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3" r:id="rId2"/>
    <p:sldId id="262" r:id="rId3"/>
    <p:sldId id="263" r:id="rId4"/>
    <p:sldId id="264" r:id="rId5"/>
    <p:sldId id="256" r:id="rId6"/>
    <p:sldId id="265" r:id="rId7"/>
    <p:sldId id="266" r:id="rId8"/>
    <p:sldId id="261" r:id="rId9"/>
    <p:sldId id="259" r:id="rId10"/>
    <p:sldId id="257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DC9D5-305B-444E-947E-3188FA6E142E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9B309-BA76-4834-9801-5CA20AEA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54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BACE-FCD0-4733-99EA-D99C77B98E93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4B72-9275-45DF-85C1-D9AAA3A5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76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BACE-FCD0-4733-99EA-D99C77B98E93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4B72-9275-45DF-85C1-D9AAA3A5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04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BACE-FCD0-4733-99EA-D99C77B98E93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4B72-9275-45DF-85C1-D9AAA3A5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16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73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9144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1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16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BACE-FCD0-4733-99EA-D99C77B98E93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4B72-9275-45DF-85C1-D9AAA3A5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9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BACE-FCD0-4733-99EA-D99C77B98E93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4B72-9275-45DF-85C1-D9AAA3A5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90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BACE-FCD0-4733-99EA-D99C77B98E93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4B72-9275-45DF-85C1-D9AAA3A5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60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BACE-FCD0-4733-99EA-D99C77B98E93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4B72-9275-45DF-85C1-D9AAA3A5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16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BACE-FCD0-4733-99EA-D99C77B98E93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4B72-9275-45DF-85C1-D9AAA3A5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6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BACE-FCD0-4733-99EA-D99C77B98E93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4B72-9275-45DF-85C1-D9AAA3A5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22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BACE-FCD0-4733-99EA-D99C77B98E93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4B72-9275-45DF-85C1-D9AAA3A5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07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BACE-FCD0-4733-99EA-D99C77B98E93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4B72-9275-45DF-85C1-D9AAA3A5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0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ABACE-FCD0-4733-99EA-D99C77B98E93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D4B72-9275-45DF-85C1-D9AAA3A5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9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19952" y="2448218"/>
            <a:ext cx="8871648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4" y="4953006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3" y="4165376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-15023" y="2834861"/>
            <a:ext cx="9144000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Nhận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lỗi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sửa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lỗi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36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19952" y="-18954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8847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nhthangpc.VN\Desktop\z2913029763787_63c2a48bb2836b9f1b233c1750fee2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7"/>
            <a:ext cx="9144000" cy="587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228600" y="5846618"/>
            <a:ext cx="8686800" cy="79663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78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 rotWithShape="1">
          <a:blip r:embed="rId3"/>
          <a:srcRect l="3181" t="2814" r="1212" b="2814"/>
          <a:stretch/>
        </p:blipFill>
        <p:spPr>
          <a:xfrm>
            <a:off x="0" y="76200"/>
            <a:ext cx="8991600" cy="541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990600" y="2362200"/>
            <a:ext cx="8229600" cy="6858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Tx/>
              <a:buChar char="-"/>
            </a:pP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endParaRPr lang="en-US" sz="36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348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z2873004438586_c39b29e5d836ce1de116c750de02682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48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852" y="536315"/>
            <a:ext cx="5562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2400" b="1" noProof="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noProof="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noProof="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b="1" noProof="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noProof="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noProof="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tranh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04800" y="585024"/>
            <a:ext cx="381000" cy="3810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244" y="296511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31805" y="872835"/>
            <a:ext cx="4021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noProof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noProof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noProof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noProof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inhthangpc.VN\Desktop\z2913086630857_0d193dcbd9961fe8f33a3c75eb998ca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7020"/>
            <a:ext cx="4336473" cy="287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nhthangpc.VN\Desktop\z2913086708552_d4eda92190094b83a984fc45069c66b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473" y="1427020"/>
            <a:ext cx="4807527" cy="287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inhthangpc.VN\Desktop\z2913086725809_f184258229d555212bde9e2395c9cb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7796"/>
            <a:ext cx="9144000" cy="256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74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5143952"/>
            <a:ext cx="9144000" cy="17140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1522" y="1371600"/>
            <a:ext cx="77120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椭圆 2730"/>
          <p:cNvSpPr/>
          <p:nvPr/>
        </p:nvSpPr>
        <p:spPr>
          <a:xfrm>
            <a:off x="292724" y="294536"/>
            <a:ext cx="751340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3334" y="259687"/>
            <a:ext cx="1656155" cy="7925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4572001" y="5665988"/>
            <a:ext cx="571500" cy="1192012"/>
          </a:xfrm>
          <a:prstGeom prst="rect">
            <a:avLst/>
          </a:prstGeom>
        </p:spPr>
      </p:pic>
      <p:pic>
        <p:nvPicPr>
          <p:cNvPr id="10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500" y="4954574"/>
            <a:ext cx="1205500" cy="193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959" y="5143952"/>
            <a:ext cx="1205500" cy="171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31275" y="2438400"/>
            <a:ext cx="77120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45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4419600"/>
            <a:ext cx="9144000" cy="2438400"/>
          </a:xfrm>
          <a:prstGeom prst="rect">
            <a:avLst/>
          </a:prstGeom>
        </p:spPr>
      </p:pic>
      <p:sp>
        <p:nvSpPr>
          <p:cNvPr id="7" name="椭圆 2730"/>
          <p:cNvSpPr/>
          <p:nvPr/>
        </p:nvSpPr>
        <p:spPr>
          <a:xfrm>
            <a:off x="292724" y="294536"/>
            <a:ext cx="751340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3334" y="259687"/>
            <a:ext cx="1656155" cy="7925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4572001" y="5665988"/>
            <a:ext cx="571500" cy="1192012"/>
          </a:xfrm>
          <a:prstGeom prst="rect">
            <a:avLst/>
          </a:prstGeom>
        </p:spPr>
      </p:pic>
      <p:pic>
        <p:nvPicPr>
          <p:cNvPr id="10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500" y="4954574"/>
            <a:ext cx="1205500" cy="193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959" y="5143952"/>
            <a:ext cx="1205500" cy="171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68394" y="1135343"/>
            <a:ext cx="77120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250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2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219200" y="2589590"/>
            <a:ext cx="664845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con.</a:t>
            </a:r>
          </a:p>
          <a:p>
            <a:pPr algn="ctr" eaLnBrk="1" hangingPunct="1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11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3303640"/>
            <a:ext cx="9143774" cy="35543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8536" y="1814053"/>
            <a:ext cx="7731842" cy="1932038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 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VỚI TIẾT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 ĐỨC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2</a:t>
            </a:r>
          </a:p>
        </p:txBody>
      </p:sp>
      <p:sp>
        <p:nvSpPr>
          <p:cNvPr id="4" name="椭圆 2730"/>
          <p:cNvSpPr/>
          <p:nvPr/>
        </p:nvSpPr>
        <p:spPr>
          <a:xfrm>
            <a:off x="257228" y="208687"/>
            <a:ext cx="751340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5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7049" y="246902"/>
            <a:ext cx="1656155" cy="792549"/>
          </a:xfrm>
          <a:prstGeom prst="rect">
            <a:avLst/>
          </a:prstGeom>
        </p:spPr>
      </p:pic>
      <p:pic>
        <p:nvPicPr>
          <p:cNvPr id="6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887" y="643175"/>
            <a:ext cx="1656155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7620" y="1348244"/>
            <a:ext cx="165615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3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Captu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7"/>
          <a:stretch/>
        </p:blipFill>
        <p:spPr bwMode="auto">
          <a:xfrm>
            <a:off x="0" y="3352799"/>
            <a:ext cx="9144000" cy="351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685800" y="1816508"/>
            <a:ext cx="1178643" cy="1002892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16844" y="1875496"/>
            <a:ext cx="6288956" cy="9439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>
              <a:defRPr/>
            </a:pP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uyện đọc từ khó">
            <a:extLst>
              <a:ext uri="{FF2B5EF4-FFF2-40B4-BE49-F238E27FC236}">
                <a16:creationId xmlns:a16="http://schemas.microsoft.com/office/drawing/2014/main" xmlns="" id="{E14D4A15-BAA0-4C95-832F-EBC1362431C4}"/>
              </a:ext>
            </a:extLst>
          </p:cNvPr>
          <p:cNvSpPr txBox="1"/>
          <p:nvPr/>
        </p:nvSpPr>
        <p:spPr>
          <a:xfrm>
            <a:off x="548798" y="1979104"/>
            <a:ext cx="1549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Minhthangpc.VN\Desktop\z2912979904640_26f96c708ba0bdd40099191feaf159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/>
          <a:stretch/>
        </p:blipFill>
        <p:spPr bwMode="auto">
          <a:xfrm>
            <a:off x="0" y="1"/>
            <a:ext cx="9144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51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9247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1049" y="1471136"/>
            <a:ext cx="7491351" cy="122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952500"/>
            <a:ext cx="5029200" cy="8763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633008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vi.</a:t>
            </a:r>
          </a:p>
          <a:p>
            <a:pPr algn="just">
              <a:lnSpc>
                <a:spcPct val="150000"/>
              </a:lnSpc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401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5022273" cy="1905000"/>
          </a:xfrm>
          <a:prstGeom prst="rect">
            <a:avLst/>
          </a:prstGeom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400" y="0"/>
            <a:ext cx="5181600" cy="1905000"/>
          </a:xfrm>
          <a:prstGeom prst="rect">
            <a:avLst/>
          </a:prstGeom>
        </p:spPr>
      </p:pic>
      <p:pic>
        <p:nvPicPr>
          <p:cNvPr id="6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2245" r="19745"/>
          <a:stretch/>
        </p:blipFill>
        <p:spPr bwMode="auto">
          <a:xfrm>
            <a:off x="6927" y="3124200"/>
            <a:ext cx="616527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41250" r="19745"/>
          <a:stretch/>
        </p:blipFill>
        <p:spPr bwMode="auto">
          <a:xfrm>
            <a:off x="6061359" y="3505205"/>
            <a:ext cx="308264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905000" y="1050925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143000" y="2601196"/>
            <a:ext cx="6257924" cy="6754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51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5022273" cy="1905000"/>
          </a:xfrm>
          <a:prstGeom prst="rect">
            <a:avLst/>
          </a:prstGeom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400" y="0"/>
            <a:ext cx="5181600" cy="1905000"/>
          </a:xfrm>
          <a:prstGeom prst="rect">
            <a:avLst/>
          </a:prstGeom>
        </p:spPr>
      </p:pic>
      <p:pic>
        <p:nvPicPr>
          <p:cNvPr id="6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2245" r="19745"/>
          <a:stretch/>
        </p:blipFill>
        <p:spPr bwMode="auto">
          <a:xfrm>
            <a:off x="6927" y="3124200"/>
            <a:ext cx="616527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41250" r="19745"/>
          <a:stretch/>
        </p:blipFill>
        <p:spPr bwMode="auto">
          <a:xfrm>
            <a:off x="6061359" y="3505205"/>
            <a:ext cx="308264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905000" y="2249343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35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z2873004438586_c39b29e5d836ce1de116c750de02682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48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536315"/>
            <a:ext cx="5562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tranh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04800" y="585024"/>
            <a:ext cx="381000" cy="3810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244" y="296511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Minhthangpc.VN\Desktop\z2913018364681_fca2a928c8cd28e1bea45cf4c7e05b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4" y="997980"/>
            <a:ext cx="9099756" cy="586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50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inhthangpc.VN\Desktop\z2913029594984_4fd106dd9a0ac6b649701c66f7a9a1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912321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232063" y="5735782"/>
            <a:ext cx="8672945" cy="8763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Lan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93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inhthangpc.VN\Desktop\z2913029685580_b07c3b831e1ec140d11e6baea9d157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709"/>
            <a:ext cx="9144000" cy="559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-76200" y="5734050"/>
            <a:ext cx="9296400" cy="79663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vứt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2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374</Words>
  <Application>Microsoft Office PowerPoint</Application>
  <PresentationFormat>On-screen Show (4:3)</PresentationFormat>
  <Paragraphs>39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13</cp:revision>
  <dcterms:created xsi:type="dcterms:W3CDTF">2021-11-07T07:06:35Z</dcterms:created>
  <dcterms:modified xsi:type="dcterms:W3CDTF">2023-11-05T12:54:34Z</dcterms:modified>
</cp:coreProperties>
</file>