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C74E6F6F-1406-4D3E-9F95-4F10C780FAE2}" type="presOf" srcId="{30D335FD-66CD-4B1C-9D15-844C3865C5C1}" destId="{0C62F8F9-B0A6-40F1-BD58-644C5877B489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8901E879-02A7-4CCE-B398-1862587D4AC2}" type="presOf" srcId="{2B7D1503-AAF2-4A67-9CAA-0D278F7456A5}" destId="{92843141-70CB-44F3-BF9C-1BB48817FDB7}" srcOrd="0" destOrd="0" presId="urn:microsoft.com/office/officeart/2005/8/layout/chevron2"/>
    <dgm:cxn modelId="{E02F38B5-0C4D-4AA2-BC3B-4E04327C6EBE}" type="presOf" srcId="{15C8F95F-E289-475A-ABD0-F12D43C124FB}" destId="{52137A45-0247-4A0D-A7D2-0B88CD508724}" srcOrd="0" destOrd="0" presId="urn:microsoft.com/office/officeart/2005/8/layout/chevron2"/>
    <dgm:cxn modelId="{46B3DA12-1345-41FF-BAC8-4FE2B9136775}" type="presOf" srcId="{5908B2EF-6E3A-4C8A-8163-951D01BF8004}" destId="{B0CADE4E-0402-4AED-A590-AA4AD283AC28}" srcOrd="0" destOrd="0" presId="urn:microsoft.com/office/officeart/2005/8/layout/chevron2"/>
    <dgm:cxn modelId="{7DB396CE-79A2-4E70-A5B7-7D2402F386E7}" type="presOf" srcId="{B51DE016-FCE4-4EF4-8EDB-11FA7AF13298}" destId="{2B7E39F9-ED99-49BB-8E58-3331DBE8C709}" srcOrd="0" destOrd="0" presId="urn:microsoft.com/office/officeart/2005/8/layout/chevron2"/>
    <dgm:cxn modelId="{E8A97E8C-B813-4608-A398-C2BD39A239BE}" type="presOf" srcId="{5B518ABB-5A88-4802-A79A-970DDE302758}" destId="{A7B25981-D98F-4944-A27D-56BE4A218DD4}" srcOrd="0" destOrd="0" presId="urn:microsoft.com/office/officeart/2005/8/layout/chevron2"/>
    <dgm:cxn modelId="{9AC87716-1754-4204-B931-15187D23AC94}" type="presOf" srcId="{EF0241B4-7799-42F5-B2C8-E01121B00556}" destId="{F2C24893-FCA0-40B3-A559-789B8309547C}" srcOrd="0" destOrd="0" presId="urn:microsoft.com/office/officeart/2005/8/layout/chevron2"/>
    <dgm:cxn modelId="{B6D68AA8-12AF-4B2D-816B-2B16EF507108}" type="presParOf" srcId="{0C62F8F9-B0A6-40F1-BD58-644C5877B489}" destId="{4E300F9B-060F-4601-B1AF-559622F58350}" srcOrd="0" destOrd="0" presId="urn:microsoft.com/office/officeart/2005/8/layout/chevron2"/>
    <dgm:cxn modelId="{3DE6A21C-11B2-453C-B996-02EB1FAAB3F5}" type="presParOf" srcId="{4E300F9B-060F-4601-B1AF-559622F58350}" destId="{52137A45-0247-4A0D-A7D2-0B88CD508724}" srcOrd="0" destOrd="0" presId="urn:microsoft.com/office/officeart/2005/8/layout/chevron2"/>
    <dgm:cxn modelId="{97287533-C934-441A-8FCB-91FF3A929867}" type="presParOf" srcId="{4E300F9B-060F-4601-B1AF-559622F58350}" destId="{2B7E39F9-ED99-49BB-8E58-3331DBE8C709}" srcOrd="1" destOrd="0" presId="urn:microsoft.com/office/officeart/2005/8/layout/chevron2"/>
    <dgm:cxn modelId="{0C081DA3-915C-44F0-A5F6-E6D852B9E4C9}" type="presParOf" srcId="{0C62F8F9-B0A6-40F1-BD58-644C5877B489}" destId="{B115F3D0-F79A-4306-9532-9494BE58497B}" srcOrd="1" destOrd="0" presId="urn:microsoft.com/office/officeart/2005/8/layout/chevron2"/>
    <dgm:cxn modelId="{13C2BC8B-2023-4A7C-9C75-176C283E28EE}" type="presParOf" srcId="{0C62F8F9-B0A6-40F1-BD58-644C5877B489}" destId="{42CE1534-5C28-4587-A95C-79DDE9EA5741}" srcOrd="2" destOrd="0" presId="urn:microsoft.com/office/officeart/2005/8/layout/chevron2"/>
    <dgm:cxn modelId="{A29D82AC-9322-4E08-A9EF-51205086182E}" type="presParOf" srcId="{42CE1534-5C28-4587-A95C-79DDE9EA5741}" destId="{B0CADE4E-0402-4AED-A590-AA4AD283AC28}" srcOrd="0" destOrd="0" presId="urn:microsoft.com/office/officeart/2005/8/layout/chevron2"/>
    <dgm:cxn modelId="{469C1827-1013-4D8E-9751-89EF4E0E5E8E}" type="presParOf" srcId="{42CE1534-5C28-4587-A95C-79DDE9EA5741}" destId="{A7B25981-D98F-4944-A27D-56BE4A218DD4}" srcOrd="1" destOrd="0" presId="urn:microsoft.com/office/officeart/2005/8/layout/chevron2"/>
    <dgm:cxn modelId="{7CF485A7-7957-45F5-9EAC-AD13B2FF19C5}" type="presParOf" srcId="{0C62F8F9-B0A6-40F1-BD58-644C5877B489}" destId="{9AF85BF8-2651-46EB-B949-7D4FE6086A2E}" srcOrd="3" destOrd="0" presId="urn:microsoft.com/office/officeart/2005/8/layout/chevron2"/>
    <dgm:cxn modelId="{7AFF9710-3185-40AC-9F66-982214087E43}" type="presParOf" srcId="{0C62F8F9-B0A6-40F1-BD58-644C5877B489}" destId="{D6D4E1F1-351E-44F2-A323-0133D56ECFDD}" srcOrd="4" destOrd="0" presId="urn:microsoft.com/office/officeart/2005/8/layout/chevron2"/>
    <dgm:cxn modelId="{121F383D-62C5-4913-A364-38466B1849CA}" type="presParOf" srcId="{D6D4E1F1-351E-44F2-A323-0133D56ECFDD}" destId="{F2C24893-FCA0-40B3-A559-789B8309547C}" srcOrd="0" destOrd="0" presId="urn:microsoft.com/office/officeart/2005/8/layout/chevron2"/>
    <dgm:cxn modelId="{162EA153-3F52-447D-995E-000D6412DBD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C3E0386-E136-44D5-B529-5C9097D22BDC}" type="presOf" srcId="{30D335FD-66CD-4B1C-9D15-844C3865C5C1}" destId="{0C62F8F9-B0A6-40F1-BD58-644C5877B489}" srcOrd="0" destOrd="0" presId="urn:microsoft.com/office/officeart/2005/8/layout/chevron2"/>
    <dgm:cxn modelId="{4C550F0A-1CC3-43E0-81A1-5FA839F8BA01}" type="presOf" srcId="{EF0241B4-7799-42F5-B2C8-E01121B00556}" destId="{F2C24893-FCA0-40B3-A559-789B8309547C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0864CACA-5937-4A5C-AD4B-E61016B94A78}" type="presOf" srcId="{B51DE016-FCE4-4EF4-8EDB-11FA7AF13298}" destId="{2B7E39F9-ED99-49BB-8E58-3331DBE8C709}" srcOrd="0" destOrd="0" presId="urn:microsoft.com/office/officeart/2005/8/layout/chevron2"/>
    <dgm:cxn modelId="{D0296563-1EE0-43D6-ADBF-CBFFBC398377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C9ECC8BE-883B-44CB-881E-101C565B07AC}" type="presOf" srcId="{5908B2EF-6E3A-4C8A-8163-951D01BF8004}" destId="{B0CADE4E-0402-4AED-A590-AA4AD283AC28}" srcOrd="0" destOrd="0" presId="urn:microsoft.com/office/officeart/2005/8/layout/chevron2"/>
    <dgm:cxn modelId="{E97F2840-3F11-4965-8B4C-1B73E47E4FCB}" type="presOf" srcId="{15C8F95F-E289-475A-ABD0-F12D43C124FB}" destId="{52137A45-0247-4A0D-A7D2-0B88CD508724}" srcOrd="0" destOrd="0" presId="urn:microsoft.com/office/officeart/2005/8/layout/chevron2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D35F8556-2238-411B-9A5E-6F3057FD87F1}" type="presOf" srcId="{2B7D1503-AAF2-4A67-9CAA-0D278F7456A5}" destId="{92843141-70CB-44F3-BF9C-1BB48817FDB7}" srcOrd="0" destOrd="0" presId="urn:microsoft.com/office/officeart/2005/8/layout/chevron2"/>
    <dgm:cxn modelId="{067D6A30-2B79-485E-B5C2-2C8492A82E81}" type="presParOf" srcId="{0C62F8F9-B0A6-40F1-BD58-644C5877B489}" destId="{4E300F9B-060F-4601-B1AF-559622F58350}" srcOrd="0" destOrd="0" presId="urn:microsoft.com/office/officeart/2005/8/layout/chevron2"/>
    <dgm:cxn modelId="{20B1D1F9-ABCC-4B84-946B-3A8A89313FD7}" type="presParOf" srcId="{4E300F9B-060F-4601-B1AF-559622F58350}" destId="{52137A45-0247-4A0D-A7D2-0B88CD508724}" srcOrd="0" destOrd="0" presId="urn:microsoft.com/office/officeart/2005/8/layout/chevron2"/>
    <dgm:cxn modelId="{52B4A139-CD02-4053-8B52-80885477A792}" type="presParOf" srcId="{4E300F9B-060F-4601-B1AF-559622F58350}" destId="{2B7E39F9-ED99-49BB-8E58-3331DBE8C709}" srcOrd="1" destOrd="0" presId="urn:microsoft.com/office/officeart/2005/8/layout/chevron2"/>
    <dgm:cxn modelId="{38289C65-840C-42CB-AD53-99BC5E8770E6}" type="presParOf" srcId="{0C62F8F9-B0A6-40F1-BD58-644C5877B489}" destId="{B115F3D0-F79A-4306-9532-9494BE58497B}" srcOrd="1" destOrd="0" presId="urn:microsoft.com/office/officeart/2005/8/layout/chevron2"/>
    <dgm:cxn modelId="{D810E347-1DAA-4A31-97AC-EBEC339113A6}" type="presParOf" srcId="{0C62F8F9-B0A6-40F1-BD58-644C5877B489}" destId="{42CE1534-5C28-4587-A95C-79DDE9EA5741}" srcOrd="2" destOrd="0" presId="urn:microsoft.com/office/officeart/2005/8/layout/chevron2"/>
    <dgm:cxn modelId="{FD75DAB0-220B-4775-9DDF-F83069FC6549}" type="presParOf" srcId="{42CE1534-5C28-4587-A95C-79DDE9EA5741}" destId="{B0CADE4E-0402-4AED-A590-AA4AD283AC28}" srcOrd="0" destOrd="0" presId="urn:microsoft.com/office/officeart/2005/8/layout/chevron2"/>
    <dgm:cxn modelId="{E8617243-DFDD-4FEC-8F92-C89E714EB23E}" type="presParOf" srcId="{42CE1534-5C28-4587-A95C-79DDE9EA5741}" destId="{A7B25981-D98F-4944-A27D-56BE4A218DD4}" srcOrd="1" destOrd="0" presId="urn:microsoft.com/office/officeart/2005/8/layout/chevron2"/>
    <dgm:cxn modelId="{34634A47-928D-4D42-8A36-11AE1C388DCD}" type="presParOf" srcId="{0C62F8F9-B0A6-40F1-BD58-644C5877B489}" destId="{9AF85BF8-2651-46EB-B949-7D4FE6086A2E}" srcOrd="3" destOrd="0" presId="urn:microsoft.com/office/officeart/2005/8/layout/chevron2"/>
    <dgm:cxn modelId="{BDCB1CF9-DA27-4F85-A44E-A8D4E585AC1B}" type="presParOf" srcId="{0C62F8F9-B0A6-40F1-BD58-644C5877B489}" destId="{D6D4E1F1-351E-44F2-A323-0133D56ECFDD}" srcOrd="4" destOrd="0" presId="urn:microsoft.com/office/officeart/2005/8/layout/chevron2"/>
    <dgm:cxn modelId="{10F1E3FC-E0CE-4EE7-925C-1230A2BA5DD7}" type="presParOf" srcId="{D6D4E1F1-351E-44F2-A323-0133D56ECFDD}" destId="{F2C24893-FCA0-40B3-A559-789B8309547C}" srcOrd="0" destOrd="0" presId="urn:microsoft.com/office/officeart/2005/8/layout/chevron2"/>
    <dgm:cxn modelId="{48C3BE77-71A3-4651-987D-B2C3E4D9746E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2694886" y="-1578708"/>
          <a:ext cx="1034664" cy="419710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53018"/>
        <a:ext cx="4146593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2695158" y="-182176"/>
          <a:ext cx="1034120" cy="419710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1449796"/>
        <a:ext cx="4146619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2695158" y="1214627"/>
          <a:ext cx="1034120" cy="419710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599"/>
        <a:ext cx="4146619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246871" y="-2130693"/>
          <a:ext cx="1034664" cy="530107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53018"/>
        <a:ext cx="5250563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247143" y="-734161"/>
          <a:ext cx="1034120" cy="530107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1449796"/>
        <a:ext cx="5250589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247143" y="662642"/>
          <a:ext cx="1034120" cy="530107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599"/>
        <a:ext cx="5250589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EF4A3-AA7F-40E6-8453-C8E7438E217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AB286-3BF6-4FFE-9AD1-994CE3616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8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3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D2BE-9A49-43A3-8B10-D5E9BFD702AA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3DFB-6C22-4B6F-8074-F37879B7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514600" y="2448218"/>
            <a:ext cx="3429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788443" y="2834861"/>
            <a:ext cx="315515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51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220" y="477636"/>
            <a:ext cx="9066779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0217" y="477636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83543" y="1179026"/>
            <a:ext cx="3671656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0598" y="1192765"/>
            <a:ext cx="3386961" cy="360092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</a:p>
          <a:p>
            <a:pPr lvl="0" indent="463550" algn="just"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.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2367" y="810053"/>
            <a:ext cx="334163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90838" y="2968753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190061" y="2968752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9" y="3682590"/>
            <a:ext cx="2524670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5647" y="474227"/>
            <a:ext cx="8649932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626864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7283" y="1262156"/>
            <a:ext cx="3437072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16858" y="1275895"/>
            <a:ext cx="3146285" cy="529369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       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99352" y="934748"/>
            <a:ext cx="3036227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    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116682" y="332553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44732" y="3276583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9" y="3682590"/>
            <a:ext cx="2524670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6680" y="474227"/>
            <a:ext cx="8951119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7926" y="504562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69689" y="1179026"/>
            <a:ext cx="3979689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50598" y="1192765"/>
            <a:ext cx="3602602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60802" y="810053"/>
            <a:ext cx="3477707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52409" y="2938034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191273" y="2963326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82590"/>
            <a:ext cx="3675909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3" y="-609599"/>
            <a:ext cx="7205870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446810" y="4641530"/>
            <a:ext cx="857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7130" y="403480"/>
            <a:ext cx="8326618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557130" y="2208374"/>
            <a:ext cx="7794082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27" y="1954454"/>
            <a:ext cx="61883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5281" y="345750"/>
            <a:ext cx="866363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487592"/>
            <a:ext cx="5062401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1D60FB-C2D3-4777-BBBB-3F2B7DE1F68A}"/>
              </a:ext>
            </a:extLst>
          </p:cNvPr>
          <p:cNvGrpSpPr/>
          <p:nvPr/>
        </p:nvGrpSpPr>
        <p:grpSpPr>
          <a:xfrm>
            <a:off x="179022" y="3963125"/>
            <a:ext cx="8964978" cy="3821971"/>
            <a:chOff x="1669444" y="3963125"/>
            <a:chExt cx="10620177" cy="3821971"/>
          </a:xfrm>
        </p:grpSpPr>
        <p:grpSp>
          <p:nvGrpSpPr>
            <p:cNvPr id="8" name="Group 7"/>
            <p:cNvGrpSpPr/>
            <p:nvPr/>
          </p:nvGrpSpPr>
          <p:grpSpPr>
            <a:xfrm>
              <a:off x="1669444" y="3963125"/>
              <a:ext cx="9701071" cy="1034664"/>
              <a:chOff x="940460" y="2511"/>
              <a:chExt cx="8531464" cy="1034664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4712421" y="-3596242"/>
                <a:ext cx="1034664" cy="8232169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ound Same Side Corner Rectangle 4"/>
              <p:cNvSpPr txBox="1"/>
              <p:nvPr/>
            </p:nvSpPr>
            <p:spPr>
              <a:xfrm>
                <a:off x="940460" y="53019"/>
                <a:ext cx="8531464" cy="9336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7780" rIns="17780" bIns="17780" numCol="1" spcCol="1270" anchor="ctr" anchorCtr="0">
                <a:noAutofit/>
              </a:bodyPr>
              <a:lstStyle/>
              <a:p>
                <a:pPr marL="0" marR="0" lvl="1" indent="0" algn="l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Cánh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lưỡi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liềm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2" name="Picture 11" descr="A colorful hot air balloon&#10;&#10;Description automatically generated">
              <a:extLst>
                <a:ext uri="{FF2B5EF4-FFF2-40B4-BE49-F238E27FC236}">
                  <a16:creationId xmlns:a16="http://schemas.microsoft.com/office/drawing/2014/main" xmlns="" id="{92BA26AE-4A42-441C-8672-CE886696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406" y1="52000" x2="58281" y2="49250"/>
                          <a14:foregroundMark x1="58281" y1="49250" x2="50625" y2="52750"/>
                          <a14:foregroundMark x1="50625" y1="52750" x2="51563" y2="54000"/>
                          <a14:foregroundMark x1="51406" y1="54250" x2="52031" y2="52750"/>
                          <a14:foregroundMark x1="53438" y1="54000" x2="45781" y2="56750"/>
                          <a14:foregroundMark x1="45781" y1="56750" x2="53594" y2="55250"/>
                          <a14:foregroundMark x1="53594" y1="55250" x2="52344" y2="52000"/>
                          <a14:foregroundMark x1="60313" y1="51000" x2="58125" y2="48750"/>
                          <a14:foregroundMark x1="64375" y1="52750" x2="62969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23" y="4724400"/>
              <a:ext cx="5706598" cy="3060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6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xmlns="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0927" y="1969126"/>
            <a:ext cx="614020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94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=""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2" y="113219"/>
            <a:ext cx="6795116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3054935" y="4246206"/>
            <a:ext cx="3965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220" y="474227"/>
            <a:ext cx="9066779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460604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55834" y="1179026"/>
            <a:ext cx="3889633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64453" y="1192765"/>
            <a:ext cx="3373106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4657" y="810053"/>
            <a:ext cx="336934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82561" y="295534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05877" y="2963327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82590"/>
            <a:ext cx="3752109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6375" y="208429"/>
            <a:ext cx="914400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5801" y="5201940"/>
            <a:ext cx="3148445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5801" y="4031600"/>
            <a:ext cx="3148446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19304" y="4032155"/>
            <a:ext cx="2857896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19302" y="5201941"/>
            <a:ext cx="2857898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38F525-7D0D-430B-B9DA-470B0504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1883"/>
            <a:ext cx="78486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461" y="625992"/>
            <a:ext cx="8630286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1" y="411052"/>
            <a:ext cx="8839200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4363472"/>
              </p:ext>
            </p:extLst>
          </p:nvPr>
        </p:nvGraphicFramePr>
        <p:xfrm>
          <a:off x="1957038" y="1966613"/>
          <a:ext cx="5310770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240664" y="5244181"/>
            <a:ext cx="52974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C8B2F1A-B51F-46A5-9A20-38F5B871BC9D}"/>
              </a:ext>
            </a:extLst>
          </p:cNvPr>
          <p:cNvSpPr/>
          <p:nvPr/>
        </p:nvSpPr>
        <p:spPr>
          <a:xfrm>
            <a:off x="166255" y="245759"/>
            <a:ext cx="8881493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461" y="625992"/>
            <a:ext cx="8630286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304027"/>
            <a:ext cx="8000999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1940689"/>
              </p:ext>
            </p:extLst>
          </p:nvPr>
        </p:nvGraphicFramePr>
        <p:xfrm>
          <a:off x="1154150" y="1796525"/>
          <a:ext cx="6414740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32260" y="5053232"/>
            <a:ext cx="52974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E115AE-108A-489A-AE57-9AE3CAF5AA69}"/>
              </a:ext>
            </a:extLst>
          </p:cNvPr>
          <p:cNvSpPr/>
          <p:nvPr/>
        </p:nvSpPr>
        <p:spPr>
          <a:xfrm>
            <a:off x="337625" y="218050"/>
            <a:ext cx="8482819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3" y="38268"/>
            <a:ext cx="9155021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7400" y="1976772"/>
            <a:ext cx="5562600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3231" y="3491222"/>
            <a:ext cx="5266911" cy="9283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220" y="488082"/>
            <a:ext cx="9066779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446749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69688" y="1165171"/>
            <a:ext cx="3827288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36743" y="1206620"/>
            <a:ext cx="3400816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2367" y="810053"/>
            <a:ext cx="334163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82561" y="2960914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17770" y="2960914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82590"/>
            <a:ext cx="3657600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8" y="-1029323"/>
            <a:ext cx="7205870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C79EBA-2392-4E49-9D8B-1672DE854961}"/>
              </a:ext>
            </a:extLst>
          </p:cNvPr>
          <p:cNvSpPr txBox="1"/>
          <p:nvPr/>
        </p:nvSpPr>
        <p:spPr>
          <a:xfrm>
            <a:off x="1223970" y="3966973"/>
            <a:ext cx="7892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633</Words>
  <Application>Microsoft Office PowerPoint</Application>
  <PresentationFormat>On-screen Show (4:3)</PresentationFormat>
  <Paragraphs>182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10</cp:revision>
  <dcterms:created xsi:type="dcterms:W3CDTF">2023-11-26T02:59:00Z</dcterms:created>
  <dcterms:modified xsi:type="dcterms:W3CDTF">2023-11-26T03:09:55Z</dcterms:modified>
</cp:coreProperties>
</file>