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E029C-2826-4270-94AC-906E1FD9892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0898B-F501-4220-B89F-34AB61A8B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4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48100-5847-45B3-8795-B54144CC4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631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83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DAD8-0847-480D-B9CF-501CEAC9C4D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087D3-DB96-47BE-85BF-D2C0CAB8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DAD8-0847-480D-B9CF-501CEAC9C4D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087D3-DB96-47BE-85BF-D2C0CAB8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1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DAD8-0847-480D-B9CF-501CEAC9C4D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087D3-DB96-47BE-85BF-D2C0CAB8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66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29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DAD8-0847-480D-B9CF-501CEAC9C4D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087D3-DB96-47BE-85BF-D2C0CAB8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DAD8-0847-480D-B9CF-501CEAC9C4D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087D3-DB96-47BE-85BF-D2C0CAB8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8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DAD8-0847-480D-B9CF-501CEAC9C4D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087D3-DB96-47BE-85BF-D2C0CAB8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0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DAD8-0847-480D-B9CF-501CEAC9C4D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087D3-DB96-47BE-85BF-D2C0CAB8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8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DAD8-0847-480D-B9CF-501CEAC9C4D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087D3-DB96-47BE-85BF-D2C0CAB8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0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DAD8-0847-480D-B9CF-501CEAC9C4D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087D3-DB96-47BE-85BF-D2C0CAB8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5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DAD8-0847-480D-B9CF-501CEAC9C4D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087D3-DB96-47BE-85BF-D2C0CAB8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0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DAD8-0847-480D-B9CF-501CEAC9C4D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087D3-DB96-47BE-85BF-D2C0CAB8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1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4DAD8-0847-480D-B9CF-501CEAC9C4D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087D3-DB96-47BE-85BF-D2C0CAB8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9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514600" y="2448218"/>
            <a:ext cx="42672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4" y="4953006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6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788443" y="2834861"/>
            <a:ext cx="3826744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13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5F9222-EF70-49C7-8A0D-EACD4EB4B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73" y="-609599"/>
            <a:ext cx="7205870" cy="8262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2B9C8E-9998-4E1B-96A0-34E3E0FBA272}"/>
              </a:ext>
            </a:extLst>
          </p:cNvPr>
          <p:cNvSpPr txBox="1"/>
          <p:nvPr/>
        </p:nvSpPr>
        <p:spPr>
          <a:xfrm>
            <a:off x="646833" y="4641530"/>
            <a:ext cx="78923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5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5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THEO </a:t>
            </a:r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5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5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80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584107" y="1577237"/>
            <a:ext cx="3197943" cy="2200247"/>
            <a:chOff x="6429710" y="244128"/>
            <a:chExt cx="4209413" cy="1691553"/>
          </a:xfrm>
        </p:grpSpPr>
        <p:sp>
          <p:nvSpPr>
            <p:cNvPr id="11" name="Oval Callout 10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7509"/>
                <a:gd name="adj2" fmla="val 4430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29710" y="539629"/>
              <a:ext cx="4209413" cy="13960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ngữ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khối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lê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-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gô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sp>
        <p:nvSpPr>
          <p:cNvPr id="22" name="Cloud Callout 21"/>
          <p:cNvSpPr/>
          <p:nvPr/>
        </p:nvSpPr>
        <p:spPr>
          <a:xfrm>
            <a:off x="2856150" y="572632"/>
            <a:ext cx="2180755" cy="1289820"/>
          </a:xfrm>
          <a:prstGeom prst="cloudCallout">
            <a:avLst>
              <a:gd name="adj1" fmla="val 19111"/>
              <a:gd name="adj2" fmla="val 1184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5266286" y="825773"/>
            <a:ext cx="2810913" cy="1079521"/>
          </a:xfrm>
          <a:prstGeom prst="cloudCallout">
            <a:avLst>
              <a:gd name="adj1" fmla="val -59910"/>
              <a:gd name="adj2" fmla="val 1571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6023610" y="2493773"/>
            <a:ext cx="2758441" cy="1289820"/>
          </a:xfrm>
          <a:prstGeom prst="cloudCallout">
            <a:avLst>
              <a:gd name="adj1" fmla="val -81274"/>
              <a:gd name="adj2" fmla="val 3079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0" y="1365532"/>
            <a:ext cx="3068869" cy="1289820"/>
          </a:xfrm>
          <a:prstGeom prst="cloudCallout">
            <a:avLst>
              <a:gd name="adj1" fmla="val 90346"/>
              <a:gd name="adj2" fmla="val 680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</a:t>
            </a:r>
          </a:p>
        </p:txBody>
      </p:sp>
      <p:sp>
        <p:nvSpPr>
          <p:cNvPr id="27" name="Cloud Callout 26"/>
          <p:cNvSpPr/>
          <p:nvPr/>
        </p:nvSpPr>
        <p:spPr>
          <a:xfrm>
            <a:off x="551419" y="3069741"/>
            <a:ext cx="2304731" cy="1289820"/>
          </a:xfrm>
          <a:prstGeom prst="cloudCallout">
            <a:avLst>
              <a:gd name="adj1" fmla="val 92661"/>
              <a:gd name="adj2" fmla="val -233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7913" y="4064048"/>
            <a:ext cx="878085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152400" y="5192275"/>
            <a:ext cx="8763000" cy="12847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8996" y="5266880"/>
            <a:ext cx="6766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8996" y="5804857"/>
            <a:ext cx="8221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91">
                        <a14:foregroundMark x1="5581" y1="38041" x2="81047" y2="92816"/>
                        <a14:foregroundMark x1="34651" y1="24163" x2="34651" y2="32000"/>
                        <a14:foregroundMark x1="51395" y1="26776" x2="57558" y2="29388"/>
                        <a14:foregroundMark x1="53256" y1="58531" x2="97791" y2="34612"/>
                        <a14:foregroundMark x1="50814" y1="46776" x2="50116" y2="50694"/>
                        <a14:foregroundMark x1="39651" y1="48082" x2="48953" y2="54122"/>
                        <a14:foregroundMark x1="49535" y1="90612" x2="49535" y2="96327"/>
                        <a14:foregroundMark x1="48256" y1="91102" x2="34651" y2="9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55" y="2283252"/>
            <a:ext cx="1531690" cy="290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1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7" grpId="0" animBg="1"/>
      <p:bldP spid="34" grpId="0" animBg="1"/>
      <p:bldP spid="32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playing in front of a rainbow&#10;&#10;Description automatically generated with low confidence">
            <a:extLst>
              <a:ext uri="{FF2B5EF4-FFF2-40B4-BE49-F238E27FC236}">
                <a16:creationId xmlns:a16="http://schemas.microsoft.com/office/drawing/2014/main" xmlns="" id="{E64C626B-CEAE-498C-AF60-7A91AA6F5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977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10927" y="1969126"/>
            <a:ext cx="6140202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21716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645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, doll, toy&#10;&#10;Description automatically generated">
            <a:extLst>
              <a:ext uri="{FF2B5EF4-FFF2-40B4-BE49-F238E27FC236}">
                <a16:creationId xmlns="" xmlns:a16="http://schemas.microsoft.com/office/drawing/2014/main" id="{C597E369-9056-4DD6-BAF8-98EEE1873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32" y="113219"/>
            <a:ext cx="6795116" cy="6744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C2B9C8E-9998-4E1B-96A0-34E3E0FBA272}"/>
              </a:ext>
            </a:extLst>
          </p:cNvPr>
          <p:cNvSpPr txBox="1"/>
          <p:nvPr/>
        </p:nvSpPr>
        <p:spPr>
          <a:xfrm>
            <a:off x="3138060" y="4246206"/>
            <a:ext cx="3813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 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49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2401" y="338795"/>
            <a:ext cx="8696982" cy="741735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69275" y="3457"/>
            <a:ext cx="8849382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</p:spTree>
    <p:extLst>
      <p:ext uri="{BB962C8B-B14F-4D97-AF65-F5344CB8AC3E}">
        <p14:creationId xmlns:p14="http://schemas.microsoft.com/office/powerpoint/2010/main" val="3572114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802" y="519402"/>
            <a:ext cx="8432959" cy="8528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 chơi lê-gô còn được các bạn nhỏ gọi là gì?</a:t>
            </a:r>
          </a:p>
        </p:txBody>
      </p:sp>
      <p:sp>
        <p:nvSpPr>
          <p:cNvPr id="12" name="圆角矩形 5"/>
          <p:cNvSpPr/>
          <p:nvPr/>
        </p:nvSpPr>
        <p:spPr>
          <a:xfrm>
            <a:off x="50802" y="1744741"/>
            <a:ext cx="8905235" cy="3608246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475" y="4511689"/>
            <a:ext cx="1187627" cy="230839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501508" y="1372207"/>
            <a:ext cx="7086262" cy="40979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5096" y="1592339"/>
            <a:ext cx="8358941" cy="152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lang="en-US" sz="3200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59712" y="2946114"/>
            <a:ext cx="71624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*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49620" y="3672653"/>
            <a:ext cx="7743946" cy="152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7148340" y="5872363"/>
            <a:ext cx="6054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488667" y="5837944"/>
            <a:ext cx="159258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64393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86941" y="446281"/>
            <a:ext cx="8432959" cy="8528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圆角矩形 5"/>
          <p:cNvSpPr/>
          <p:nvPr/>
        </p:nvSpPr>
        <p:spPr>
          <a:xfrm flipH="1">
            <a:off x="1180475" y="1299087"/>
            <a:ext cx="7355769" cy="2409639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80475" y="1146684"/>
            <a:ext cx="7172793" cy="25115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ng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Left Arrow 6"/>
          <p:cNvSpPr/>
          <p:nvPr/>
        </p:nvSpPr>
        <p:spPr>
          <a:xfrm flipH="1">
            <a:off x="2115289" y="5840780"/>
            <a:ext cx="6054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10839" y="5748930"/>
            <a:ext cx="159258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3DC4FD7-C483-4748-A321-26FDEA392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35" y="3927822"/>
            <a:ext cx="1798820" cy="293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animBg="1"/>
      <p:bldP spid="15" grpId="0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0" y="829434"/>
            <a:ext cx="8765509" cy="8771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圆角矩形 5"/>
          <p:cNvSpPr/>
          <p:nvPr/>
        </p:nvSpPr>
        <p:spPr>
          <a:xfrm flipH="1">
            <a:off x="927277" y="1706566"/>
            <a:ext cx="7908728" cy="2610016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133" y="4421520"/>
            <a:ext cx="1236034" cy="24024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132724" y="1706567"/>
            <a:ext cx="7365706" cy="2583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Lê-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Left Arrow 6"/>
          <p:cNvSpPr/>
          <p:nvPr/>
        </p:nvSpPr>
        <p:spPr>
          <a:xfrm flipH="1">
            <a:off x="1529284" y="5792315"/>
            <a:ext cx="629276" cy="44639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54618" y="5708311"/>
            <a:ext cx="1655383" cy="6353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50829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animBg="1"/>
      <p:bldP spid="15" grpId="0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93" y="-119007"/>
            <a:ext cx="104079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098" y="111217"/>
            <a:ext cx="1115570" cy="102078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72146" y="629918"/>
            <a:ext cx="776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37123" y="1752809"/>
            <a:ext cx="1616249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37123" y="2667096"/>
            <a:ext cx="1616249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37123" y="3633090"/>
            <a:ext cx="1616249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37123" y="4664859"/>
            <a:ext cx="1616249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277528" y="1600200"/>
            <a:ext cx="4551361" cy="9143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277528" y="2616618"/>
            <a:ext cx="4551361" cy="81238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lợi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277528" y="3582612"/>
            <a:ext cx="4551361" cy="8369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277528" y="4614380"/>
            <a:ext cx="4551361" cy="79581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d.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4" name="Straight Connector 3"/>
          <p:cNvCxnSpPr>
            <a:cxnSpLocks/>
            <a:endCxn id="31" idx="1"/>
          </p:cNvCxnSpPr>
          <p:nvPr/>
        </p:nvCxnSpPr>
        <p:spPr>
          <a:xfrm>
            <a:off x="2653372" y="2357749"/>
            <a:ext cx="1624156" cy="1643357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  <a:endCxn id="32" idx="1"/>
          </p:cNvCxnSpPr>
          <p:nvPr/>
        </p:nvCxnSpPr>
        <p:spPr>
          <a:xfrm>
            <a:off x="2653372" y="3272036"/>
            <a:ext cx="1624156" cy="1740254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3"/>
          </p:cNvCxnSpPr>
          <p:nvPr/>
        </p:nvCxnSpPr>
        <p:spPr>
          <a:xfrm flipV="1">
            <a:off x="2653372" y="3162874"/>
            <a:ext cx="1597745" cy="1816992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  <a:stCxn id="25" idx="3"/>
            <a:endCxn id="27" idx="1"/>
          </p:cNvCxnSpPr>
          <p:nvPr/>
        </p:nvCxnSpPr>
        <p:spPr>
          <a:xfrm flipV="1">
            <a:off x="2653372" y="2057400"/>
            <a:ext cx="1624156" cy="1890697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51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55A495-316D-478A-B742-B4CB572A6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58" y="-1029323"/>
            <a:ext cx="7205870" cy="82627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C79EBA-2392-4E49-9D8B-1672DE854961}"/>
              </a:ext>
            </a:extLst>
          </p:cNvPr>
          <p:cNvSpPr txBox="1"/>
          <p:nvPr/>
        </p:nvSpPr>
        <p:spPr>
          <a:xfrm>
            <a:off x="1251679" y="4013110"/>
            <a:ext cx="78923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03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95324" y="366078"/>
            <a:ext cx="8553353" cy="738657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</a:t>
            </a:r>
          </a:p>
          <a:p>
            <a:pPr lvl="0" indent="463550" algn="just">
              <a:defRPr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           (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67443" y="23958"/>
            <a:ext cx="8849382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LÀ LÊ- GÔ</a:t>
            </a:r>
          </a:p>
        </p:txBody>
      </p:sp>
      <p:sp>
        <p:nvSpPr>
          <p:cNvPr id="12" name="Oval 11"/>
          <p:cNvSpPr/>
          <p:nvPr/>
        </p:nvSpPr>
        <p:spPr>
          <a:xfrm>
            <a:off x="545150" y="518532"/>
            <a:ext cx="217767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59005" y="1366021"/>
            <a:ext cx="217767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6715" y="3480476"/>
            <a:ext cx="217767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86715" y="5638800"/>
            <a:ext cx="217767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8891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696</Words>
  <Application>Microsoft Office PowerPoint</Application>
  <PresentationFormat>On-screen Show (4:3)</PresentationFormat>
  <Paragraphs>54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6</cp:revision>
  <dcterms:created xsi:type="dcterms:W3CDTF">2023-11-26T02:30:19Z</dcterms:created>
  <dcterms:modified xsi:type="dcterms:W3CDTF">2023-11-26T02:35:59Z</dcterms:modified>
</cp:coreProperties>
</file>