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0" r:id="rId2"/>
    <p:sldId id="280" r:id="rId3"/>
    <p:sldId id="264" r:id="rId4"/>
    <p:sldId id="436" r:id="rId5"/>
    <p:sldId id="440" r:id="rId6"/>
    <p:sldId id="441" r:id="rId7"/>
    <p:sldId id="2644" r:id="rId8"/>
    <p:sldId id="2656" r:id="rId9"/>
    <p:sldId id="285" r:id="rId10"/>
    <p:sldId id="2657" r:id="rId11"/>
    <p:sldId id="2658" r:id="rId12"/>
    <p:sldId id="2650" r:id="rId13"/>
    <p:sldId id="2654" r:id="rId14"/>
    <p:sldId id="299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7A574-1701-4A3A-A2EA-8483477DBBF4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5F9DC-6EAB-4B26-921D-2F3AC96C58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345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89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34931-EF3C-B38B-9B61-A73B55B51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46545A-2129-8C24-6535-60E26C3C2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974FC8-37AC-CC79-A386-44322311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911BFE-C323-ACE5-7397-A1A96A20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ECE28E-4E79-8EF7-715C-3740F9F1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355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91AA4-D421-6D6A-1282-BD9FC12F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E94CC2-FF02-5A3D-A928-7DFADC7A1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5753D9-495C-A8DE-E12F-E058D6EB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407BE8-EA57-F656-4CE8-98B47292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684C3C-B21A-9B12-7B90-254C8430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234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D85BB4D-5877-5895-4765-04F13D48B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0BA79F-6403-FC65-65EF-3CAA47751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2103CB-0CBE-4C9F-DFF5-D49B4A86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8305C-4CB2-8904-A7E5-9728C7BE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216C9E-3AF0-536C-D9A6-86D048EA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281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53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C04CF-7504-FC86-CD67-DF4C00ED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0AD5EA-D876-5B81-1FA9-CDD567893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55CEC5-70AF-3259-AE53-315F9702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2F0409-D55A-E6A3-F664-B40D3B09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C9782-4E3B-7B3E-8565-2F93BA57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490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AD3F3-A6D2-DFE5-C377-E2291A04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A317DC-8701-89DD-656C-307DB8EF4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F8E1D3-80D5-4074-52A1-ACE17DE4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36F5D8-1867-D0F3-91B3-E34F5D5D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6936FE-A87B-6A4B-20F0-49FE3C11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468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8F9130-8C49-8B45-51E3-492B880B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1D38CB-A8BF-F168-82E4-784FCEF80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1FB122-0815-304F-5FF9-D0DD624EE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CB56CF-8E2E-90B4-435A-6C5317FB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4FBB35-B7E3-783C-67D9-20E04BF0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D01DD-F8E1-1260-3BF9-6EAC5A2E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67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0D7DC-5C6C-F473-1995-1E1E3D2A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1FF56A-1AAE-3374-0081-8134D65AE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FF25DD-1A9B-EEBE-C93C-DD70ACDFD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31F550-6395-FD16-91BF-0137CB5DF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68849D-F43D-2D38-AEBD-6032D1AD8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D75B8A-3488-317A-2ABE-0316A810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B9F62C-5C0A-A81A-BFCD-FB2CE320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A6814A-F335-95DC-2230-90910561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06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2DAC00-A5A0-D791-F118-BCE7ADE6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D4A21C1-2B5F-C6F8-EACC-2243478E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F033A2B-4653-4070-AB7B-DC0B1E91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09F501-649A-BA53-C02D-D632763E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633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C228B7E-3834-0C21-7351-FE98CFD85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8CF5F1-79EE-1BEE-DA06-FDC69068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138AC6-FABB-54A4-56B5-DD808723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240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ECFC7A-C37B-F3F4-F48D-94A8578B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97AC0B-7D41-D67D-A3A8-DD4EA2A0C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19D848-FACC-B971-C739-4EE1B1982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EC532A-1AD7-2218-DFD4-2D3791CA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EF9764-D5D0-C984-D48A-9F420CEE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13061A-0474-CF67-64A3-E6184416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323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DC489F-FDA6-CF93-DCFA-E99DC2B0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E44409-D1A1-E620-D6A1-D7AD5B6E4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89D17B-DEB5-FA9A-F476-6EBC417F2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AC20E1-CADB-D0F9-D52A-E526A705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D2FCD8-150B-098B-8928-3CA6A2C0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E2E1D9-5C99-227A-6906-FFD9F5F8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51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2D6653B-4456-565A-E90F-C154DD78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8445D4-B771-50E9-B0A3-6E49014AD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30E93C-4A90-D44F-E17A-9BCC55ADA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0054-05CE-4F75-9EC5-50DDF0E333B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FDFD7B-1E4C-F2C9-ADF6-8A27FD259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2239AA-5D73-C91F-04D3-A37826EAD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270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6.sv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6.png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050473" y="2281645"/>
            <a:ext cx="790632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229103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155908" y="2593107"/>
            <a:ext cx="9752224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sánh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gấp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33881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67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FA7A054-149C-4DF0-9DCE-1CCD85F647C1}"/>
              </a:ext>
            </a:extLst>
          </p:cNvPr>
          <p:cNvSpPr/>
          <p:nvPr/>
        </p:nvSpPr>
        <p:spPr>
          <a:xfrm>
            <a:off x="327991" y="238539"/>
            <a:ext cx="11509813" cy="64902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3D1494-5CE9-46B1-86B8-6057F0995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165" y="941939"/>
            <a:ext cx="8478077" cy="3046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F8AE64-B458-4D36-AB43-D8750C1E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31" y="4244423"/>
            <a:ext cx="10991129" cy="5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1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40A606-DE17-41D8-A7A4-EFBAC88E2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413" y="1891920"/>
            <a:ext cx="610872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1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FA7A054-149C-4DF0-9DCE-1CCD85F647C1}"/>
              </a:ext>
            </a:extLst>
          </p:cNvPr>
          <p:cNvSpPr/>
          <p:nvPr/>
        </p:nvSpPr>
        <p:spPr>
          <a:xfrm>
            <a:off x="421268" y="217107"/>
            <a:ext cx="11342310" cy="62218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0920179" y="-440323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863BDC0-B92F-4899-A253-24A85A609EFD}"/>
              </a:ext>
            </a:extLst>
          </p:cNvPr>
          <p:cNvSpPr txBox="1"/>
          <p:nvPr/>
        </p:nvSpPr>
        <p:spPr>
          <a:xfrm>
            <a:off x="1759226" y="576618"/>
            <a:ext cx="9564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defRPr/>
            </a:pPr>
            <a:r>
              <a:rPr lang="vi-VN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Ngăn trên có 6 quyển sách, ngăn dưới có 24 quyển sách. Hỏi số quyển sách ở ngăn dưới gấp mấy lần số quyển sách ở ngăn trên?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47AA02-B1C8-4E5B-8DD3-B4C3DA9FB6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864" y="435044"/>
            <a:ext cx="868352" cy="81100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AEAE943-F75A-4DE5-864D-4F3CF7631EC4}"/>
              </a:ext>
            </a:extLst>
          </p:cNvPr>
          <p:cNvSpPr txBox="1"/>
          <p:nvPr/>
        </p:nvSpPr>
        <p:spPr>
          <a:xfrm>
            <a:off x="3432064" y="2110280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5901363-852F-4F94-B6E3-4B21DE43A02C}"/>
              </a:ext>
            </a:extLst>
          </p:cNvPr>
          <p:cNvSpPr txBox="1"/>
          <p:nvPr/>
        </p:nvSpPr>
        <p:spPr>
          <a:xfrm>
            <a:off x="579208" y="321979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CC59B13-F86C-4900-84C1-2998569704C5}"/>
              </a:ext>
            </a:extLst>
          </p:cNvPr>
          <p:cNvSpPr txBox="1"/>
          <p:nvPr/>
        </p:nvSpPr>
        <p:spPr>
          <a:xfrm>
            <a:off x="601396" y="4353728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C8BB904E-A752-4654-A90C-2B9B7E5ABA1E}"/>
              </a:ext>
            </a:extLst>
          </p:cNvPr>
          <p:cNvGrpSpPr/>
          <p:nvPr/>
        </p:nvGrpSpPr>
        <p:grpSpPr>
          <a:xfrm>
            <a:off x="2508128" y="4439478"/>
            <a:ext cx="844670" cy="347869"/>
            <a:chOff x="3040911" y="3788543"/>
            <a:chExt cx="864548" cy="198783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CDAE040C-7048-4928-A7DE-5771AC9F7A53}"/>
                </a:ext>
              </a:extLst>
            </p:cNvPr>
            <p:cNvCxnSpPr>
              <a:cxnSpLocks/>
            </p:cNvCxnSpPr>
            <p:nvPr/>
          </p:nvCxnSpPr>
          <p:spPr>
            <a:xfrm>
              <a:off x="3040911" y="3910607"/>
              <a:ext cx="854609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7595813-0E18-42DB-81DB-DB2189862C4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18E56754-E90F-4D9A-8C81-BAFA28958C16}"/>
                </a:ext>
              </a:extLst>
            </p:cNvPr>
            <p:cNvCxnSpPr>
              <a:cxnSpLocks/>
            </p:cNvCxnSpPr>
            <p:nvPr/>
          </p:nvCxnSpPr>
          <p:spPr>
            <a:xfrm>
              <a:off x="3905459" y="3788543"/>
              <a:ext cx="0" cy="1987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AD1C85B-1FC7-4C80-8C38-7169CFF53E9A}"/>
              </a:ext>
            </a:extLst>
          </p:cNvPr>
          <p:cNvSpPr txBox="1"/>
          <p:nvPr/>
        </p:nvSpPr>
        <p:spPr>
          <a:xfrm>
            <a:off x="4808481" y="2612104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C61A860-6985-427D-864E-B119DC4DB887}"/>
              </a:ext>
            </a:extLst>
          </p:cNvPr>
          <p:cNvGrpSpPr/>
          <p:nvPr/>
        </p:nvGrpSpPr>
        <p:grpSpPr>
          <a:xfrm>
            <a:off x="2508128" y="3487530"/>
            <a:ext cx="4412818" cy="295625"/>
            <a:chOff x="3051469" y="3222486"/>
            <a:chExt cx="4412818" cy="29562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C7CCAAF-66EB-46AF-8816-F0AE53895263}"/>
                </a:ext>
              </a:extLst>
            </p:cNvPr>
            <p:cNvCxnSpPr>
              <a:cxnSpLocks/>
            </p:cNvCxnSpPr>
            <p:nvPr/>
          </p:nvCxnSpPr>
          <p:spPr>
            <a:xfrm>
              <a:off x="3051469" y="3355391"/>
              <a:ext cx="4412818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72BBCBF7-3307-4E42-BA67-B0A8D656C5F0}"/>
                </a:ext>
              </a:extLst>
            </p:cNvPr>
            <p:cNvCxnSpPr>
              <a:cxnSpLocks/>
            </p:cNvCxnSpPr>
            <p:nvPr/>
          </p:nvCxnSpPr>
          <p:spPr>
            <a:xfrm>
              <a:off x="3051469" y="3222486"/>
              <a:ext cx="0" cy="28602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77E6A6E9-EACC-48A7-B525-4787D645A6C0}"/>
                </a:ext>
              </a:extLst>
            </p:cNvPr>
            <p:cNvCxnSpPr/>
            <p:nvPr/>
          </p:nvCxnSpPr>
          <p:spPr>
            <a:xfrm>
              <a:off x="3905186" y="3252303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7DECC0E3-327E-4F63-A870-891964E20C78}"/>
                </a:ext>
              </a:extLst>
            </p:cNvPr>
            <p:cNvCxnSpPr/>
            <p:nvPr/>
          </p:nvCxnSpPr>
          <p:spPr>
            <a:xfrm>
              <a:off x="4650621" y="3252303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73353753-C645-481F-ADBC-C061BC65199E}"/>
                </a:ext>
              </a:extLst>
            </p:cNvPr>
            <p:cNvCxnSpPr/>
            <p:nvPr/>
          </p:nvCxnSpPr>
          <p:spPr>
            <a:xfrm>
              <a:off x="5376177" y="3232425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DE288960-70F1-46AC-AFD6-371D5A624F38}"/>
                </a:ext>
              </a:extLst>
            </p:cNvPr>
            <p:cNvCxnSpPr/>
            <p:nvPr/>
          </p:nvCxnSpPr>
          <p:spPr>
            <a:xfrm>
              <a:off x="6101734" y="3222486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64859454-E72A-40B3-93BA-2274C32F8B5F}"/>
                </a:ext>
              </a:extLst>
            </p:cNvPr>
            <p:cNvCxnSpPr/>
            <p:nvPr/>
          </p:nvCxnSpPr>
          <p:spPr>
            <a:xfrm>
              <a:off x="6777595" y="3242364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1513CDD-8246-473C-A767-BABDA72FA6A7}"/>
                </a:ext>
              </a:extLst>
            </p:cNvPr>
            <p:cNvCxnSpPr/>
            <p:nvPr/>
          </p:nvCxnSpPr>
          <p:spPr>
            <a:xfrm>
              <a:off x="7453456" y="3232425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38E4663-D74D-4C26-80BF-5D8E7EFA4DFB}"/>
              </a:ext>
            </a:extLst>
          </p:cNvPr>
          <p:cNvSpPr txBox="1"/>
          <p:nvPr/>
        </p:nvSpPr>
        <p:spPr>
          <a:xfrm>
            <a:off x="2890228" y="3765043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eft Bracket 36">
            <a:extLst>
              <a:ext uri="{FF2B5EF4-FFF2-40B4-BE49-F238E27FC236}">
                <a16:creationId xmlns:a16="http://schemas.microsoft.com/office/drawing/2014/main" xmlns="" id="{C19F5BF5-53DD-4E3D-9ECA-785A4205C1AF}"/>
              </a:ext>
            </a:extLst>
          </p:cNvPr>
          <p:cNvSpPr/>
          <p:nvPr/>
        </p:nvSpPr>
        <p:spPr>
          <a:xfrm rot="5400000">
            <a:off x="4543217" y="1196497"/>
            <a:ext cx="332074" cy="4359767"/>
          </a:xfrm>
          <a:prstGeom prst="leftBracket">
            <a:avLst>
              <a:gd name="adj" fmla="val 173226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Left Bracket 99">
            <a:extLst>
              <a:ext uri="{FF2B5EF4-FFF2-40B4-BE49-F238E27FC236}">
                <a16:creationId xmlns:a16="http://schemas.microsoft.com/office/drawing/2014/main" xmlns="" id="{AA25CC87-4E0C-40FA-B038-04F83D394F84}"/>
              </a:ext>
            </a:extLst>
          </p:cNvPr>
          <p:cNvSpPr/>
          <p:nvPr/>
        </p:nvSpPr>
        <p:spPr>
          <a:xfrm rot="5400000">
            <a:off x="2743960" y="4019487"/>
            <a:ext cx="397562" cy="866496"/>
          </a:xfrm>
          <a:prstGeom prst="leftBracket">
            <a:avLst>
              <a:gd name="adj" fmla="val 173226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647DB59-1646-4166-882B-62D5DE22A9CA}"/>
              </a:ext>
            </a:extLst>
          </p:cNvPr>
          <p:cNvSpPr txBox="1"/>
          <p:nvPr/>
        </p:nvSpPr>
        <p:spPr>
          <a:xfrm>
            <a:off x="4137177" y="4070281"/>
            <a:ext cx="72852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quyển sách ở ngăn dưới gấp số quyển sách ở ngăn trên số lần là: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6 = 4 (lần)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Đáp số: 4 lần</a:t>
            </a:r>
          </a:p>
        </p:txBody>
      </p:sp>
    </p:spTree>
    <p:extLst>
      <p:ext uri="{BB962C8B-B14F-4D97-AF65-F5344CB8AC3E}">
        <p14:creationId xmlns:p14="http://schemas.microsoft.com/office/powerpoint/2010/main" val="36991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61" grpId="0"/>
      <p:bldP spid="99" grpId="0"/>
      <p:bldP spid="37" grpId="0" animBg="1"/>
      <p:bldP spid="100" grpId="0" animBg="1"/>
      <p:bldP spid="3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6E482D54-9B14-474D-BD3F-D01210EBEE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4" y="714375"/>
            <a:ext cx="11134726" cy="153916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03A5E02-420A-4083-9E4D-647517B010FA}"/>
              </a:ext>
            </a:extLst>
          </p:cNvPr>
          <p:cNvSpPr txBox="1"/>
          <p:nvPr/>
        </p:nvSpPr>
        <p:spPr>
          <a:xfrm>
            <a:off x="2064530" y="1361542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C381A3D-5B9B-4C23-B3C2-22D2F7A34B10}"/>
              </a:ext>
            </a:extLst>
          </p:cNvPr>
          <p:cNvSpPr txBox="1"/>
          <p:nvPr/>
        </p:nvSpPr>
        <p:spPr>
          <a:xfrm>
            <a:off x="1124627" y="913058"/>
            <a:ext cx="10850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kg,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kg.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7D5BCD-9CC9-44FB-BCB7-B33B95A1400B}"/>
              </a:ext>
            </a:extLst>
          </p:cNvPr>
          <p:cNvSpPr txBox="1"/>
          <p:nvPr/>
        </p:nvSpPr>
        <p:spPr>
          <a:xfrm>
            <a:off x="1124627" y="2928398"/>
            <a:ext cx="99627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: 4 = 10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F4470D-BC76-6D71-FFDF-8872825456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7598"/>
          <a:stretch/>
        </p:blipFill>
        <p:spPr>
          <a:xfrm>
            <a:off x="716556" y="841088"/>
            <a:ext cx="73188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5CFD09-EFFF-4F94-A0C6-C25626337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8850" y="2694106"/>
            <a:ext cx="6803726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5C46C2-88D5-4D42-BFFE-2F21520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97" y="2135617"/>
            <a:ext cx="4202540" cy="1780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544138"/>
            <a:ext cx="12198066" cy="6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1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5595138-BD48-4D42-83A0-DAF16F29BB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b="16666"/>
          <a:stretch/>
        </p:blipFill>
        <p:spPr>
          <a:xfrm>
            <a:off x="729915" y="2442410"/>
            <a:ext cx="4027715" cy="26710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29BDF5B-FBF0-4AF4-86EA-2CB244E39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b="16666"/>
          <a:stretch/>
        </p:blipFill>
        <p:spPr>
          <a:xfrm>
            <a:off x="5157537" y="629651"/>
            <a:ext cx="4027715" cy="26710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BEBD89B-FA14-4626-8818-091F7E787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b="16666"/>
          <a:stretch/>
        </p:blipFill>
        <p:spPr>
          <a:xfrm>
            <a:off x="6903615" y="3777915"/>
            <a:ext cx="4027715" cy="2671011"/>
          </a:xfrm>
          <a:prstGeom prst="rect">
            <a:avLst/>
          </a:prstGeom>
        </p:spPr>
      </p:pic>
      <p:sp>
        <p:nvSpPr>
          <p:cNvPr id="10" name="梯形 9">
            <a:extLst>
              <a:ext uri="{FF2B5EF4-FFF2-40B4-BE49-F238E27FC236}">
                <a16:creationId xmlns:a16="http://schemas.microsoft.com/office/drawing/2014/main" xmlns="" id="{9AAF071C-D759-4DE9-A980-B17D737290AA}"/>
              </a:ext>
            </a:extLst>
          </p:cNvPr>
          <p:cNvSpPr/>
          <p:nvPr/>
        </p:nvSpPr>
        <p:spPr>
          <a:xfrm rot="10302871">
            <a:off x="1325994" y="3122943"/>
            <a:ext cx="2835555" cy="1111991"/>
          </a:xfrm>
          <a:prstGeom prst="trapezoid">
            <a:avLst>
              <a:gd name="adj" fmla="val 2693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梯形 10">
            <a:extLst>
              <a:ext uri="{FF2B5EF4-FFF2-40B4-BE49-F238E27FC236}">
                <a16:creationId xmlns:a16="http://schemas.microsoft.com/office/drawing/2014/main" xmlns="" id="{0F0C4438-8772-4A41-AA8E-C3DF605AADDB}"/>
              </a:ext>
            </a:extLst>
          </p:cNvPr>
          <p:cNvSpPr/>
          <p:nvPr/>
        </p:nvSpPr>
        <p:spPr>
          <a:xfrm rot="10302871">
            <a:off x="5753616" y="1305128"/>
            <a:ext cx="2835555" cy="1111991"/>
          </a:xfrm>
          <a:prstGeom prst="trapezoid">
            <a:avLst>
              <a:gd name="adj" fmla="val 2693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梯形 11">
            <a:extLst>
              <a:ext uri="{FF2B5EF4-FFF2-40B4-BE49-F238E27FC236}">
                <a16:creationId xmlns:a16="http://schemas.microsoft.com/office/drawing/2014/main" xmlns="" id="{319B6E6F-D57B-45D4-B0FB-FBAC7676DBFE}"/>
              </a:ext>
            </a:extLst>
          </p:cNvPr>
          <p:cNvSpPr/>
          <p:nvPr/>
        </p:nvSpPr>
        <p:spPr>
          <a:xfrm rot="10302871">
            <a:off x="7499694" y="4436871"/>
            <a:ext cx="2835555" cy="1111991"/>
          </a:xfrm>
          <a:prstGeom prst="trapezoid">
            <a:avLst>
              <a:gd name="adj" fmla="val 2693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819B508-36AA-4FB9-ABF8-F2B1E4C28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28" y="3473115"/>
            <a:ext cx="2885113" cy="28851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DC59961-9B3B-4BEA-B9CF-124E208582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7" b="23069"/>
          <a:stretch/>
        </p:blipFill>
        <p:spPr>
          <a:xfrm rot="20704191">
            <a:off x="232029" y="2069929"/>
            <a:ext cx="2474021" cy="1425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D41A6A68-7CBE-49A0-96EB-B5EC4E8554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7" b="23069"/>
          <a:stretch/>
        </p:blipFill>
        <p:spPr>
          <a:xfrm rot="20704191">
            <a:off x="4383315" y="356598"/>
            <a:ext cx="2474021" cy="142537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C1BEE773-62FC-477D-A7D9-173AA93CD3B7}"/>
              </a:ext>
            </a:extLst>
          </p:cNvPr>
          <p:cNvSpPr txBox="1"/>
          <p:nvPr/>
        </p:nvSpPr>
        <p:spPr>
          <a:xfrm rot="21131388">
            <a:off x="1548119" y="3288038"/>
            <a:ext cx="2391303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THỬ THÁCH 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xmlns="" id="{0A7D3429-850A-9E91-217E-6EFA4D51F8CB}"/>
              </a:ext>
            </a:extLst>
          </p:cNvPr>
          <p:cNvSpPr txBox="1"/>
          <p:nvPr/>
        </p:nvSpPr>
        <p:spPr>
          <a:xfrm rot="21131388">
            <a:off x="5975741" y="1321192"/>
            <a:ext cx="2391303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THỬ THÁCH 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17">
            <a:extLst>
              <a:ext uri="{FF2B5EF4-FFF2-40B4-BE49-F238E27FC236}">
                <a16:creationId xmlns:a16="http://schemas.microsoft.com/office/drawing/2014/main" xmlns="" id="{ED813A9A-0383-B528-5801-86377B0647D2}"/>
              </a:ext>
            </a:extLst>
          </p:cNvPr>
          <p:cNvSpPr txBox="1"/>
          <p:nvPr/>
        </p:nvSpPr>
        <p:spPr>
          <a:xfrm rot="21131388">
            <a:off x="7721819" y="4449275"/>
            <a:ext cx="2391303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THỬ THÁCH 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45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22C0DB6-E7D8-43A4-8867-5DFE90AAC8E2}"/>
              </a:ext>
            </a:extLst>
          </p:cNvPr>
          <p:cNvSpPr/>
          <p:nvPr/>
        </p:nvSpPr>
        <p:spPr>
          <a:xfrm>
            <a:off x="4174202" y="234058"/>
            <a:ext cx="337654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Đặt tính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0F66FFC3-0F4C-46BF-B5F1-57A73764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1596572" y="464457"/>
            <a:ext cx="8969828" cy="6270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0B221A-EF1A-4214-B238-32BD1C0DE812}"/>
              </a:ext>
            </a:extLst>
          </p:cNvPr>
          <p:cNvSpPr txBox="1"/>
          <p:nvPr/>
        </p:nvSpPr>
        <p:spPr>
          <a:xfrm>
            <a:off x="4174202" y="1663156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90 : 5 = 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D3636CF-F658-4B3E-B76B-5FBD17105F29}"/>
              </a:ext>
            </a:extLst>
          </p:cNvPr>
          <p:cNvSpPr txBox="1"/>
          <p:nvPr/>
        </p:nvSpPr>
        <p:spPr>
          <a:xfrm>
            <a:off x="4838223" y="2507248"/>
            <a:ext cx="2486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90   5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05B9D9E-98A4-479F-8699-249E954B1D00}"/>
              </a:ext>
            </a:extLst>
          </p:cNvPr>
          <p:cNvGrpSpPr/>
          <p:nvPr/>
        </p:nvGrpSpPr>
        <p:grpSpPr>
          <a:xfrm>
            <a:off x="5680430" y="2644578"/>
            <a:ext cx="721895" cy="1925053"/>
            <a:chOff x="2310063" y="1732547"/>
            <a:chExt cx="721895" cy="1524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2E822C7-E44E-443A-9E5E-439CABA46E28}"/>
                </a:ext>
              </a:extLst>
            </p:cNvPr>
            <p:cNvCxnSpPr/>
            <p:nvPr/>
          </p:nvCxnSpPr>
          <p:spPr>
            <a:xfrm>
              <a:off x="2310063" y="1732547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F4FA271-E4D4-48E9-BE8C-2F9024FB73A9}"/>
                </a:ext>
              </a:extLst>
            </p:cNvPr>
            <p:cNvCxnSpPr>
              <a:cxnSpLocks/>
            </p:cNvCxnSpPr>
            <p:nvPr/>
          </p:nvCxnSpPr>
          <p:spPr>
            <a:xfrm>
              <a:off x="2310063" y="2251284"/>
              <a:ext cx="7218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AD8380-0BCE-468A-90EB-0F969B1E9D01}"/>
              </a:ext>
            </a:extLst>
          </p:cNvPr>
          <p:cNvSpPr txBox="1"/>
          <p:nvPr/>
        </p:nvSpPr>
        <p:spPr>
          <a:xfrm>
            <a:off x="5720538" y="3299825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EF71E9B-E0A7-47BA-9DA0-3782CFC6CC72}"/>
              </a:ext>
            </a:extLst>
          </p:cNvPr>
          <p:cNvSpPr txBox="1"/>
          <p:nvPr/>
        </p:nvSpPr>
        <p:spPr>
          <a:xfrm>
            <a:off x="4842233" y="314789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262CF60-13AD-4CCC-9DCD-755EC182466C}"/>
              </a:ext>
            </a:extLst>
          </p:cNvPr>
          <p:cNvCxnSpPr/>
          <p:nvPr/>
        </p:nvCxnSpPr>
        <p:spPr>
          <a:xfrm>
            <a:off x="4838223" y="3917335"/>
            <a:ext cx="725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B9BD75D-4495-4944-B905-12078AB3EBE8}"/>
              </a:ext>
            </a:extLst>
          </p:cNvPr>
          <p:cNvSpPr txBox="1"/>
          <p:nvPr/>
        </p:nvSpPr>
        <p:spPr>
          <a:xfrm>
            <a:off x="4830200" y="391125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4FA7AB-3731-436F-8864-CCF9EE709DC6}"/>
              </a:ext>
            </a:extLst>
          </p:cNvPr>
          <p:cNvSpPr txBox="1"/>
          <p:nvPr/>
        </p:nvSpPr>
        <p:spPr>
          <a:xfrm>
            <a:off x="5150457" y="2512197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A6513AC-FC35-4AAC-B8C5-D075A5112970}"/>
              </a:ext>
            </a:extLst>
          </p:cNvPr>
          <p:cNvSpPr txBox="1"/>
          <p:nvPr/>
        </p:nvSpPr>
        <p:spPr>
          <a:xfrm>
            <a:off x="6009565" y="3317786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5D3F9FC-E9C8-404E-A6A6-E60C73CFF583}"/>
              </a:ext>
            </a:extLst>
          </p:cNvPr>
          <p:cNvSpPr txBox="1"/>
          <p:nvPr/>
        </p:nvSpPr>
        <p:spPr>
          <a:xfrm>
            <a:off x="4890355" y="4509459"/>
            <a:ext cx="1018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F2D3449-1252-4015-840F-724E6CF0FB16}"/>
              </a:ext>
            </a:extLst>
          </p:cNvPr>
          <p:cNvCxnSpPr/>
          <p:nvPr/>
        </p:nvCxnSpPr>
        <p:spPr>
          <a:xfrm>
            <a:off x="4782072" y="5230774"/>
            <a:ext cx="8582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D93BE8C-4434-4B1B-BDC5-6E2532A1688A}"/>
              </a:ext>
            </a:extLst>
          </p:cNvPr>
          <p:cNvSpPr txBox="1"/>
          <p:nvPr/>
        </p:nvSpPr>
        <p:spPr>
          <a:xfrm>
            <a:off x="5139005" y="5182649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C625175-F44F-4E1C-897E-1F1989E8ABB2}"/>
              </a:ext>
            </a:extLst>
          </p:cNvPr>
          <p:cNvSpPr txBox="1"/>
          <p:nvPr/>
        </p:nvSpPr>
        <p:spPr>
          <a:xfrm>
            <a:off x="4174201" y="1692166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90 : 5 = 18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ACCDA05-DCAF-4AA6-AFDD-40D5D97A9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5968" y="-193004"/>
            <a:ext cx="4669941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4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209 L -3.125E-6 0.202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1" grpId="0"/>
      <p:bldP spid="23" grpId="0"/>
      <p:bldP spid="24" grpId="0"/>
      <p:bldP spid="24" grpId="1"/>
      <p:bldP spid="25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22C0DB6-E7D8-43A4-8867-5DFE90AAC8E2}"/>
              </a:ext>
            </a:extLst>
          </p:cNvPr>
          <p:cNvSpPr/>
          <p:nvPr/>
        </p:nvSpPr>
        <p:spPr>
          <a:xfrm>
            <a:off x="4174202" y="234058"/>
            <a:ext cx="337654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Đặt tính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0F66FFC3-0F4C-46BF-B5F1-57A73764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1596572" y="464457"/>
            <a:ext cx="8969828" cy="6270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0B221A-EF1A-4214-B238-32BD1C0DE812}"/>
              </a:ext>
            </a:extLst>
          </p:cNvPr>
          <p:cNvSpPr txBox="1"/>
          <p:nvPr/>
        </p:nvSpPr>
        <p:spPr>
          <a:xfrm>
            <a:off x="4533533" y="1721233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82 : 2 = 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D3636CF-F658-4B3E-B76B-5FBD17105F29}"/>
              </a:ext>
            </a:extLst>
          </p:cNvPr>
          <p:cNvSpPr txBox="1"/>
          <p:nvPr/>
        </p:nvSpPr>
        <p:spPr>
          <a:xfrm>
            <a:off x="4838221" y="2509793"/>
            <a:ext cx="2486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82   2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05B9D9E-98A4-479F-8699-249E954B1D00}"/>
              </a:ext>
            </a:extLst>
          </p:cNvPr>
          <p:cNvGrpSpPr/>
          <p:nvPr/>
        </p:nvGrpSpPr>
        <p:grpSpPr>
          <a:xfrm>
            <a:off x="5680430" y="2644578"/>
            <a:ext cx="721895" cy="1925053"/>
            <a:chOff x="2310063" y="1732547"/>
            <a:chExt cx="721895" cy="1524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2E822C7-E44E-443A-9E5E-439CABA46E28}"/>
                </a:ext>
              </a:extLst>
            </p:cNvPr>
            <p:cNvCxnSpPr/>
            <p:nvPr/>
          </p:nvCxnSpPr>
          <p:spPr>
            <a:xfrm>
              <a:off x="2310063" y="1732547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F4FA271-E4D4-48E9-BE8C-2F9024FB73A9}"/>
                </a:ext>
              </a:extLst>
            </p:cNvPr>
            <p:cNvCxnSpPr>
              <a:cxnSpLocks/>
            </p:cNvCxnSpPr>
            <p:nvPr/>
          </p:nvCxnSpPr>
          <p:spPr>
            <a:xfrm>
              <a:off x="2310063" y="2251284"/>
              <a:ext cx="7218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AD8380-0BCE-468A-90EB-0F969B1E9D01}"/>
              </a:ext>
            </a:extLst>
          </p:cNvPr>
          <p:cNvSpPr txBox="1"/>
          <p:nvPr/>
        </p:nvSpPr>
        <p:spPr>
          <a:xfrm>
            <a:off x="5720538" y="3299825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EF71E9B-E0A7-47BA-9DA0-3782CFC6CC72}"/>
              </a:ext>
            </a:extLst>
          </p:cNvPr>
          <p:cNvSpPr txBox="1"/>
          <p:nvPr/>
        </p:nvSpPr>
        <p:spPr>
          <a:xfrm>
            <a:off x="4842233" y="314789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262CF60-13AD-4CCC-9DCD-755EC182466C}"/>
              </a:ext>
            </a:extLst>
          </p:cNvPr>
          <p:cNvCxnSpPr/>
          <p:nvPr/>
        </p:nvCxnSpPr>
        <p:spPr>
          <a:xfrm>
            <a:off x="4838223" y="3917335"/>
            <a:ext cx="725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B9BD75D-4495-4944-B905-12078AB3EBE8}"/>
              </a:ext>
            </a:extLst>
          </p:cNvPr>
          <p:cNvSpPr txBox="1"/>
          <p:nvPr/>
        </p:nvSpPr>
        <p:spPr>
          <a:xfrm>
            <a:off x="4830200" y="391125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4FA7AB-3731-436F-8864-CCF9EE709DC6}"/>
              </a:ext>
            </a:extLst>
          </p:cNvPr>
          <p:cNvSpPr txBox="1"/>
          <p:nvPr/>
        </p:nvSpPr>
        <p:spPr>
          <a:xfrm>
            <a:off x="5141068" y="2511100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A6513AC-FC35-4AAC-B8C5-D075A5112970}"/>
              </a:ext>
            </a:extLst>
          </p:cNvPr>
          <p:cNvSpPr txBox="1"/>
          <p:nvPr/>
        </p:nvSpPr>
        <p:spPr>
          <a:xfrm>
            <a:off x="6025337" y="3317568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5D3F9FC-E9C8-404E-A6A6-E60C73CFF583}"/>
              </a:ext>
            </a:extLst>
          </p:cNvPr>
          <p:cNvSpPr txBox="1"/>
          <p:nvPr/>
        </p:nvSpPr>
        <p:spPr>
          <a:xfrm>
            <a:off x="5196264" y="4491420"/>
            <a:ext cx="1018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F2D3449-1252-4015-840F-724E6CF0FB16}"/>
              </a:ext>
            </a:extLst>
          </p:cNvPr>
          <p:cNvCxnSpPr/>
          <p:nvPr/>
        </p:nvCxnSpPr>
        <p:spPr>
          <a:xfrm>
            <a:off x="4782072" y="5230774"/>
            <a:ext cx="8582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D93BE8C-4434-4B1B-BDC5-6E2532A1688A}"/>
              </a:ext>
            </a:extLst>
          </p:cNvPr>
          <p:cNvSpPr txBox="1"/>
          <p:nvPr/>
        </p:nvSpPr>
        <p:spPr>
          <a:xfrm>
            <a:off x="5139005" y="5182649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C625175-F44F-4E1C-897E-1F1989E8ABB2}"/>
              </a:ext>
            </a:extLst>
          </p:cNvPr>
          <p:cNvSpPr txBox="1"/>
          <p:nvPr/>
        </p:nvSpPr>
        <p:spPr>
          <a:xfrm>
            <a:off x="4533532" y="1711457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82 : 2 = 41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42C9B9-EA57-4DDE-B223-7B6ACFB0E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179" y="-89363"/>
            <a:ext cx="4950381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90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209 L -1.875E-6 0.202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1" grpId="0"/>
      <p:bldP spid="23" grpId="0"/>
      <p:bldP spid="24" grpId="0"/>
      <p:bldP spid="24" grpId="1"/>
      <p:bldP spid="25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22C0DB6-E7D8-43A4-8867-5DFE90AAC8E2}"/>
              </a:ext>
            </a:extLst>
          </p:cNvPr>
          <p:cNvSpPr/>
          <p:nvPr/>
        </p:nvSpPr>
        <p:spPr>
          <a:xfrm>
            <a:off x="4174202" y="234058"/>
            <a:ext cx="337654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Đặt tính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0F66FFC3-0F4C-46BF-B5F1-57A73764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1822564" y="570195"/>
            <a:ext cx="8969828" cy="6270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0B221A-EF1A-4214-B238-32BD1C0DE812}"/>
              </a:ext>
            </a:extLst>
          </p:cNvPr>
          <p:cNvSpPr txBox="1"/>
          <p:nvPr/>
        </p:nvSpPr>
        <p:spPr>
          <a:xfrm>
            <a:off x="3972216" y="2033370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46 : 5 =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D3636CF-F658-4B3E-B76B-5FBD17105F29}"/>
              </a:ext>
            </a:extLst>
          </p:cNvPr>
          <p:cNvSpPr txBox="1"/>
          <p:nvPr/>
        </p:nvSpPr>
        <p:spPr>
          <a:xfrm>
            <a:off x="5000024" y="3320561"/>
            <a:ext cx="2486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46   5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05B9D9E-98A4-479F-8699-249E954B1D00}"/>
              </a:ext>
            </a:extLst>
          </p:cNvPr>
          <p:cNvGrpSpPr/>
          <p:nvPr/>
        </p:nvGrpSpPr>
        <p:grpSpPr>
          <a:xfrm>
            <a:off x="5842231" y="3457891"/>
            <a:ext cx="721895" cy="1925053"/>
            <a:chOff x="2310063" y="1732547"/>
            <a:chExt cx="721895" cy="1524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2E822C7-E44E-443A-9E5E-439CABA46E28}"/>
                </a:ext>
              </a:extLst>
            </p:cNvPr>
            <p:cNvCxnSpPr/>
            <p:nvPr/>
          </p:nvCxnSpPr>
          <p:spPr>
            <a:xfrm>
              <a:off x="2310063" y="1732547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F4FA271-E4D4-48E9-BE8C-2F9024FB73A9}"/>
                </a:ext>
              </a:extLst>
            </p:cNvPr>
            <p:cNvCxnSpPr>
              <a:cxnSpLocks/>
            </p:cNvCxnSpPr>
            <p:nvPr/>
          </p:nvCxnSpPr>
          <p:spPr>
            <a:xfrm>
              <a:off x="2310063" y="2251284"/>
              <a:ext cx="7218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AD8380-0BCE-468A-90EB-0F969B1E9D01}"/>
              </a:ext>
            </a:extLst>
          </p:cNvPr>
          <p:cNvSpPr txBox="1"/>
          <p:nvPr/>
        </p:nvSpPr>
        <p:spPr>
          <a:xfrm>
            <a:off x="6070830" y="4112423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EF71E9B-E0A7-47BA-9DA0-3782CFC6CC72}"/>
              </a:ext>
            </a:extLst>
          </p:cNvPr>
          <p:cNvSpPr txBox="1"/>
          <p:nvPr/>
        </p:nvSpPr>
        <p:spPr>
          <a:xfrm>
            <a:off x="5004034" y="3961207"/>
            <a:ext cx="1015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262CF60-13AD-4CCC-9DCD-755EC182466C}"/>
              </a:ext>
            </a:extLst>
          </p:cNvPr>
          <p:cNvCxnSpPr/>
          <p:nvPr/>
        </p:nvCxnSpPr>
        <p:spPr>
          <a:xfrm>
            <a:off x="5000024" y="4730648"/>
            <a:ext cx="725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B9BD75D-4495-4944-B905-12078AB3EBE8}"/>
              </a:ext>
            </a:extLst>
          </p:cNvPr>
          <p:cNvSpPr txBox="1"/>
          <p:nvPr/>
        </p:nvSpPr>
        <p:spPr>
          <a:xfrm>
            <a:off x="5275260" y="4729207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4FA7AB-3731-436F-8864-CCF9EE709DC6}"/>
              </a:ext>
            </a:extLst>
          </p:cNvPr>
          <p:cNvSpPr txBox="1"/>
          <p:nvPr/>
        </p:nvSpPr>
        <p:spPr>
          <a:xfrm>
            <a:off x="5316370" y="3321276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C625175-F44F-4E1C-897E-1F1989E8ABB2}"/>
              </a:ext>
            </a:extLst>
          </p:cNvPr>
          <p:cNvSpPr txBox="1"/>
          <p:nvPr/>
        </p:nvSpPr>
        <p:spPr>
          <a:xfrm>
            <a:off x="3972216" y="2025328"/>
            <a:ext cx="605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46 : 5 = 9 (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7ABE16-F67F-46E6-8BE4-3C4F156A9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7012" y="-235551"/>
            <a:ext cx="4999153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91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208 L 5E-6 0.202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1" grpId="0"/>
      <p:bldP spid="23" grpId="0"/>
      <p:bldP spid="24" grpId="0"/>
      <p:bldP spid="24" grpId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552EB1-D385-4A1C-8EB0-6BAEDC008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322" y="2150228"/>
            <a:ext cx="610262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8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FA7A054-149C-4DF0-9DCE-1CCD85F647C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62D5E3-80AA-4814-AE36-20F57261F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46" y="1819855"/>
            <a:ext cx="10491031" cy="26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47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FA7A054-149C-4DF0-9DCE-1CCD85F647C1}"/>
              </a:ext>
            </a:extLst>
          </p:cNvPr>
          <p:cNvSpPr/>
          <p:nvPr/>
        </p:nvSpPr>
        <p:spPr>
          <a:xfrm>
            <a:off x="327991" y="238539"/>
            <a:ext cx="11509813" cy="64902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0C406C-0A0D-4F41-9B08-37C7AB8BF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208" y="325921"/>
            <a:ext cx="8048625" cy="81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3F01B9-6C9E-4F8C-AF79-89458EA3D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26" y="1272211"/>
            <a:ext cx="3529635" cy="2596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C0E58F-8F89-4D9D-BB01-D09A76CE4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802" y="1421296"/>
            <a:ext cx="6113056" cy="2253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4789D54-A472-466C-9540-07560DF92E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45" y="3837126"/>
            <a:ext cx="5191125" cy="25431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810E2AF-BA48-41FA-B2B1-F52D3A1270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5078" y="3865481"/>
            <a:ext cx="3695701" cy="24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233</Words>
  <Application>Microsoft Office PowerPoint</Application>
  <PresentationFormat>Custom</PresentationFormat>
  <Paragraphs>52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7</cp:revision>
  <dcterms:created xsi:type="dcterms:W3CDTF">2022-11-19T06:28:14Z</dcterms:created>
  <dcterms:modified xsi:type="dcterms:W3CDTF">2022-11-25T01:21:29Z</dcterms:modified>
</cp:coreProperties>
</file>