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56" r:id="rId10"/>
    <p:sldId id="257" r:id="rId11"/>
    <p:sldId id="260" r:id="rId12"/>
    <p:sldId id="269" r:id="rId13"/>
    <p:sldId id="270" r:id="rId14"/>
    <p:sldId id="259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C4934-2BEB-4F77-B6AF-942F3204D6B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1D3E2-A2B7-4498-80D5-65CBC08AB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9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EE95-0105-49D6-A746-F45C06AA42E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5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EE95-0105-49D6-A746-F45C06AA42E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1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EE95-0105-49D6-A746-F45C06AA42E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71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08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9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EE95-0105-49D6-A746-F45C06AA42E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5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EE95-0105-49D6-A746-F45C06AA42E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3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EE95-0105-49D6-A746-F45C06AA42E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9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EE95-0105-49D6-A746-F45C06AA42E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0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EE95-0105-49D6-A746-F45C06AA42E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5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EE95-0105-49D6-A746-F45C06AA42E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8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EE95-0105-49D6-A746-F45C06AA42E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5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EE95-0105-49D6-A746-F45C06AA42E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1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9EE95-0105-49D6-A746-F45C06AA42E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1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974258" y="2448218"/>
            <a:ext cx="7255342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5" y="4953008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8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295400" y="2744708"/>
            <a:ext cx="69342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Bảo quản đồ dùng cá nhân (tiết 1)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800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34A958-3E3A-4437-8389-A45D59E12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455"/>
          <a:stretch/>
        </p:blipFill>
        <p:spPr>
          <a:xfrm>
            <a:off x="228600" y="101864"/>
            <a:ext cx="8763000" cy="56131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413E34-82D7-4AD4-AA05-D2A7548AD989}"/>
              </a:ext>
            </a:extLst>
          </p:cNvPr>
          <p:cNvSpPr txBox="1"/>
          <p:nvPr/>
        </p:nvSpPr>
        <p:spPr>
          <a:xfrm>
            <a:off x="1066800" y="57912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F083660-0BEC-43FC-B6FA-161174D9C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" r="5289"/>
          <a:stretch/>
        </p:blipFill>
        <p:spPr>
          <a:xfrm>
            <a:off x="228599" y="152400"/>
            <a:ext cx="8624455" cy="6019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E81929-E504-4998-9D92-2EA57722C75B}"/>
              </a:ext>
            </a:extLst>
          </p:cNvPr>
          <p:cNvSpPr txBox="1"/>
          <p:nvPr/>
        </p:nvSpPr>
        <p:spPr>
          <a:xfrm>
            <a:off x="803564" y="6019800"/>
            <a:ext cx="8049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Lan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xmlns="" id="{3705DFE9-5AC7-40D0-94AC-C8CF8B729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985884"/>
              </p:ext>
            </p:extLst>
          </p:nvPr>
        </p:nvGraphicFramePr>
        <p:xfrm>
          <a:off x="76200" y="914400"/>
          <a:ext cx="8839200" cy="5202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xmlns="" val="1900936284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xmlns="" val="4084019631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xmlns="" val="4090907602"/>
                    </a:ext>
                  </a:extLst>
                </a:gridCol>
              </a:tblGrid>
              <a:tr h="5389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endParaRPr lang="en-US" sz="24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aseline="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baseline="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aseline="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aseline="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aseline="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quản</a:t>
                      </a:r>
                      <a:endParaRPr lang="en-US" sz="24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3126055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Nên</a:t>
                      </a:r>
                      <a:endParaRPr lang="en-US" sz="24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nên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3330538"/>
                  </a:ext>
                </a:extLst>
              </a:tr>
              <a:tr h="926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mực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4276385"/>
                  </a:ext>
                </a:extLst>
              </a:tr>
              <a:tr h="883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Mũ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nón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dép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túi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xách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Treo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giầy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dép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8638796"/>
                  </a:ext>
                </a:extLst>
              </a:tr>
              <a:tr h="883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sach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bừa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bãi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2225171"/>
                  </a:ext>
                </a:extLst>
              </a:tr>
            </a:tbl>
          </a:graphicData>
        </a:graphic>
      </p:graphicFrame>
      <p:sp>
        <p:nvSpPr>
          <p:cNvPr id="4" name="Subtitle 2"/>
          <p:cNvSpPr txBox="1">
            <a:spLocks/>
          </p:cNvSpPr>
          <p:nvPr/>
        </p:nvSpPr>
        <p:spPr>
          <a:xfrm>
            <a:off x="228600" y="228600"/>
            <a:ext cx="8686800" cy="609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1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z2873004438586_c39b29e5d836ce1de116c750de02682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4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36315"/>
            <a:ext cx="6629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8600" y="598347"/>
            <a:ext cx="533400" cy="54465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244" y="3810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D43EB47-621D-40AC-B574-DBA263C7D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966024"/>
            <a:ext cx="5334000" cy="45965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F0B6574-73C0-462E-AAC9-05A67AFC37D4}"/>
              </a:ext>
            </a:extLst>
          </p:cNvPr>
          <p:cNvSpPr txBox="1"/>
          <p:nvPr/>
        </p:nvSpPr>
        <p:spPr>
          <a:xfrm>
            <a:off x="304800" y="1665744"/>
            <a:ext cx="403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Linh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Mai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CED9653-22E0-473A-976E-97CAE5546D22}"/>
              </a:ext>
            </a:extLst>
          </p:cNvPr>
          <p:cNvSpPr txBox="1"/>
          <p:nvPr/>
        </p:nvSpPr>
        <p:spPr>
          <a:xfrm>
            <a:off x="304800" y="549658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6F7817A-48FF-43B2-8456-0059A7A911B1}"/>
              </a:ext>
            </a:extLst>
          </p:cNvPr>
          <p:cNvSpPr txBox="1"/>
          <p:nvPr/>
        </p:nvSpPr>
        <p:spPr>
          <a:xfrm>
            <a:off x="304800" y="608135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617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D43EB47-621D-40AC-B574-DBA263C7D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08"/>
          <a:stretch/>
        </p:blipFill>
        <p:spPr>
          <a:xfrm>
            <a:off x="381000" y="152400"/>
            <a:ext cx="8534400" cy="539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ED9653-22E0-473A-976E-97CAE5546D22}"/>
              </a:ext>
            </a:extLst>
          </p:cNvPr>
          <p:cNvSpPr txBox="1"/>
          <p:nvPr/>
        </p:nvSpPr>
        <p:spPr>
          <a:xfrm>
            <a:off x="332510" y="55520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6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 rotWithShape="1">
          <a:blip r:embed="rId3"/>
          <a:srcRect l="3181" t="2814" r="1212" b="2814"/>
          <a:stretch/>
        </p:blipFill>
        <p:spPr>
          <a:xfrm>
            <a:off x="152400" y="457200"/>
            <a:ext cx="8991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762000" y="2798630"/>
            <a:ext cx="7696200" cy="19257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đạc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65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076320" y="2603878"/>
            <a:ext cx="66484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algn="ctr" eaLnBrk="1" hangingPunct="1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87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348244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352799"/>
            <a:ext cx="9144000" cy="3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20131" y="1816508"/>
            <a:ext cx="1071494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02460" y="1875496"/>
            <a:ext cx="7799975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xmlns="" id="{E14D4A15-BAA0-4C95-832F-EBC1362431C4}"/>
              </a:ext>
            </a:extLst>
          </p:cNvPr>
          <p:cNvSpPr txBox="1"/>
          <p:nvPr/>
        </p:nvSpPr>
        <p:spPr>
          <a:xfrm>
            <a:off x="-13855" y="1992959"/>
            <a:ext cx="1408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inhthangpc.VN\Desktop\z2959065268410_d1dc6d2d06db316f81d435342e3a9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39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7194" y="1083196"/>
            <a:ext cx="872440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703110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629" y="2846725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315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1050925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683334" y="2365661"/>
            <a:ext cx="6154879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“Ai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?”.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E40CFB-AD4B-437F-BC5F-DA8543376A80}"/>
              </a:ext>
            </a:extLst>
          </p:cNvPr>
          <p:cNvSpPr txBox="1"/>
          <p:nvPr/>
        </p:nvSpPr>
        <p:spPr>
          <a:xfrm>
            <a:off x="533400" y="5943600"/>
            <a:ext cx="7391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A52E2E-BCDC-4084-9B09-17F06A46F8DC}"/>
              </a:ext>
            </a:extLst>
          </p:cNvPr>
          <p:cNvSpPr txBox="1"/>
          <p:nvPr/>
        </p:nvSpPr>
        <p:spPr>
          <a:xfrm>
            <a:off x="742950" y="1596087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BA6776E-8028-4BCB-8037-36F8480E8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9916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z2873004438586_c39b29e5d836ce1de116c750de02682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4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36315"/>
            <a:ext cx="6858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" y="606790"/>
            <a:ext cx="533400" cy="53621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488235"/>
            <a:ext cx="730044" cy="722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10F27B-99FE-49CF-B7F8-209477A0D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5" y="1163445"/>
            <a:ext cx="4680156" cy="2265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D34A958-3E3A-4437-8389-A45D59E12C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455"/>
          <a:stretch/>
        </p:blipFill>
        <p:spPr>
          <a:xfrm>
            <a:off x="4648200" y="1210910"/>
            <a:ext cx="4495799" cy="22180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F083660-0BEC-43FC-B6FA-161174D9C3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" r="5289"/>
          <a:stretch/>
        </p:blipFill>
        <p:spPr>
          <a:xfrm>
            <a:off x="228600" y="3429000"/>
            <a:ext cx="8624455" cy="2514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100" y="5805060"/>
            <a:ext cx="779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8DA550-4F5C-4639-9F7F-D69FCB98E10E}"/>
              </a:ext>
            </a:extLst>
          </p:cNvPr>
          <p:cNvSpPr txBox="1"/>
          <p:nvPr/>
        </p:nvSpPr>
        <p:spPr>
          <a:xfrm>
            <a:off x="-41572" y="6218232"/>
            <a:ext cx="91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599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10F27B-99FE-49CF-B7F8-209477A0D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4" y="228600"/>
            <a:ext cx="8947355" cy="5638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03B820-6A75-4F83-AC32-19832B87DEC0}"/>
              </a:ext>
            </a:extLst>
          </p:cNvPr>
          <p:cNvSpPr txBox="1"/>
          <p:nvPr/>
        </p:nvSpPr>
        <p:spPr>
          <a:xfrm>
            <a:off x="360219" y="6054433"/>
            <a:ext cx="868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503</Words>
  <Application>Microsoft Office PowerPoint</Application>
  <PresentationFormat>On-screen Show (4:3)</PresentationFormat>
  <Paragraphs>52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53</cp:revision>
  <dcterms:created xsi:type="dcterms:W3CDTF">2021-11-23T02:14:03Z</dcterms:created>
  <dcterms:modified xsi:type="dcterms:W3CDTF">2023-11-26T03:31:09Z</dcterms:modified>
</cp:coreProperties>
</file>