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60" r:id="rId3"/>
    <p:sldId id="263" r:id="rId4"/>
    <p:sldId id="264" r:id="rId5"/>
    <p:sldId id="265" r:id="rId6"/>
    <p:sldId id="266" r:id="rId7"/>
    <p:sldId id="268" r:id="rId8"/>
    <p:sldId id="267" r:id="rId9"/>
    <p:sldId id="261" r:id="rId10"/>
    <p:sldId id="26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A684-07C9-4949-81D9-F38361852EA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E9C0-5DC6-4FA9-B99B-7710432F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2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33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02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5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7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8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8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0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2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3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3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BE1F9-2613-49B9-9AC6-9808A7F73C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4430332" y="2448218"/>
            <a:ext cx="2910626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6" y="4953007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7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4851265" y="2744708"/>
            <a:ext cx="4206876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Lít (tiết 2)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01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80658"/>
            <a:ext cx="11989724" cy="24130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524500" y="1000125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6025" y="1504950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4500" y="1495425"/>
            <a:ext cx="61722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9675" y="2018367"/>
            <a:ext cx="1200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6791" y="2320033"/>
            <a:ext cx="3378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: …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? 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2430" y="2620940"/>
            <a:ext cx="7248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…………………………………………..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…………………….(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owerpoint đơn giản mà rất đẹp chất lượ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143" y="1638022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630" y="2863017"/>
            <a:ext cx="9155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80).</a:t>
            </a:r>
          </a:p>
          <a:p>
            <a:pPr marL="285750" indent="-285750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Thực hành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5" y="-104775"/>
            <a:ext cx="10896886" cy="5000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259" y="4825121"/>
            <a:ext cx="12018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7"/>
          <a:stretch/>
        </p:blipFill>
        <p:spPr>
          <a:xfrm>
            <a:off x="501530" y="0"/>
            <a:ext cx="10896886" cy="2057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6"/>
          <a:stretch/>
        </p:blipFill>
        <p:spPr>
          <a:xfrm>
            <a:off x="158630" y="3505200"/>
            <a:ext cx="10896886" cy="28765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761472" y="1866700"/>
            <a:ext cx="1176288" cy="3076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86525" y="1868304"/>
            <a:ext cx="1108911" cy="2828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32472" y="1868304"/>
            <a:ext cx="4110774" cy="24053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236278" y="1866700"/>
            <a:ext cx="284553" cy="1810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4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2" y="126181"/>
            <a:ext cx="10331009" cy="673181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455069" y="855746"/>
            <a:ext cx="1771449" cy="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005918" y="854844"/>
            <a:ext cx="3524120" cy="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j3CLsfNcuHGWIEZILaXRERGuN63s0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9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6551" y="0"/>
            <a:ext cx="8624236" cy="5678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quan sát video sau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"/>
            <a:ext cx="12192000" cy="685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721" y="2112100"/>
            <a:ext cx="9345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 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2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80658"/>
            <a:ext cx="11989724" cy="24130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524500" y="1000125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6025" y="1504950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4500" y="1495425"/>
            <a:ext cx="61722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9675" y="2018367"/>
            <a:ext cx="1200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6405" y="2890712"/>
            <a:ext cx="5660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7047" y="2882607"/>
            <a:ext cx="563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963" y="4986011"/>
            <a:ext cx="6451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405" y="3646841"/>
            <a:ext cx="403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31" y="3646841"/>
            <a:ext cx="7415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endParaRPr lang="en-US" sz="27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207</Words>
  <Application>Microsoft Office PowerPoint</Application>
  <PresentationFormat>Custom</PresentationFormat>
  <Paragraphs>28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Minhthangpc.VN</cp:lastModifiedBy>
  <cp:revision>15</cp:revision>
  <dcterms:created xsi:type="dcterms:W3CDTF">2021-12-03T05:43:38Z</dcterms:created>
  <dcterms:modified xsi:type="dcterms:W3CDTF">2023-11-26T09:42:53Z</dcterms:modified>
</cp:coreProperties>
</file>