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9" r:id="rId2"/>
    <p:sldId id="261" r:id="rId3"/>
    <p:sldId id="264" r:id="rId4"/>
    <p:sldId id="265" r:id="rId5"/>
    <p:sldId id="257" r:id="rId6"/>
    <p:sldId id="258" r:id="rId7"/>
    <p:sldId id="266" r:id="rId8"/>
    <p:sldId id="259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7E563-985A-45E9-89FF-D4CC1FD1187D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61CFB-4214-4CCE-BB74-FB9737CC6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11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817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668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980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EF8-7B7E-4050-82B8-2D5ADD7DED75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94EE-5663-4727-B17B-4EDA8BA5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40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EF8-7B7E-4050-82B8-2D5ADD7DED75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94EE-5663-4727-B17B-4EDA8BA5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5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EF8-7B7E-4050-82B8-2D5ADD7DED75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94EE-5663-4727-B17B-4EDA8BA5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56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45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EF8-7B7E-4050-82B8-2D5ADD7DED75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94EE-5663-4727-B17B-4EDA8BA5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79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EF8-7B7E-4050-82B8-2D5ADD7DED75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94EE-5663-4727-B17B-4EDA8BA5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14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EF8-7B7E-4050-82B8-2D5ADD7DED75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94EE-5663-4727-B17B-4EDA8BA5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6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EF8-7B7E-4050-82B8-2D5ADD7DED75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94EE-5663-4727-B17B-4EDA8BA5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27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EF8-7B7E-4050-82B8-2D5ADD7DED75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94EE-5663-4727-B17B-4EDA8BA5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45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EF8-7B7E-4050-82B8-2D5ADD7DED75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94EE-5663-4727-B17B-4EDA8BA5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74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EF8-7B7E-4050-82B8-2D5ADD7DED75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94EE-5663-4727-B17B-4EDA8BA5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44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EF8-7B7E-4050-82B8-2D5ADD7DED75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94EE-5663-4727-B17B-4EDA8BA5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25EF8-7B7E-4050-82B8-2D5ADD7DED75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794EE-5663-4727-B17B-4EDA8BA5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44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682580" y="2448218"/>
            <a:ext cx="10444766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6" y="4953007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7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</a:t>
            </a:r>
            <a:r>
              <a:rPr lang="vi-VN" altLang="en-US" sz="45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tử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05995" y="2767481"/>
            <a:ext cx="1067589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Thực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hành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lắp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ghép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xếp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hình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phẳng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trang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91)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2728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" y="1714"/>
            <a:ext cx="12188952" cy="6856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6269" y="2552694"/>
            <a:ext cx="8185731" cy="1754326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+mj-lt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+mj-lt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6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425612" y="129501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1566" y="0"/>
            <a:ext cx="3214705" cy="21036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6703" y="2203417"/>
            <a:ext cx="998512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 </a:t>
            </a:r>
            <a:r>
              <a:rPr lang="en-US" sz="3500">
                <a:latin typeface="Times New Roman" panose="02020603050405020304" pitchFamily="18" charset="0"/>
                <a:cs typeface="Times New Roman" panose="02020603050405020304" pitchFamily="18" charset="0"/>
              </a:rPr>
              <a:t>kiểm đếm và tìm các hình còn thiếu theo một quy luật nhất định</a:t>
            </a:r>
            <a:r>
              <a:rPr lang="en-US" sz="3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các năng lực toán học.</a:t>
            </a:r>
          </a:p>
          <a:p>
            <a:pPr marL="571500" indent="-571500">
              <a:buFontTx/>
              <a:buChar char="-"/>
            </a:pPr>
            <a:endParaRPr lang="en-US" sz="3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75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860" y="5546159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Thực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hành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2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"/>
          <a:stretch/>
        </p:blipFill>
        <p:spPr>
          <a:xfrm>
            <a:off x="304799" y="171369"/>
            <a:ext cx="11058525" cy="647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3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17" y="-21607"/>
            <a:ext cx="11652370" cy="69344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1116" y="6027003"/>
            <a:ext cx="10898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thể sử dụng những đồ dùng quen thuộc như bút, thước, đũa,… để tạo thành hình tứ giác.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63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860" y="5546159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Vận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dụng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1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9" t="2593" r="629" b="22737"/>
          <a:stretch/>
        </p:blipFill>
        <p:spPr>
          <a:xfrm>
            <a:off x="141778" y="-42795"/>
            <a:ext cx="11836519" cy="32597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45476" y="3048085"/>
            <a:ext cx="550346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53142" y="3078051"/>
            <a:ext cx="550346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4568" y="3603008"/>
            <a:ext cx="9479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0221" y="953537"/>
            <a:ext cx="5114261" cy="26336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33210" y="3992035"/>
            <a:ext cx="5195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4568" y="4552236"/>
            <a:ext cx="6084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4568" y="5449497"/>
            <a:ext cx="7908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4568" y="5038016"/>
            <a:ext cx="6934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1174" y="6076421"/>
            <a:ext cx="113866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46357" y="972378"/>
            <a:ext cx="5114261" cy="263361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8315" y="1135804"/>
            <a:ext cx="838200" cy="5143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7913" y="1774837"/>
            <a:ext cx="838200" cy="5143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9126" y="2333313"/>
            <a:ext cx="695325" cy="5143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8388" y="2370627"/>
            <a:ext cx="8572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5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9" grpId="0"/>
      <p:bldP spid="10" grpId="0"/>
      <p:bldP spid="11" grpId="0"/>
      <p:bldP spid="12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4280"/>
            <a:ext cx="12192000" cy="88888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47953" y="2551814"/>
            <a:ext cx="32960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9674" y="3318524"/>
            <a:ext cx="80169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Thực hành xếp đồ vật thành hình tứ giác.</a:t>
            </a:r>
          </a:p>
          <a:p>
            <a:pPr algn="just"/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Xem trước bài: </a:t>
            </a:r>
            <a:r>
              <a:rPr lang="en-US" sz="3200" i="1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Luyện tập chung </a:t>
            </a:r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(92)</a:t>
            </a:r>
          </a:p>
          <a:p>
            <a:pPr algn="just"/>
            <a:endParaRPr 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23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197</Words>
  <Application>Microsoft Office PowerPoint</Application>
  <PresentationFormat>Custom</PresentationFormat>
  <Paragraphs>25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9</cp:revision>
  <dcterms:created xsi:type="dcterms:W3CDTF">2021-12-12T09:39:25Z</dcterms:created>
  <dcterms:modified xsi:type="dcterms:W3CDTF">2023-12-10T10:02:20Z</dcterms:modified>
</cp:coreProperties>
</file>