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75" r:id="rId2"/>
    <p:sldId id="273" r:id="rId3"/>
    <p:sldId id="334" r:id="rId4"/>
    <p:sldId id="357" r:id="rId5"/>
    <p:sldId id="373" r:id="rId6"/>
    <p:sldId id="274" r:id="rId7"/>
    <p:sldId id="258" r:id="rId8"/>
    <p:sldId id="265" r:id="rId9"/>
    <p:sldId id="270" r:id="rId10"/>
    <p:sldId id="271" r:id="rId11"/>
    <p:sldId id="272" r:id="rId12"/>
    <p:sldId id="275" r:id="rId13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33518"/>
    <a:srgbClr val="EAA79A"/>
    <a:srgbClr val="87CB6F"/>
    <a:srgbClr val="A2D891"/>
    <a:srgbClr val="732783"/>
    <a:srgbClr val="DECCE2"/>
    <a:srgbClr val="FF3399"/>
    <a:srgbClr val="CC009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6B2EF0-6BEB-4853-BCA3-2D209CE65C9B}" v="461" dt="2022-08-19T23:40:07.7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6" y="4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6C4C2-F13A-4CC4-8149-5487B31C65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1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6981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1051719" y="3042193"/>
            <a:ext cx="14097000" cy="1740416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70753"/>
            <a:ext cx="16276638" cy="2622065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524" y="5638803"/>
            <a:ext cx="12602306" cy="37201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9" y="4782609"/>
            <a:ext cx="3521911" cy="435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1611943" y="3457476"/>
            <a:ext cx="13019473" cy="977639"/>
          </a:xfrm>
          <a:prstGeom prst="rect">
            <a:avLst/>
          </a:prstGeom>
          <a:noFill/>
        </p:spPr>
        <p:txBody>
          <a:bodyPr wrap="square" lIns="145224" tIns="72612" rIns="145224" bIns="72612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2)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213519" y="-25271"/>
            <a:ext cx="16063119" cy="1936876"/>
          </a:xfrm>
          <a:prstGeom prst="rect">
            <a:avLst/>
          </a:prstGeom>
          <a:noFill/>
        </p:spPr>
        <p:txBody>
          <a:bodyPr wrap="square" lIns="145224" tIns="72612" rIns="145224" bIns="72612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2237">
              <a:spcBef>
                <a:spcPts val="953"/>
              </a:spcBef>
              <a:defRPr/>
            </a:pPr>
            <a:r>
              <a:rPr lang="vi-VN" altLang="en-US" sz="5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</a:t>
            </a:r>
            <a:r>
              <a:rPr lang="vi-VN" altLang="en-US" sz="5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</a:t>
            </a:r>
            <a:endParaRPr lang="en-US" altLang="en-US" sz="54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 defTabSz="1452237">
              <a:spcBef>
                <a:spcPts val="953"/>
              </a:spcBef>
              <a:defRPr/>
            </a:pPr>
            <a:r>
              <a:rPr lang="vi-VN" altLang="en-US" sz="5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</a:t>
            </a:r>
            <a:r>
              <a:rPr lang="vi-VN" altLang="en-US" sz="5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giảng điện tử </a:t>
            </a:r>
            <a:r>
              <a:rPr lang="en-US" altLang="en-US" sz="5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5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en-US" altLang="en-US" sz="54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20532"/>
            <a:ext cx="1704369" cy="22599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45406" y="1522722"/>
            <a:ext cx="1706284" cy="157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576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04119" y="1009564"/>
            <a:ext cx="13868400" cy="14346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98EB0CE-07D3-C80E-1BCA-275682DB89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204" t="18715" r="5111"/>
          <a:stretch/>
        </p:blipFill>
        <p:spPr>
          <a:xfrm>
            <a:off x="1745658" y="3503781"/>
            <a:ext cx="7772400" cy="342211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3920908-589B-E453-5910-50BD321EB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6719" y="3503781"/>
            <a:ext cx="4314825" cy="342211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3026A97-37DA-1057-969B-542BC82A3E6A}"/>
              </a:ext>
            </a:extLst>
          </p:cNvPr>
          <p:cNvGrpSpPr/>
          <p:nvPr/>
        </p:nvGrpSpPr>
        <p:grpSpPr>
          <a:xfrm>
            <a:off x="135764" y="990600"/>
            <a:ext cx="823119" cy="823119"/>
            <a:chOff x="138509" y="112567"/>
            <a:chExt cx="823119" cy="82311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FF8074CB-8F61-BFE3-6897-6FA1139EE9D5}"/>
                </a:ext>
              </a:extLst>
            </p:cNvPr>
            <p:cNvSpPr/>
            <p:nvPr/>
          </p:nvSpPr>
          <p:spPr>
            <a:xfrm>
              <a:off x="138509" y="112567"/>
              <a:ext cx="823119" cy="823119"/>
            </a:xfrm>
            <a:prstGeom prst="ellipse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E99FBC1D-7E0C-C29D-B18D-D3F031BD3F0B}"/>
                </a:ext>
              </a:extLst>
            </p:cNvPr>
            <p:cNvSpPr/>
            <p:nvPr/>
          </p:nvSpPr>
          <p:spPr>
            <a:xfrm>
              <a:off x="225352" y="199410"/>
              <a:ext cx="649433" cy="649433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6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03586" y="965833"/>
            <a:ext cx="13868400" cy="283808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2dm.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4m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quấn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quấn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63ED836-037D-9151-444D-CF2DF7BC8B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223" t="8864" r="4496" b="3982"/>
          <a:stretch/>
        </p:blipFill>
        <p:spPr>
          <a:xfrm>
            <a:off x="745976" y="3878562"/>
            <a:ext cx="5257800" cy="499440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EC54094-77EE-65BE-28FC-EDA757F38926}"/>
              </a:ext>
            </a:extLst>
          </p:cNvPr>
          <p:cNvSpPr txBox="1"/>
          <p:nvPr/>
        </p:nvSpPr>
        <p:spPr>
          <a:xfrm>
            <a:off x="6842919" y="4477109"/>
            <a:ext cx="813718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 b="1" i="0" dirty="0">
                <a:solidFill>
                  <a:srgbClr val="0000FF"/>
                </a:solidFill>
                <a:effectLst/>
                <a:latin typeface="+mj-lt"/>
              </a:rPr>
              <a:t>Bài giải</a:t>
            </a:r>
          </a:p>
          <a:p>
            <a:pPr algn="ctr"/>
            <a:r>
              <a:rPr lang="vi-VN" sz="3600" b="1" i="0" dirty="0">
                <a:solidFill>
                  <a:srgbClr val="0000FF"/>
                </a:solidFill>
                <a:effectLst/>
                <a:latin typeface="+mj-lt"/>
              </a:rPr>
              <a:t>Đổi 4 m = 40 dm</a:t>
            </a:r>
          </a:p>
          <a:p>
            <a:pPr algn="ctr"/>
            <a:r>
              <a:rPr lang="vi-VN" sz="3600" b="1" i="0" dirty="0">
                <a:solidFill>
                  <a:srgbClr val="0000FF"/>
                </a:solidFill>
                <a:effectLst/>
                <a:latin typeface="+mj-lt"/>
              </a:rPr>
              <a:t>Chu vi của tấm gỗ hình vuông là :</a:t>
            </a:r>
          </a:p>
          <a:p>
            <a:pPr algn="ctr"/>
            <a:r>
              <a:rPr lang="vi-VN" sz="3600" b="1" i="0" dirty="0">
                <a:solidFill>
                  <a:srgbClr val="0000FF"/>
                </a:solidFill>
                <a:effectLst/>
                <a:latin typeface="+mj-lt"/>
              </a:rPr>
              <a:t>2 x 4 = 8 ( dm )</a:t>
            </a:r>
          </a:p>
          <a:p>
            <a:pPr algn="ctr"/>
            <a:r>
              <a:rPr lang="vi-VN" sz="3600" b="1" i="0" dirty="0">
                <a:solidFill>
                  <a:srgbClr val="0000FF"/>
                </a:solidFill>
                <a:effectLst/>
                <a:latin typeface="+mj-lt"/>
              </a:rPr>
              <a:t>Anh Phương quấn được số vòng là :</a:t>
            </a:r>
          </a:p>
          <a:p>
            <a:pPr algn="ctr"/>
            <a:r>
              <a:rPr lang="vi-VN" sz="3600" b="1" i="0" dirty="0">
                <a:solidFill>
                  <a:srgbClr val="0000FF"/>
                </a:solidFill>
                <a:effectLst/>
                <a:latin typeface="+mj-lt"/>
              </a:rPr>
              <a:t>40 : 8 = 5 ( vòng )</a:t>
            </a:r>
          </a:p>
          <a:p>
            <a:pPr algn="ctr"/>
            <a:r>
              <a:rPr lang="vi-VN" sz="3600" b="1" i="0" dirty="0">
                <a:solidFill>
                  <a:srgbClr val="0000FF"/>
                </a:solidFill>
                <a:effectLst/>
                <a:latin typeface="+mj-lt"/>
              </a:rPr>
              <a:t>                 Đáp số : 5 vòng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86BA779-29D8-8222-D80C-CED354B2A063}"/>
              </a:ext>
            </a:extLst>
          </p:cNvPr>
          <p:cNvSpPr txBox="1"/>
          <p:nvPr/>
        </p:nvSpPr>
        <p:spPr>
          <a:xfrm>
            <a:off x="3904762" y="1040477"/>
            <a:ext cx="813718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2dm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D23A27F-4EA3-0DCE-D597-975344FBDB8A}"/>
              </a:ext>
            </a:extLst>
          </p:cNvPr>
          <p:cNvSpPr txBox="1"/>
          <p:nvPr/>
        </p:nvSpPr>
        <p:spPr>
          <a:xfrm>
            <a:off x="10000762" y="1723305"/>
            <a:ext cx="55626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 một sợi dây dài 4m</a:t>
            </a:r>
            <a:endParaRPr lang="en-US" sz="380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11D01F3-C023-2286-A4DC-4CCA37A12EC2}"/>
              </a:ext>
            </a:extLst>
          </p:cNvPr>
          <p:cNvSpPr txBox="1"/>
          <p:nvPr/>
        </p:nvSpPr>
        <p:spPr>
          <a:xfrm>
            <a:off x="1395444" y="2396593"/>
            <a:ext cx="813718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quấn vòng quanh tấm gỗ </a:t>
            </a:r>
            <a:endParaRPr lang="en-US" sz="380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AEEA756-8500-C1B3-6ADE-5C330D5DB80A}"/>
              </a:ext>
            </a:extLst>
          </p:cNvPr>
          <p:cNvSpPr txBox="1"/>
          <p:nvPr/>
        </p:nvSpPr>
        <p:spPr>
          <a:xfrm>
            <a:off x="12634119" y="2417734"/>
            <a:ext cx="813718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1630BA7-BB1F-45C8-22E8-85C31F1590C8}"/>
              </a:ext>
            </a:extLst>
          </p:cNvPr>
          <p:cNvSpPr txBox="1"/>
          <p:nvPr/>
        </p:nvSpPr>
        <p:spPr>
          <a:xfrm>
            <a:off x="3142762" y="3120993"/>
            <a:ext cx="1072960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quấn được bao nhiêu vòng?</a:t>
            </a:r>
            <a:endParaRPr lang="en-US" sz="380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8DF8783-8FBE-74F8-B9B1-8A8329844E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0" t="17138" r="18763" b="18126"/>
          <a:stretch/>
        </p:blipFill>
        <p:spPr>
          <a:xfrm>
            <a:off x="213519" y="762000"/>
            <a:ext cx="1095077" cy="113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3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2" grpId="0"/>
      <p:bldP spid="24" grpId="0"/>
      <p:bldP spid="26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xmlns="" id="{8DFB276A-A07F-49B7-9EA4-74566C410D59}"/>
              </a:ext>
            </a:extLst>
          </p:cNvPr>
          <p:cNvSpPr/>
          <p:nvPr/>
        </p:nvSpPr>
        <p:spPr>
          <a:xfrm>
            <a:off x="-422277" y="2000877"/>
            <a:ext cx="17196527" cy="9509759"/>
          </a:xfrm>
          <a:custGeom>
            <a:avLst/>
            <a:gdLst>
              <a:gd name="connsiteX0" fmla="*/ 819697 w 4883034"/>
              <a:gd name="connsiteY0" fmla="*/ 1373366 h 3704049"/>
              <a:gd name="connsiteX1" fmla="*/ 1540301 w 4883034"/>
              <a:gd name="connsiteY1" fmla="*/ 1493569 h 3704049"/>
              <a:gd name="connsiteX2" fmla="*/ 2360735 w 4883034"/>
              <a:gd name="connsiteY2" fmla="*/ 1387831 h 3704049"/>
              <a:gd name="connsiteX3" fmla="*/ 2950339 w 4883034"/>
              <a:gd name="connsiteY3" fmla="*/ 1178393 h 3704049"/>
              <a:gd name="connsiteX4" fmla="*/ 3642625 w 4883034"/>
              <a:gd name="connsiteY4" fmla="*/ 1193673 h 3704049"/>
              <a:gd name="connsiteX5" fmla="*/ 4792496 w 4883034"/>
              <a:gd name="connsiteY5" fmla="*/ 0 h 3704049"/>
              <a:gd name="connsiteX6" fmla="*/ 4867062 w 4883034"/>
              <a:gd name="connsiteY6" fmla="*/ 2811927 h 3704049"/>
              <a:gd name="connsiteX7" fmla="*/ 4845263 w 4883034"/>
              <a:gd name="connsiteY7" fmla="*/ 2992027 h 3704049"/>
              <a:gd name="connsiteX8" fmla="*/ 4607099 w 4883034"/>
              <a:gd name="connsiteY8" fmla="*/ 3215727 h 3704049"/>
              <a:gd name="connsiteX9" fmla="*/ 3742454 w 4883034"/>
              <a:gd name="connsiteY9" fmla="*/ 3449409 h 3704049"/>
              <a:gd name="connsiteX10" fmla="*/ 464589 w 4883034"/>
              <a:gd name="connsiteY10" fmla="*/ 3373620 h 3704049"/>
              <a:gd name="connsiteX11" fmla="*/ 325032 w 4883034"/>
              <a:gd name="connsiteY11" fmla="*/ 3259122 h 3704049"/>
              <a:gd name="connsiteX12" fmla="*/ 249651 w 4883034"/>
              <a:gd name="connsiteY12" fmla="*/ 3052740 h 3704049"/>
              <a:gd name="connsiteX13" fmla="*/ 64050 w 4883034"/>
              <a:gd name="connsiteY13" fmla="*/ 2721673 h 3704049"/>
              <a:gd name="connsiteX14" fmla="*/ 4763 w 4883034"/>
              <a:gd name="connsiteY14" fmla="*/ 2632642 h 3704049"/>
              <a:gd name="connsiteX15" fmla="*/ 16784 w 4883034"/>
              <a:gd name="connsiteY15" fmla="*/ 2490232 h 3704049"/>
              <a:gd name="connsiteX16" fmla="*/ 157156 w 4883034"/>
              <a:gd name="connsiteY16" fmla="*/ 1939949 h 3704049"/>
              <a:gd name="connsiteX17" fmla="*/ 218276 w 4883034"/>
              <a:gd name="connsiteY17" fmla="*/ 1644739 h 3704049"/>
              <a:gd name="connsiteX18" fmla="*/ 819697 w 4883034"/>
              <a:gd name="connsiteY18" fmla="*/ 1373366 h 370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83034" h="3704049">
                <a:moveTo>
                  <a:pt x="819697" y="1373366"/>
                </a:moveTo>
                <a:cubicBezTo>
                  <a:pt x="1061324" y="1377848"/>
                  <a:pt x="1299488" y="1462805"/>
                  <a:pt x="1540301" y="1493569"/>
                </a:cubicBezTo>
                <a:cubicBezTo>
                  <a:pt x="1815137" y="1528611"/>
                  <a:pt x="2093641" y="1492754"/>
                  <a:pt x="2360735" y="1387831"/>
                </a:cubicBezTo>
                <a:cubicBezTo>
                  <a:pt x="2556523" y="1310820"/>
                  <a:pt x="2748644" y="1196526"/>
                  <a:pt x="2950339" y="1178393"/>
                </a:cubicBezTo>
                <a:cubicBezTo>
                  <a:pt x="3181373" y="1157613"/>
                  <a:pt x="3415666" y="1264165"/>
                  <a:pt x="3642625" y="1193673"/>
                </a:cubicBezTo>
                <a:cubicBezTo>
                  <a:pt x="4100006" y="1051468"/>
                  <a:pt x="4357933" y="262612"/>
                  <a:pt x="4792496" y="0"/>
                </a:cubicBezTo>
                <a:cubicBezTo>
                  <a:pt x="4878064" y="930246"/>
                  <a:pt x="4903123" y="1873939"/>
                  <a:pt x="4867062" y="2811927"/>
                </a:cubicBezTo>
                <a:cubicBezTo>
                  <a:pt x="4864618" y="2873251"/>
                  <a:pt x="4861765" y="2936204"/>
                  <a:pt x="4845263" y="2992027"/>
                </a:cubicBezTo>
                <a:cubicBezTo>
                  <a:pt x="4805331" y="3127510"/>
                  <a:pt x="4700816" y="3181092"/>
                  <a:pt x="4607099" y="3215727"/>
                </a:cubicBezTo>
                <a:cubicBezTo>
                  <a:pt x="4322483" y="3321260"/>
                  <a:pt x="4032367" y="3385844"/>
                  <a:pt x="3742454" y="3449409"/>
                </a:cubicBezTo>
                <a:cubicBezTo>
                  <a:pt x="2650648" y="3688388"/>
                  <a:pt x="1512186" y="3908216"/>
                  <a:pt x="464589" y="3373620"/>
                </a:cubicBezTo>
                <a:cubicBezTo>
                  <a:pt x="414064" y="3347746"/>
                  <a:pt x="361908" y="3318408"/>
                  <a:pt x="325032" y="3259122"/>
                </a:cubicBezTo>
                <a:cubicBezTo>
                  <a:pt x="289379" y="3201873"/>
                  <a:pt x="272469" y="3124047"/>
                  <a:pt x="249651" y="3052740"/>
                </a:cubicBezTo>
                <a:cubicBezTo>
                  <a:pt x="207478" y="2920313"/>
                  <a:pt x="142895" y="2805000"/>
                  <a:pt x="64050" y="2721673"/>
                </a:cubicBezTo>
                <a:cubicBezTo>
                  <a:pt x="41028" y="2697225"/>
                  <a:pt x="15154" y="2672777"/>
                  <a:pt x="4763" y="2632642"/>
                </a:cubicBezTo>
                <a:cubicBezTo>
                  <a:pt x="-6849" y="2587005"/>
                  <a:pt x="4967" y="2535869"/>
                  <a:pt x="16784" y="2490232"/>
                </a:cubicBezTo>
                <a:cubicBezTo>
                  <a:pt x="64050" y="2308910"/>
                  <a:pt x="120891" y="2127383"/>
                  <a:pt x="157156" y="1939949"/>
                </a:cubicBezTo>
                <a:cubicBezTo>
                  <a:pt x="176511" y="1840119"/>
                  <a:pt x="176307" y="1730307"/>
                  <a:pt x="218276" y="1644739"/>
                </a:cubicBezTo>
                <a:cubicBezTo>
                  <a:pt x="336849" y="1402908"/>
                  <a:pt x="644078" y="1373366"/>
                  <a:pt x="819697" y="137336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0360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 dirty="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18686" name="Graphic 18676">
            <a:extLst>
              <a:ext uri="{FF2B5EF4-FFF2-40B4-BE49-F238E27FC236}">
                <a16:creationId xmlns:a16="http://schemas.microsoft.com/office/drawing/2014/main" xmlns="" id="{9E377683-8C17-4214-8AF4-C70F15BE6E44}"/>
              </a:ext>
            </a:extLst>
          </p:cNvPr>
          <p:cNvGrpSpPr/>
          <p:nvPr/>
        </p:nvGrpSpPr>
        <p:grpSpPr>
          <a:xfrm>
            <a:off x="1087277" y="-1752483"/>
            <a:ext cx="727028" cy="5975459"/>
            <a:chOff x="6731507" y="2028824"/>
            <a:chExt cx="178975" cy="2065305"/>
          </a:xfrm>
        </p:grpSpPr>
        <p:grpSp>
          <p:nvGrpSpPr>
            <p:cNvPr id="18687" name="Graphic 18676">
              <a:extLst>
                <a:ext uri="{FF2B5EF4-FFF2-40B4-BE49-F238E27FC236}">
                  <a16:creationId xmlns:a16="http://schemas.microsoft.com/office/drawing/2014/main" xmlns="" id="{9E377683-8C17-4214-8AF4-C70F15BE6E44}"/>
                </a:ext>
              </a:extLst>
            </p:cNvPr>
            <p:cNvGrpSpPr/>
            <p:nvPr/>
          </p:nvGrpSpPr>
          <p:grpSpPr>
            <a:xfrm>
              <a:off x="6731507" y="3842384"/>
              <a:ext cx="171450" cy="251745"/>
              <a:chOff x="6731507" y="3842384"/>
              <a:chExt cx="171450" cy="251745"/>
            </a:xfrm>
          </p:grpSpPr>
          <p:sp>
            <p:nvSpPr>
              <p:cNvPr id="6752" name="Freeform: Shape 6751">
                <a:extLst>
                  <a:ext uri="{FF2B5EF4-FFF2-40B4-BE49-F238E27FC236}">
                    <a16:creationId xmlns:a16="http://schemas.microsoft.com/office/drawing/2014/main" xmlns="" id="{7843A706-1872-4630-86F2-9656A483F894}"/>
                  </a:ext>
                </a:extLst>
              </p:cNvPr>
              <p:cNvSpPr/>
              <p:nvPr/>
            </p:nvSpPr>
            <p:spPr>
              <a:xfrm>
                <a:off x="6731507" y="3842384"/>
                <a:ext cx="171450" cy="251745"/>
              </a:xfrm>
              <a:custGeom>
                <a:avLst/>
                <a:gdLst>
                  <a:gd name="connsiteX0" fmla="*/ 171450 w 171450"/>
                  <a:gd name="connsiteY0" fmla="*/ 667 h 251745"/>
                  <a:gd name="connsiteX1" fmla="*/ 84677 w 171450"/>
                  <a:gd name="connsiteY1" fmla="*/ 251746 h 251745"/>
                  <a:gd name="connsiteX2" fmla="*/ 0 w 171450"/>
                  <a:gd name="connsiteY2" fmla="*/ 0 h 25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251745">
                    <a:moveTo>
                      <a:pt x="171450" y="667"/>
                    </a:moveTo>
                    <a:lnTo>
                      <a:pt x="84677" y="2517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753" name="Freeform: Shape 6752">
                <a:extLst>
                  <a:ext uri="{FF2B5EF4-FFF2-40B4-BE49-F238E27FC236}">
                    <a16:creationId xmlns:a16="http://schemas.microsoft.com/office/drawing/2014/main" xmlns="" id="{7BCB4427-1C59-42DF-8039-17E7C2275705}"/>
                  </a:ext>
                </a:extLst>
              </p:cNvPr>
              <p:cNvSpPr/>
              <p:nvPr/>
            </p:nvSpPr>
            <p:spPr>
              <a:xfrm>
                <a:off x="6779132" y="3984021"/>
                <a:ext cx="74961" cy="110108"/>
              </a:xfrm>
              <a:custGeom>
                <a:avLst/>
                <a:gdLst>
                  <a:gd name="connsiteX0" fmla="*/ 0 w 74961"/>
                  <a:gd name="connsiteY0" fmla="*/ 0 h 110108"/>
                  <a:gd name="connsiteX1" fmla="*/ 74962 w 74961"/>
                  <a:gd name="connsiteY1" fmla="*/ 286 h 110108"/>
                  <a:gd name="connsiteX2" fmla="*/ 37052 w 74961"/>
                  <a:gd name="connsiteY2" fmla="*/ 110109 h 11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961" h="110108">
                    <a:moveTo>
                      <a:pt x="0" y="0"/>
                    </a:moveTo>
                    <a:lnTo>
                      <a:pt x="74962" y="286"/>
                    </a:lnTo>
                    <a:lnTo>
                      <a:pt x="37052" y="110109"/>
                    </a:lnTo>
                    <a:close/>
                  </a:path>
                </a:pathLst>
              </a:custGeom>
              <a:solidFill>
                <a:srgbClr val="90A4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754" name="Graphic 18676">
              <a:extLst>
                <a:ext uri="{FF2B5EF4-FFF2-40B4-BE49-F238E27FC236}">
                  <a16:creationId xmlns:a16="http://schemas.microsoft.com/office/drawing/2014/main" xmlns="" id="{9E377683-8C17-4214-8AF4-C70F15BE6E44}"/>
                </a:ext>
              </a:extLst>
            </p:cNvPr>
            <p:cNvGrpSpPr/>
            <p:nvPr/>
          </p:nvGrpSpPr>
          <p:grpSpPr>
            <a:xfrm>
              <a:off x="6731507" y="2028824"/>
              <a:ext cx="178975" cy="1814227"/>
              <a:chOff x="6731507" y="2028824"/>
              <a:chExt cx="178975" cy="1814227"/>
            </a:xfrm>
          </p:grpSpPr>
          <p:sp>
            <p:nvSpPr>
              <p:cNvPr id="6756" name="Freeform: Shape 6755">
                <a:extLst>
                  <a:ext uri="{FF2B5EF4-FFF2-40B4-BE49-F238E27FC236}">
                    <a16:creationId xmlns:a16="http://schemas.microsoft.com/office/drawing/2014/main" xmlns="" id="{A4E12470-3245-4FE4-A9AE-EE4E60956E5B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178975" cy="1814227"/>
              </a:xfrm>
              <a:custGeom>
                <a:avLst/>
                <a:gdLst>
                  <a:gd name="connsiteX0" fmla="*/ 171450 w 178975"/>
                  <a:gd name="connsiteY0" fmla="*/ 1814228 h 1814227"/>
                  <a:gd name="connsiteX1" fmla="*/ 178975 w 178975"/>
                  <a:gd name="connsiteY1" fmla="*/ 86107 h 1814227"/>
                  <a:gd name="connsiteX2" fmla="*/ 93631 w 178975"/>
                  <a:gd name="connsiteY2" fmla="*/ 1 h 1814227"/>
                  <a:gd name="connsiteX3" fmla="*/ 7525 w 178975"/>
                  <a:gd name="connsiteY3" fmla="*/ 85345 h 1814227"/>
                  <a:gd name="connsiteX4" fmla="*/ 0 w 178975"/>
                  <a:gd name="connsiteY4" fmla="*/ 1813466 h 1814227"/>
                  <a:gd name="connsiteX5" fmla="*/ 171450 w 178975"/>
                  <a:gd name="connsiteY5" fmla="*/ 1814228 h 181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975" h="1814227">
                    <a:moveTo>
                      <a:pt x="171450" y="1814228"/>
                    </a:moveTo>
                    <a:lnTo>
                      <a:pt x="178975" y="86107"/>
                    </a:lnTo>
                    <a:cubicBezTo>
                      <a:pt x="179165" y="38767"/>
                      <a:pt x="140970" y="286"/>
                      <a:pt x="93631" y="1"/>
                    </a:cubicBez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171450" y="1814228"/>
                    </a:lnTo>
                    <a:close/>
                  </a:path>
                </a:pathLst>
              </a:custGeom>
              <a:solidFill>
                <a:srgbClr val="8D745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757" name="Freeform: Shape 6756">
                <a:extLst>
                  <a:ext uri="{FF2B5EF4-FFF2-40B4-BE49-F238E27FC236}">
                    <a16:creationId xmlns:a16="http://schemas.microsoft.com/office/drawing/2014/main" xmlns="" id="{1E87AC40-725A-4591-8DD9-2B285840FC6E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93630" cy="1813846"/>
              </a:xfrm>
              <a:custGeom>
                <a:avLst/>
                <a:gdLst>
                  <a:gd name="connsiteX0" fmla="*/ 93631 w 93630"/>
                  <a:gd name="connsiteY0" fmla="*/ 1 h 1813846"/>
                  <a:gd name="connsiteX1" fmla="*/ 7525 w 93630"/>
                  <a:gd name="connsiteY1" fmla="*/ 85345 h 1813846"/>
                  <a:gd name="connsiteX2" fmla="*/ 0 w 93630"/>
                  <a:gd name="connsiteY2" fmla="*/ 1813466 h 1813846"/>
                  <a:gd name="connsiteX3" fmla="*/ 85725 w 93630"/>
                  <a:gd name="connsiteY3" fmla="*/ 1813846 h 1813846"/>
                  <a:gd name="connsiteX4" fmla="*/ 93631 w 93630"/>
                  <a:gd name="connsiteY4" fmla="*/ 1 h 181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30" h="1813846">
                    <a:moveTo>
                      <a:pt x="93631" y="1"/>
                    </a:move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85725" y="1813846"/>
                    </a:lnTo>
                    <a:lnTo>
                      <a:pt x="93631" y="1"/>
                    </a:ln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19089" name="Graphic 19087">
            <a:extLst>
              <a:ext uri="{FF2B5EF4-FFF2-40B4-BE49-F238E27FC236}">
                <a16:creationId xmlns:a16="http://schemas.microsoft.com/office/drawing/2014/main" xmlns="" id="{AC6AD137-2315-43D9-93C1-A2A0CBEB844B}"/>
              </a:ext>
            </a:extLst>
          </p:cNvPr>
          <p:cNvSpPr/>
          <p:nvPr/>
        </p:nvSpPr>
        <p:spPr>
          <a:xfrm>
            <a:off x="6966320" y="8347996"/>
            <a:ext cx="3310839" cy="1266776"/>
          </a:xfrm>
          <a:custGeom>
            <a:avLst/>
            <a:gdLst>
              <a:gd name="connsiteX0" fmla="*/ 3452743 w 3916307"/>
              <a:gd name="connsiteY0" fmla="*/ 0 h 1611218"/>
              <a:gd name="connsiteX1" fmla="*/ 3440575 w 3916307"/>
              <a:gd name="connsiteY1" fmla="*/ 338 h 1611218"/>
              <a:gd name="connsiteX2" fmla="*/ 3432125 w 3916307"/>
              <a:gd name="connsiteY2" fmla="*/ 338 h 1611218"/>
              <a:gd name="connsiteX3" fmla="*/ 3424351 w 3916307"/>
              <a:gd name="connsiteY3" fmla="*/ 338 h 1611218"/>
              <a:gd name="connsiteX4" fmla="*/ 3413535 w 3916307"/>
              <a:gd name="connsiteY4" fmla="*/ 338 h 1611218"/>
              <a:gd name="connsiteX5" fmla="*/ 3394270 w 3916307"/>
              <a:gd name="connsiteY5" fmla="*/ 11830 h 1611218"/>
              <a:gd name="connsiteX6" fmla="*/ 3391228 w 3916307"/>
              <a:gd name="connsiteY6" fmla="*/ 11830 h 1611218"/>
              <a:gd name="connsiteX7" fmla="*/ 3387848 w 3916307"/>
              <a:gd name="connsiteY7" fmla="*/ 11830 h 1611218"/>
              <a:gd name="connsiteX8" fmla="*/ 3384806 w 3916307"/>
              <a:gd name="connsiteY8" fmla="*/ 11492 h 1611218"/>
              <a:gd name="connsiteX9" fmla="*/ 3380412 w 3916307"/>
              <a:gd name="connsiteY9" fmla="*/ 11830 h 1611218"/>
              <a:gd name="connsiteX10" fmla="*/ 3372638 w 3916307"/>
              <a:gd name="connsiteY10" fmla="*/ 14196 h 1611218"/>
              <a:gd name="connsiteX11" fmla="*/ 3369596 w 3916307"/>
              <a:gd name="connsiteY11" fmla="*/ 14872 h 1611218"/>
              <a:gd name="connsiteX12" fmla="*/ 3280028 w 3916307"/>
              <a:gd name="connsiteY12" fmla="*/ 23660 h 1611218"/>
              <a:gd name="connsiteX13" fmla="*/ 3218175 w 3916307"/>
              <a:gd name="connsiteY13" fmla="*/ 36165 h 1611218"/>
              <a:gd name="connsiteX14" fmla="*/ 3201275 w 3916307"/>
              <a:gd name="connsiteY14" fmla="*/ 39545 h 1611218"/>
              <a:gd name="connsiteX15" fmla="*/ 3180658 w 3916307"/>
              <a:gd name="connsiteY15" fmla="*/ 44615 h 1611218"/>
              <a:gd name="connsiteX16" fmla="*/ 3163758 w 3916307"/>
              <a:gd name="connsiteY16" fmla="*/ 48333 h 1611218"/>
              <a:gd name="connsiteX17" fmla="*/ 3160040 w 3916307"/>
              <a:gd name="connsiteY17" fmla="*/ 49347 h 1611218"/>
              <a:gd name="connsiteX18" fmla="*/ 3126240 w 3916307"/>
              <a:gd name="connsiteY18" fmla="*/ 56783 h 1611218"/>
              <a:gd name="connsiteX19" fmla="*/ 3046812 w 3916307"/>
              <a:gd name="connsiteY19" fmla="*/ 70979 h 1611218"/>
              <a:gd name="connsiteX20" fmla="*/ 2968059 w 3916307"/>
              <a:gd name="connsiteY20" fmla="*/ 80781 h 1611218"/>
              <a:gd name="connsiteX21" fmla="*/ 2960961 w 3916307"/>
              <a:gd name="connsiteY21" fmla="*/ 81457 h 1611218"/>
              <a:gd name="connsiteX22" fmla="*/ 2917360 w 3916307"/>
              <a:gd name="connsiteY22" fmla="*/ 85851 h 1611218"/>
              <a:gd name="connsiteX23" fmla="*/ 2913642 w 3916307"/>
              <a:gd name="connsiteY23" fmla="*/ 86189 h 1611218"/>
              <a:gd name="connsiteX24" fmla="*/ 2893362 w 3916307"/>
              <a:gd name="connsiteY24" fmla="*/ 88554 h 1611218"/>
              <a:gd name="connsiteX25" fmla="*/ 2874097 w 3916307"/>
              <a:gd name="connsiteY25" fmla="*/ 90582 h 1611218"/>
              <a:gd name="connsiteX26" fmla="*/ 2834552 w 3916307"/>
              <a:gd name="connsiteY26" fmla="*/ 94976 h 1611218"/>
              <a:gd name="connsiteX27" fmla="*/ 2821032 w 3916307"/>
              <a:gd name="connsiteY27" fmla="*/ 96666 h 1611218"/>
              <a:gd name="connsiteX28" fmla="*/ 2783852 w 3916307"/>
              <a:gd name="connsiteY28" fmla="*/ 100722 h 1611218"/>
              <a:gd name="connsiteX29" fmla="*/ 2695298 w 3916307"/>
              <a:gd name="connsiteY29" fmla="*/ 109172 h 1611218"/>
              <a:gd name="connsiteX30" fmla="*/ 2661161 w 3916307"/>
              <a:gd name="connsiteY30" fmla="*/ 111876 h 1611218"/>
              <a:gd name="connsiteX31" fmla="*/ 2607758 w 3916307"/>
              <a:gd name="connsiteY31" fmla="*/ 115932 h 1611218"/>
              <a:gd name="connsiteX32" fmla="*/ 2588154 w 3916307"/>
              <a:gd name="connsiteY32" fmla="*/ 117622 h 1611218"/>
              <a:gd name="connsiteX33" fmla="*/ 2561452 w 3916307"/>
              <a:gd name="connsiteY33" fmla="*/ 119988 h 1611218"/>
              <a:gd name="connsiteX34" fmla="*/ 2521569 w 3916307"/>
              <a:gd name="connsiteY34" fmla="*/ 123706 h 1611218"/>
              <a:gd name="connsiteX35" fmla="*/ 2511091 w 3916307"/>
              <a:gd name="connsiteY35" fmla="*/ 124720 h 1611218"/>
              <a:gd name="connsiteX36" fmla="*/ 2432339 w 3916307"/>
              <a:gd name="connsiteY36" fmla="*/ 130804 h 1611218"/>
              <a:gd name="connsiteX37" fmla="*/ 2366430 w 3916307"/>
              <a:gd name="connsiteY37" fmla="*/ 133846 h 1611218"/>
              <a:gd name="connsiteX38" fmla="*/ 2344460 w 3916307"/>
              <a:gd name="connsiteY38" fmla="*/ 134860 h 1611218"/>
              <a:gd name="connsiteX39" fmla="*/ 2268749 w 3916307"/>
              <a:gd name="connsiteY39" fmla="*/ 138578 h 1611218"/>
              <a:gd name="connsiteX40" fmla="*/ 2217374 w 3916307"/>
              <a:gd name="connsiteY40" fmla="*/ 140944 h 1611218"/>
              <a:gd name="connsiteX41" fmla="*/ 2093330 w 3916307"/>
              <a:gd name="connsiteY41" fmla="*/ 145675 h 1611218"/>
              <a:gd name="connsiteX42" fmla="*/ 2051757 w 3916307"/>
              <a:gd name="connsiteY42" fmla="*/ 146689 h 1611218"/>
              <a:gd name="connsiteX43" fmla="*/ 2006804 w 3916307"/>
              <a:gd name="connsiteY43" fmla="*/ 147703 h 1611218"/>
              <a:gd name="connsiteX44" fmla="*/ 1995312 w 3916307"/>
              <a:gd name="connsiteY44" fmla="*/ 147703 h 1611218"/>
              <a:gd name="connsiteX45" fmla="*/ 1859100 w 3916307"/>
              <a:gd name="connsiteY45" fmla="*/ 149055 h 1611218"/>
              <a:gd name="connsiteX46" fmla="*/ 1826653 w 3916307"/>
              <a:gd name="connsiteY46" fmla="*/ 149393 h 1611218"/>
              <a:gd name="connsiteX47" fmla="*/ 1747900 w 3916307"/>
              <a:gd name="connsiteY47" fmla="*/ 150069 h 1611218"/>
              <a:gd name="connsiteX48" fmla="*/ 1740126 w 3916307"/>
              <a:gd name="connsiteY48" fmla="*/ 150069 h 1611218"/>
              <a:gd name="connsiteX49" fmla="*/ 1731339 w 3916307"/>
              <a:gd name="connsiteY49" fmla="*/ 150069 h 1611218"/>
              <a:gd name="connsiteX50" fmla="*/ 1690441 w 3916307"/>
              <a:gd name="connsiteY50" fmla="*/ 150407 h 1611218"/>
              <a:gd name="connsiteX51" fmla="*/ 1687061 w 3916307"/>
              <a:gd name="connsiteY51" fmla="*/ 150407 h 1611218"/>
              <a:gd name="connsiteX52" fmla="*/ 1682329 w 3916307"/>
              <a:gd name="connsiteY52" fmla="*/ 150745 h 1611218"/>
              <a:gd name="connsiteX53" fmla="*/ 1617773 w 3916307"/>
              <a:gd name="connsiteY53" fmla="*/ 152435 h 1611218"/>
              <a:gd name="connsiteX54" fmla="*/ 1613379 w 3916307"/>
              <a:gd name="connsiteY54" fmla="*/ 153111 h 1611218"/>
              <a:gd name="connsiteX55" fmla="*/ 1594451 w 3916307"/>
              <a:gd name="connsiteY55" fmla="*/ 152773 h 1611218"/>
              <a:gd name="connsiteX56" fmla="*/ 1577551 w 3916307"/>
              <a:gd name="connsiteY56" fmla="*/ 153111 h 1611218"/>
              <a:gd name="connsiteX57" fmla="*/ 1475139 w 3916307"/>
              <a:gd name="connsiteY57" fmla="*/ 154125 h 1611218"/>
              <a:gd name="connsiteX58" fmla="*/ 1397400 w 3916307"/>
              <a:gd name="connsiteY58" fmla="*/ 153449 h 1611218"/>
              <a:gd name="connsiteX59" fmla="*/ 1210828 w 3916307"/>
              <a:gd name="connsiteY59" fmla="*/ 149055 h 1611218"/>
              <a:gd name="connsiteX60" fmla="*/ 1169254 w 3916307"/>
              <a:gd name="connsiteY60" fmla="*/ 147365 h 1611218"/>
              <a:gd name="connsiteX61" fmla="*/ 1123963 w 3916307"/>
              <a:gd name="connsiteY61" fmla="*/ 145000 h 1611218"/>
              <a:gd name="connsiteX62" fmla="*/ 1079348 w 3916307"/>
              <a:gd name="connsiteY62" fmla="*/ 142972 h 1611218"/>
              <a:gd name="connsiteX63" fmla="*/ 1066166 w 3916307"/>
              <a:gd name="connsiteY63" fmla="*/ 142296 h 1611218"/>
              <a:gd name="connsiteX64" fmla="*/ 1038113 w 3916307"/>
              <a:gd name="connsiteY64" fmla="*/ 140944 h 1611218"/>
              <a:gd name="connsiteX65" fmla="*/ 974908 w 3916307"/>
              <a:gd name="connsiteY65" fmla="*/ 137902 h 1611218"/>
              <a:gd name="connsiteX66" fmla="*/ 942798 w 3916307"/>
              <a:gd name="connsiteY66" fmla="*/ 135874 h 1611218"/>
              <a:gd name="connsiteX67" fmla="*/ 855596 w 3916307"/>
              <a:gd name="connsiteY67" fmla="*/ 133508 h 1611218"/>
              <a:gd name="connsiteX68" fmla="*/ 831598 w 3916307"/>
              <a:gd name="connsiteY68" fmla="*/ 133508 h 1611218"/>
              <a:gd name="connsiteX69" fmla="*/ 754536 w 3916307"/>
              <a:gd name="connsiteY69" fmla="*/ 133846 h 1611218"/>
              <a:gd name="connsiteX70" fmla="*/ 713976 w 3916307"/>
              <a:gd name="connsiteY70" fmla="*/ 134184 h 1611218"/>
              <a:gd name="connsiteX71" fmla="*/ 634886 w 3916307"/>
              <a:gd name="connsiteY71" fmla="*/ 137902 h 1611218"/>
              <a:gd name="connsiteX72" fmla="*/ 621704 w 3916307"/>
              <a:gd name="connsiteY72" fmla="*/ 138916 h 1611218"/>
              <a:gd name="connsiteX73" fmla="*/ 590608 w 3916307"/>
              <a:gd name="connsiteY73" fmla="*/ 140606 h 1611218"/>
              <a:gd name="connsiteX74" fmla="*/ 576751 w 3916307"/>
              <a:gd name="connsiteY74" fmla="*/ 134184 h 1611218"/>
              <a:gd name="connsiteX75" fmla="*/ 573709 w 3916307"/>
              <a:gd name="connsiteY75" fmla="*/ 133508 h 1611218"/>
              <a:gd name="connsiteX76" fmla="*/ 568301 w 3916307"/>
              <a:gd name="connsiteY76" fmla="*/ 132494 h 1611218"/>
              <a:gd name="connsiteX77" fmla="*/ 557147 w 3916307"/>
              <a:gd name="connsiteY77" fmla="*/ 132832 h 1611218"/>
              <a:gd name="connsiteX78" fmla="*/ 543627 w 3916307"/>
              <a:gd name="connsiteY78" fmla="*/ 134184 h 1611218"/>
              <a:gd name="connsiteX79" fmla="*/ 539909 w 3916307"/>
              <a:gd name="connsiteY79" fmla="*/ 134184 h 1611218"/>
              <a:gd name="connsiteX80" fmla="*/ 501716 w 3916307"/>
              <a:gd name="connsiteY80" fmla="*/ 135198 h 1611218"/>
              <a:gd name="connsiteX81" fmla="*/ 493604 w 3916307"/>
              <a:gd name="connsiteY81" fmla="*/ 135198 h 1611218"/>
              <a:gd name="connsiteX82" fmla="*/ 489210 w 3916307"/>
              <a:gd name="connsiteY82" fmla="*/ 135198 h 1611218"/>
              <a:gd name="connsiteX83" fmla="*/ 485154 w 3916307"/>
              <a:gd name="connsiteY83" fmla="*/ 135198 h 1611218"/>
              <a:gd name="connsiteX84" fmla="*/ 480760 w 3916307"/>
              <a:gd name="connsiteY84" fmla="*/ 135198 h 1611218"/>
              <a:gd name="connsiteX85" fmla="*/ 458115 w 3916307"/>
              <a:gd name="connsiteY85" fmla="*/ 136212 h 1611218"/>
              <a:gd name="connsiteX86" fmla="*/ 448989 w 3916307"/>
              <a:gd name="connsiteY86" fmla="*/ 136550 h 1611218"/>
              <a:gd name="connsiteX87" fmla="*/ 361110 w 3916307"/>
              <a:gd name="connsiteY87" fmla="*/ 144662 h 1611218"/>
              <a:gd name="connsiteX88" fmla="*/ 269176 w 3916307"/>
              <a:gd name="connsiteY88" fmla="*/ 165955 h 1611218"/>
              <a:gd name="connsiteX89" fmla="*/ 264782 w 3916307"/>
              <a:gd name="connsiteY89" fmla="*/ 167983 h 1611218"/>
              <a:gd name="connsiteX90" fmla="*/ 241798 w 3916307"/>
              <a:gd name="connsiteY90" fmla="*/ 173391 h 1611218"/>
              <a:gd name="connsiteX91" fmla="*/ 231997 w 3916307"/>
              <a:gd name="connsiteY91" fmla="*/ 176095 h 1611218"/>
              <a:gd name="connsiteX92" fmla="*/ 172510 w 3916307"/>
              <a:gd name="connsiteY92" fmla="*/ 192319 h 1611218"/>
              <a:gd name="connsiteX93" fmla="*/ 95447 w 3916307"/>
              <a:gd name="connsiteY93" fmla="*/ 227470 h 1611218"/>
              <a:gd name="connsiteX94" fmla="*/ 53536 w 3916307"/>
              <a:gd name="connsiteY94" fmla="*/ 255524 h 1611218"/>
              <a:gd name="connsiteX95" fmla="*/ 37312 w 3916307"/>
              <a:gd name="connsiteY95" fmla="*/ 271409 h 1611218"/>
              <a:gd name="connsiteX96" fmla="*/ 33594 w 3916307"/>
              <a:gd name="connsiteY96" fmla="*/ 275127 h 1611218"/>
              <a:gd name="connsiteX97" fmla="*/ 21088 w 3916307"/>
              <a:gd name="connsiteY97" fmla="*/ 291013 h 1611218"/>
              <a:gd name="connsiteX98" fmla="*/ 8582 w 3916307"/>
              <a:gd name="connsiteY98" fmla="*/ 315011 h 1611218"/>
              <a:gd name="connsiteX99" fmla="*/ 1485 w 3916307"/>
              <a:gd name="connsiteY99" fmla="*/ 343064 h 1611218"/>
              <a:gd name="connsiteX100" fmla="*/ 133 w 3916307"/>
              <a:gd name="connsiteY100" fmla="*/ 362330 h 1611218"/>
              <a:gd name="connsiteX101" fmla="*/ 809 w 3916307"/>
              <a:gd name="connsiteY101" fmla="*/ 392749 h 1611218"/>
              <a:gd name="connsiteX102" fmla="*/ 12638 w 3916307"/>
              <a:gd name="connsiteY102" fmla="*/ 439392 h 1611218"/>
              <a:gd name="connsiteX103" fmla="*/ 18384 w 3916307"/>
              <a:gd name="connsiteY103" fmla="*/ 452574 h 1611218"/>
              <a:gd name="connsiteX104" fmla="*/ 20750 w 3916307"/>
              <a:gd name="connsiteY104" fmla="*/ 457982 h 1611218"/>
              <a:gd name="connsiteX105" fmla="*/ 30552 w 3916307"/>
              <a:gd name="connsiteY105" fmla="*/ 476910 h 1611218"/>
              <a:gd name="connsiteX106" fmla="*/ 58944 w 3916307"/>
              <a:gd name="connsiteY106" fmla="*/ 517469 h 1611218"/>
              <a:gd name="connsiteX107" fmla="*/ 78547 w 3916307"/>
              <a:gd name="connsiteY107" fmla="*/ 536397 h 1611218"/>
              <a:gd name="connsiteX108" fmla="*/ 96461 w 3916307"/>
              <a:gd name="connsiteY108" fmla="*/ 551607 h 1611218"/>
              <a:gd name="connsiteX109" fmla="*/ 174876 w 3916307"/>
              <a:gd name="connsiteY109" fmla="*/ 594194 h 1611218"/>
              <a:gd name="connsiteX110" fmla="*/ 191775 w 3916307"/>
              <a:gd name="connsiteY110" fmla="*/ 600278 h 1611218"/>
              <a:gd name="connsiteX111" fmla="*/ 197183 w 3916307"/>
              <a:gd name="connsiteY111" fmla="*/ 602306 h 1611218"/>
              <a:gd name="connsiteX112" fmla="*/ 201915 w 3916307"/>
              <a:gd name="connsiteY112" fmla="*/ 603996 h 1611218"/>
              <a:gd name="connsiteX113" fmla="*/ 253290 w 3916307"/>
              <a:gd name="connsiteY113" fmla="*/ 623937 h 1611218"/>
              <a:gd name="connsiteX114" fmla="*/ 277288 w 3916307"/>
              <a:gd name="connsiteY114" fmla="*/ 635429 h 1611218"/>
              <a:gd name="connsiteX115" fmla="*/ 336437 w 3916307"/>
              <a:gd name="connsiteY115" fmla="*/ 679030 h 1611218"/>
              <a:gd name="connsiteX116" fmla="*/ 368884 w 3916307"/>
              <a:gd name="connsiteY116" fmla="*/ 718238 h 1611218"/>
              <a:gd name="connsiteX117" fmla="*/ 376658 w 3916307"/>
              <a:gd name="connsiteY117" fmla="*/ 735137 h 1611218"/>
              <a:gd name="connsiteX118" fmla="*/ 377334 w 3916307"/>
              <a:gd name="connsiteY118" fmla="*/ 741559 h 1611218"/>
              <a:gd name="connsiteX119" fmla="*/ 375644 w 3916307"/>
              <a:gd name="connsiteY119" fmla="*/ 753727 h 1611218"/>
              <a:gd name="connsiteX120" fmla="*/ 365842 w 3916307"/>
              <a:gd name="connsiteY120" fmla="*/ 780767 h 1611218"/>
              <a:gd name="connsiteX121" fmla="*/ 348605 w 3916307"/>
              <a:gd name="connsiteY121" fmla="*/ 802398 h 1611218"/>
              <a:gd name="connsiteX122" fmla="*/ 303313 w 3916307"/>
              <a:gd name="connsiteY122" fmla="*/ 840929 h 1611218"/>
              <a:gd name="connsiteX123" fmla="*/ 293850 w 3916307"/>
              <a:gd name="connsiteY123" fmla="*/ 848365 h 1611218"/>
              <a:gd name="connsiteX124" fmla="*/ 286076 w 3916307"/>
              <a:gd name="connsiteY124" fmla="*/ 855125 h 1611218"/>
              <a:gd name="connsiteX125" fmla="*/ 268162 w 3916307"/>
              <a:gd name="connsiteY125" fmla="*/ 870673 h 1611218"/>
              <a:gd name="connsiteX126" fmla="*/ 260050 w 3916307"/>
              <a:gd name="connsiteY126" fmla="*/ 878109 h 1611218"/>
              <a:gd name="connsiteX127" fmla="*/ 231997 w 3916307"/>
              <a:gd name="connsiteY127" fmla="*/ 907176 h 1611218"/>
              <a:gd name="connsiteX128" fmla="*/ 206985 w 3916307"/>
              <a:gd name="connsiteY128" fmla="*/ 943680 h 1611218"/>
              <a:gd name="connsiteX129" fmla="*/ 194479 w 3916307"/>
              <a:gd name="connsiteY129" fmla="*/ 982211 h 1611218"/>
              <a:gd name="connsiteX130" fmla="*/ 193803 w 3916307"/>
              <a:gd name="connsiteY130" fmla="*/ 997083 h 1611218"/>
              <a:gd name="connsiteX131" fmla="*/ 195493 w 3916307"/>
              <a:gd name="connsiteY131" fmla="*/ 1023108 h 1611218"/>
              <a:gd name="connsiteX132" fmla="*/ 206647 w 3916307"/>
              <a:gd name="connsiteY132" fmla="*/ 1066034 h 1611218"/>
              <a:gd name="connsiteX133" fmla="*/ 252276 w 3916307"/>
              <a:gd name="connsiteY133" fmla="*/ 1144110 h 1611218"/>
              <a:gd name="connsiteX134" fmla="*/ 316495 w 3916307"/>
              <a:gd name="connsiteY134" fmla="*/ 1209343 h 1611218"/>
              <a:gd name="connsiteX135" fmla="*/ 349957 w 3916307"/>
              <a:gd name="connsiteY135" fmla="*/ 1234693 h 1611218"/>
              <a:gd name="connsiteX136" fmla="*/ 391192 w 3916307"/>
              <a:gd name="connsiteY136" fmla="*/ 1260718 h 1611218"/>
              <a:gd name="connsiteX137" fmla="*/ 420597 w 3916307"/>
              <a:gd name="connsiteY137" fmla="*/ 1275252 h 1611218"/>
              <a:gd name="connsiteX138" fmla="*/ 423301 w 3916307"/>
              <a:gd name="connsiteY138" fmla="*/ 1276604 h 1611218"/>
              <a:gd name="connsiteX139" fmla="*/ 426343 w 3916307"/>
              <a:gd name="connsiteY139" fmla="*/ 1277956 h 1611218"/>
              <a:gd name="connsiteX140" fmla="*/ 430399 w 3916307"/>
              <a:gd name="connsiteY140" fmla="*/ 1279646 h 1611218"/>
              <a:gd name="connsiteX141" fmla="*/ 472310 w 3916307"/>
              <a:gd name="connsiteY141" fmla="*/ 1297560 h 1611218"/>
              <a:gd name="connsiteX142" fmla="*/ 544641 w 3916307"/>
              <a:gd name="connsiteY142" fmla="*/ 1323247 h 1611218"/>
              <a:gd name="connsiteX143" fmla="*/ 573371 w 3916307"/>
              <a:gd name="connsiteY143" fmla="*/ 1327303 h 1611218"/>
              <a:gd name="connsiteX144" fmla="*/ 589594 w 3916307"/>
              <a:gd name="connsiteY144" fmla="*/ 1329331 h 1611218"/>
              <a:gd name="connsiteX145" fmla="*/ 621366 w 3916307"/>
              <a:gd name="connsiteY145" fmla="*/ 1333049 h 1611218"/>
              <a:gd name="connsiteX146" fmla="*/ 637252 w 3916307"/>
              <a:gd name="connsiteY146" fmla="*/ 1334739 h 1611218"/>
              <a:gd name="connsiteX147" fmla="*/ 651447 w 3916307"/>
              <a:gd name="connsiteY147" fmla="*/ 1336429 h 1611218"/>
              <a:gd name="connsiteX148" fmla="*/ 672065 w 3916307"/>
              <a:gd name="connsiteY148" fmla="*/ 1338457 h 1611218"/>
              <a:gd name="connsiteX149" fmla="*/ 721750 w 3916307"/>
              <a:gd name="connsiteY149" fmla="*/ 1342851 h 1611218"/>
              <a:gd name="connsiteX150" fmla="*/ 754536 w 3916307"/>
              <a:gd name="connsiteY150" fmla="*/ 1345555 h 1611218"/>
              <a:gd name="connsiteX151" fmla="*/ 786307 w 3916307"/>
              <a:gd name="connsiteY151" fmla="*/ 1345217 h 1611218"/>
              <a:gd name="connsiteX152" fmla="*/ 797123 w 3916307"/>
              <a:gd name="connsiteY152" fmla="*/ 1345217 h 1611218"/>
              <a:gd name="connsiteX153" fmla="*/ 801855 w 3916307"/>
              <a:gd name="connsiteY153" fmla="*/ 1345217 h 1611218"/>
              <a:gd name="connsiteX154" fmla="*/ 823486 w 3916307"/>
              <a:gd name="connsiteY154" fmla="*/ 1344879 h 1611218"/>
              <a:gd name="connsiteX155" fmla="*/ 839372 w 3916307"/>
              <a:gd name="connsiteY155" fmla="*/ 1344541 h 1611218"/>
              <a:gd name="connsiteX156" fmla="*/ 856610 w 3916307"/>
              <a:gd name="connsiteY156" fmla="*/ 1344203 h 1611218"/>
              <a:gd name="connsiteX157" fmla="*/ 863708 w 3916307"/>
              <a:gd name="connsiteY157" fmla="*/ 1344203 h 1611218"/>
              <a:gd name="connsiteX158" fmla="*/ 874523 w 3916307"/>
              <a:gd name="connsiteY158" fmla="*/ 1343865 h 1611218"/>
              <a:gd name="connsiteX159" fmla="*/ 885339 w 3916307"/>
              <a:gd name="connsiteY159" fmla="*/ 1343865 h 1611218"/>
              <a:gd name="connsiteX160" fmla="*/ 895479 w 3916307"/>
              <a:gd name="connsiteY160" fmla="*/ 1343865 h 1611218"/>
              <a:gd name="connsiteX161" fmla="*/ 925899 w 3916307"/>
              <a:gd name="connsiteY161" fmla="*/ 1343527 h 1611218"/>
              <a:gd name="connsiteX162" fmla="*/ 947530 w 3916307"/>
              <a:gd name="connsiteY162" fmla="*/ 1342175 h 1611218"/>
              <a:gd name="connsiteX163" fmla="*/ 968824 w 3916307"/>
              <a:gd name="connsiteY163" fmla="*/ 1339809 h 1611218"/>
              <a:gd name="connsiteX164" fmla="*/ 1012763 w 3916307"/>
              <a:gd name="connsiteY164" fmla="*/ 1333387 h 1611218"/>
              <a:gd name="connsiteX165" fmla="*/ 1023241 w 3916307"/>
              <a:gd name="connsiteY165" fmla="*/ 1331359 h 1611218"/>
              <a:gd name="connsiteX166" fmla="*/ 1034395 w 3916307"/>
              <a:gd name="connsiteY166" fmla="*/ 1329331 h 1611218"/>
              <a:gd name="connsiteX167" fmla="*/ 1043183 w 3916307"/>
              <a:gd name="connsiteY167" fmla="*/ 1327979 h 1611218"/>
              <a:gd name="connsiteX168" fmla="*/ 1065828 w 3916307"/>
              <a:gd name="connsiteY168" fmla="*/ 1325951 h 1611218"/>
              <a:gd name="connsiteX169" fmla="*/ 1109091 w 3916307"/>
              <a:gd name="connsiteY169" fmla="*/ 1317839 h 1611218"/>
              <a:gd name="connsiteX170" fmla="*/ 1125991 w 3916307"/>
              <a:gd name="connsiteY170" fmla="*/ 1315135 h 1611218"/>
              <a:gd name="connsiteX171" fmla="*/ 1131737 w 3916307"/>
              <a:gd name="connsiteY171" fmla="*/ 1314121 h 1611218"/>
              <a:gd name="connsiteX172" fmla="*/ 1149651 w 3916307"/>
              <a:gd name="connsiteY172" fmla="*/ 1310741 h 1611218"/>
              <a:gd name="connsiteX173" fmla="*/ 1154721 w 3916307"/>
              <a:gd name="connsiteY173" fmla="*/ 1309727 h 1611218"/>
              <a:gd name="connsiteX174" fmla="*/ 1177366 w 3916307"/>
              <a:gd name="connsiteY174" fmla="*/ 1305333 h 1611218"/>
              <a:gd name="connsiteX175" fmla="*/ 1181422 w 3916307"/>
              <a:gd name="connsiteY175" fmla="*/ 1304657 h 1611218"/>
              <a:gd name="connsiteX176" fmla="*/ 1206772 w 3916307"/>
              <a:gd name="connsiteY176" fmla="*/ 1300264 h 1611218"/>
              <a:gd name="connsiteX177" fmla="*/ 1213532 w 3916307"/>
              <a:gd name="connsiteY177" fmla="*/ 1299250 h 1611218"/>
              <a:gd name="connsiteX178" fmla="*/ 1220291 w 3916307"/>
              <a:gd name="connsiteY178" fmla="*/ 1298236 h 1611218"/>
              <a:gd name="connsiteX179" fmla="*/ 1234149 w 3916307"/>
              <a:gd name="connsiteY179" fmla="*/ 1295870 h 1611218"/>
              <a:gd name="connsiteX180" fmla="*/ 1247331 w 3916307"/>
              <a:gd name="connsiteY180" fmla="*/ 1293504 h 1611218"/>
              <a:gd name="connsiteX181" fmla="*/ 1254429 w 3916307"/>
              <a:gd name="connsiteY181" fmla="*/ 1292490 h 1611218"/>
              <a:gd name="connsiteX182" fmla="*/ 1323042 w 3916307"/>
              <a:gd name="connsiteY182" fmla="*/ 1277618 h 1611218"/>
              <a:gd name="connsiteX183" fmla="*/ 1337575 w 3916307"/>
              <a:gd name="connsiteY183" fmla="*/ 1275928 h 1611218"/>
              <a:gd name="connsiteX184" fmla="*/ 1357855 w 3916307"/>
              <a:gd name="connsiteY184" fmla="*/ 1273900 h 1611218"/>
              <a:gd name="connsiteX185" fmla="*/ 1374079 w 3916307"/>
              <a:gd name="connsiteY185" fmla="*/ 1272548 h 1611218"/>
              <a:gd name="connsiteX186" fmla="*/ 1391317 w 3916307"/>
              <a:gd name="connsiteY186" fmla="*/ 1271196 h 1611218"/>
              <a:gd name="connsiteX187" fmla="*/ 1398752 w 3916307"/>
              <a:gd name="connsiteY187" fmla="*/ 1270520 h 1611218"/>
              <a:gd name="connsiteX188" fmla="*/ 1403146 w 3916307"/>
              <a:gd name="connsiteY188" fmla="*/ 1270182 h 1611218"/>
              <a:gd name="connsiteX189" fmla="*/ 1423426 w 3916307"/>
              <a:gd name="connsiteY189" fmla="*/ 1268830 h 1611218"/>
              <a:gd name="connsiteX190" fmla="*/ 1496433 w 3916307"/>
              <a:gd name="connsiteY190" fmla="*/ 1274576 h 1611218"/>
              <a:gd name="connsiteX191" fmla="*/ 1568763 w 3916307"/>
              <a:gd name="connsiteY191" fmla="*/ 1289786 h 1611218"/>
              <a:gd name="connsiteX192" fmla="*/ 1602225 w 3916307"/>
              <a:gd name="connsiteY192" fmla="*/ 1298574 h 1611218"/>
              <a:gd name="connsiteX193" fmla="*/ 1643798 w 3916307"/>
              <a:gd name="connsiteY193" fmla="*/ 1311755 h 1611218"/>
              <a:gd name="connsiteX194" fmla="*/ 1715453 w 3916307"/>
              <a:gd name="connsiteY194" fmla="*/ 1341837 h 1611218"/>
              <a:gd name="connsiteX195" fmla="*/ 1763110 w 3916307"/>
              <a:gd name="connsiteY195" fmla="*/ 1374622 h 1611218"/>
              <a:gd name="connsiteX196" fmla="*/ 1809077 w 3916307"/>
              <a:gd name="connsiteY196" fmla="*/ 1412816 h 1611218"/>
              <a:gd name="connsiteX197" fmla="*/ 1817527 w 3916307"/>
              <a:gd name="connsiteY197" fmla="*/ 1421604 h 1611218"/>
              <a:gd name="connsiteX198" fmla="*/ 1829695 w 3916307"/>
              <a:gd name="connsiteY198" fmla="*/ 1433095 h 1611218"/>
              <a:gd name="connsiteX199" fmla="*/ 1832061 w 3916307"/>
              <a:gd name="connsiteY199" fmla="*/ 1435461 h 1611218"/>
              <a:gd name="connsiteX200" fmla="*/ 1839497 w 3916307"/>
              <a:gd name="connsiteY200" fmla="*/ 1442897 h 1611218"/>
              <a:gd name="connsiteX201" fmla="*/ 1846595 w 3916307"/>
              <a:gd name="connsiteY201" fmla="*/ 1450333 h 1611218"/>
              <a:gd name="connsiteX202" fmla="*/ 1859100 w 3916307"/>
              <a:gd name="connsiteY202" fmla="*/ 1460135 h 1611218"/>
              <a:gd name="connsiteX203" fmla="*/ 1866874 w 3916307"/>
              <a:gd name="connsiteY203" fmla="*/ 1467571 h 1611218"/>
              <a:gd name="connsiteX204" fmla="*/ 1893914 w 3916307"/>
              <a:gd name="connsiteY204" fmla="*/ 1495624 h 1611218"/>
              <a:gd name="connsiteX205" fmla="*/ 1923995 w 3916307"/>
              <a:gd name="connsiteY205" fmla="*/ 1531452 h 1611218"/>
              <a:gd name="connsiteX206" fmla="*/ 1940557 w 3916307"/>
              <a:gd name="connsiteY206" fmla="*/ 1564575 h 1611218"/>
              <a:gd name="connsiteX207" fmla="*/ 1949683 w 3916307"/>
              <a:gd name="connsiteY207" fmla="*/ 1586207 h 1611218"/>
              <a:gd name="connsiteX208" fmla="*/ 1953401 w 3916307"/>
              <a:gd name="connsiteY208" fmla="*/ 1596009 h 1611218"/>
              <a:gd name="connsiteX209" fmla="*/ 1956105 w 3916307"/>
              <a:gd name="connsiteY209" fmla="*/ 1600740 h 1611218"/>
              <a:gd name="connsiteX210" fmla="*/ 1965569 w 3916307"/>
              <a:gd name="connsiteY210" fmla="*/ 1609528 h 1611218"/>
              <a:gd name="connsiteX211" fmla="*/ 1971990 w 3916307"/>
              <a:gd name="connsiteY211" fmla="*/ 1611218 h 1611218"/>
              <a:gd name="connsiteX212" fmla="*/ 1979088 w 3916307"/>
              <a:gd name="connsiteY212" fmla="*/ 1609866 h 1611218"/>
              <a:gd name="connsiteX213" fmla="*/ 1979764 w 3916307"/>
              <a:gd name="connsiteY213" fmla="*/ 1600740 h 1611218"/>
              <a:gd name="connsiteX214" fmla="*/ 1980440 w 3916307"/>
              <a:gd name="connsiteY214" fmla="*/ 1548351 h 1611218"/>
              <a:gd name="connsiteX215" fmla="*/ 1977398 w 3916307"/>
              <a:gd name="connsiteY215" fmla="*/ 1537198 h 1611218"/>
              <a:gd name="connsiteX216" fmla="*/ 1980440 w 3916307"/>
              <a:gd name="connsiteY216" fmla="*/ 1536860 h 1611218"/>
              <a:gd name="connsiteX217" fmla="*/ 1980102 w 3916307"/>
              <a:gd name="connsiteY217" fmla="*/ 1519622 h 1611218"/>
              <a:gd name="connsiteX218" fmla="*/ 1988890 w 3916307"/>
              <a:gd name="connsiteY218" fmla="*/ 1506440 h 1611218"/>
              <a:gd name="connsiteX219" fmla="*/ 1987876 w 3916307"/>
              <a:gd name="connsiteY219" fmla="*/ 1498666 h 1611218"/>
              <a:gd name="connsiteX220" fmla="*/ 1989566 w 3916307"/>
              <a:gd name="connsiteY220" fmla="*/ 1493596 h 1611218"/>
              <a:gd name="connsiteX221" fmla="*/ 1993284 w 3916307"/>
              <a:gd name="connsiteY221" fmla="*/ 1486160 h 1611218"/>
              <a:gd name="connsiteX222" fmla="*/ 2004100 w 3916307"/>
              <a:gd name="connsiteY222" fmla="*/ 1463853 h 1611218"/>
              <a:gd name="connsiteX223" fmla="*/ 2005790 w 3916307"/>
              <a:gd name="connsiteY223" fmla="*/ 1460811 h 1611218"/>
              <a:gd name="connsiteX224" fmla="*/ 2016268 w 3916307"/>
              <a:gd name="connsiteY224" fmla="*/ 1441545 h 1611218"/>
              <a:gd name="connsiteX225" fmla="*/ 2031139 w 3916307"/>
              <a:gd name="connsiteY225" fmla="*/ 1418562 h 1611218"/>
              <a:gd name="connsiteX226" fmla="*/ 2045673 w 3916307"/>
              <a:gd name="connsiteY226" fmla="*/ 1398620 h 1611218"/>
              <a:gd name="connsiteX227" fmla="*/ 2062573 w 3916307"/>
              <a:gd name="connsiteY227" fmla="*/ 1379016 h 1611218"/>
              <a:gd name="connsiteX228" fmla="*/ 2089274 w 3916307"/>
              <a:gd name="connsiteY228" fmla="*/ 1352653 h 1611218"/>
              <a:gd name="connsiteX229" fmla="*/ 2121722 w 3916307"/>
              <a:gd name="connsiteY229" fmla="*/ 1325951 h 1611218"/>
              <a:gd name="connsiteX230" fmla="*/ 2176139 w 3916307"/>
              <a:gd name="connsiteY230" fmla="*/ 1302630 h 1611218"/>
              <a:gd name="connsiteX231" fmla="*/ 2205206 w 3916307"/>
              <a:gd name="connsiteY231" fmla="*/ 1293166 h 1611218"/>
              <a:gd name="connsiteX232" fmla="*/ 2350882 w 3916307"/>
              <a:gd name="connsiteY232" fmla="*/ 1312431 h 1611218"/>
              <a:gd name="connsiteX233" fmla="*/ 2355276 w 3916307"/>
              <a:gd name="connsiteY233" fmla="*/ 1313445 h 1611218"/>
              <a:gd name="connsiteX234" fmla="*/ 2358318 w 3916307"/>
              <a:gd name="connsiteY234" fmla="*/ 1314797 h 1611218"/>
              <a:gd name="connsiteX235" fmla="*/ 2370148 w 3916307"/>
              <a:gd name="connsiteY235" fmla="*/ 1318853 h 1611218"/>
              <a:gd name="connsiteX236" fmla="*/ 2387385 w 3916307"/>
              <a:gd name="connsiteY236" fmla="*/ 1325275 h 1611218"/>
              <a:gd name="connsiteX237" fmla="*/ 2405299 w 3916307"/>
              <a:gd name="connsiteY237" fmla="*/ 1331697 h 1611218"/>
              <a:gd name="connsiteX238" fmla="*/ 2415439 w 3916307"/>
              <a:gd name="connsiteY238" fmla="*/ 1335415 h 1611218"/>
              <a:gd name="connsiteX239" fmla="*/ 2431325 w 3916307"/>
              <a:gd name="connsiteY239" fmla="*/ 1341161 h 1611218"/>
              <a:gd name="connsiteX240" fmla="*/ 2446196 w 3916307"/>
              <a:gd name="connsiteY240" fmla="*/ 1346231 h 1611218"/>
              <a:gd name="connsiteX241" fmla="*/ 2466814 w 3916307"/>
              <a:gd name="connsiteY241" fmla="*/ 1353329 h 1611218"/>
              <a:gd name="connsiteX242" fmla="*/ 2476278 w 3916307"/>
              <a:gd name="connsiteY242" fmla="*/ 1356709 h 1611218"/>
              <a:gd name="connsiteX243" fmla="*/ 2489460 w 3916307"/>
              <a:gd name="connsiteY243" fmla="*/ 1361441 h 1611218"/>
              <a:gd name="connsiteX244" fmla="*/ 2516837 w 3916307"/>
              <a:gd name="connsiteY244" fmla="*/ 1371918 h 1611218"/>
              <a:gd name="connsiteX245" fmla="*/ 2526977 w 3916307"/>
              <a:gd name="connsiteY245" fmla="*/ 1375636 h 1611218"/>
              <a:gd name="connsiteX246" fmla="*/ 2542863 w 3916307"/>
              <a:gd name="connsiteY246" fmla="*/ 1381720 h 1611218"/>
              <a:gd name="connsiteX247" fmla="*/ 2563142 w 3916307"/>
              <a:gd name="connsiteY247" fmla="*/ 1389494 h 1611218"/>
              <a:gd name="connsiteX248" fmla="*/ 2573958 w 3916307"/>
              <a:gd name="connsiteY248" fmla="*/ 1393550 h 1611218"/>
              <a:gd name="connsiteX249" fmla="*/ 2580042 w 3916307"/>
              <a:gd name="connsiteY249" fmla="*/ 1395916 h 1611218"/>
              <a:gd name="connsiteX250" fmla="*/ 2588154 w 3916307"/>
              <a:gd name="connsiteY250" fmla="*/ 1398958 h 1611218"/>
              <a:gd name="connsiteX251" fmla="*/ 2596604 w 3916307"/>
              <a:gd name="connsiteY251" fmla="*/ 1402000 h 1611218"/>
              <a:gd name="connsiteX252" fmla="*/ 2619925 w 3916307"/>
              <a:gd name="connsiteY252" fmla="*/ 1410112 h 1611218"/>
              <a:gd name="connsiteX253" fmla="*/ 2652711 w 3916307"/>
              <a:gd name="connsiteY253" fmla="*/ 1420928 h 1611218"/>
              <a:gd name="connsiteX254" fmla="*/ 2666907 w 3916307"/>
              <a:gd name="connsiteY254" fmla="*/ 1425659 h 1611218"/>
              <a:gd name="connsiteX255" fmla="*/ 2685496 w 3916307"/>
              <a:gd name="connsiteY255" fmla="*/ 1431743 h 1611218"/>
              <a:gd name="connsiteX256" fmla="*/ 2752757 w 3916307"/>
              <a:gd name="connsiteY256" fmla="*/ 1449657 h 1611218"/>
              <a:gd name="connsiteX257" fmla="*/ 2787570 w 3916307"/>
              <a:gd name="connsiteY257" fmla="*/ 1457431 h 1611218"/>
              <a:gd name="connsiteX258" fmla="*/ 2799062 w 3916307"/>
              <a:gd name="connsiteY258" fmla="*/ 1459797 h 1611218"/>
              <a:gd name="connsiteX259" fmla="*/ 2819680 w 3916307"/>
              <a:gd name="connsiteY259" fmla="*/ 1463853 h 1611218"/>
              <a:gd name="connsiteX260" fmla="*/ 2830158 w 3916307"/>
              <a:gd name="connsiteY260" fmla="*/ 1465543 h 1611218"/>
              <a:gd name="connsiteX261" fmla="*/ 2843001 w 3916307"/>
              <a:gd name="connsiteY261" fmla="*/ 1467571 h 1611218"/>
              <a:gd name="connsiteX262" fmla="*/ 2850437 w 3916307"/>
              <a:gd name="connsiteY262" fmla="*/ 1467571 h 1611218"/>
              <a:gd name="connsiteX263" fmla="*/ 2857873 w 3916307"/>
              <a:gd name="connsiteY263" fmla="*/ 1467571 h 1611218"/>
              <a:gd name="connsiteX264" fmla="*/ 2868689 w 3916307"/>
              <a:gd name="connsiteY264" fmla="*/ 1467233 h 1611218"/>
              <a:gd name="connsiteX265" fmla="*/ 2873083 w 3916307"/>
              <a:gd name="connsiteY265" fmla="*/ 1467233 h 1611218"/>
              <a:gd name="connsiteX266" fmla="*/ 2883899 w 3916307"/>
              <a:gd name="connsiteY266" fmla="*/ 1466895 h 1611218"/>
              <a:gd name="connsiteX267" fmla="*/ 2895391 w 3916307"/>
              <a:gd name="connsiteY267" fmla="*/ 1466557 h 1611218"/>
              <a:gd name="connsiteX268" fmla="*/ 2904854 w 3916307"/>
              <a:gd name="connsiteY268" fmla="*/ 1465881 h 1611218"/>
              <a:gd name="connsiteX269" fmla="*/ 2912290 w 3916307"/>
              <a:gd name="connsiteY269" fmla="*/ 1465205 h 1611218"/>
              <a:gd name="connsiteX270" fmla="*/ 2918712 w 3916307"/>
              <a:gd name="connsiteY270" fmla="*/ 1464529 h 1611218"/>
              <a:gd name="connsiteX271" fmla="*/ 2928514 w 3916307"/>
              <a:gd name="connsiteY271" fmla="*/ 1463853 h 1611218"/>
              <a:gd name="connsiteX272" fmla="*/ 2946090 w 3916307"/>
              <a:gd name="connsiteY272" fmla="*/ 1462163 h 1611218"/>
              <a:gd name="connsiteX273" fmla="*/ 2999155 w 3916307"/>
              <a:gd name="connsiteY273" fmla="*/ 1457093 h 1611218"/>
              <a:gd name="connsiteX274" fmla="*/ 3022814 w 3916307"/>
              <a:gd name="connsiteY274" fmla="*/ 1454389 h 1611218"/>
              <a:gd name="connsiteX275" fmla="*/ 3025856 w 3916307"/>
              <a:gd name="connsiteY275" fmla="*/ 1454051 h 1611218"/>
              <a:gd name="connsiteX276" fmla="*/ 3067091 w 3916307"/>
              <a:gd name="connsiteY276" fmla="*/ 1442221 h 1611218"/>
              <a:gd name="connsiteX277" fmla="*/ 3081287 w 3916307"/>
              <a:gd name="connsiteY277" fmla="*/ 1437827 h 1611218"/>
              <a:gd name="connsiteX278" fmla="*/ 3144492 w 3916307"/>
              <a:gd name="connsiteY278" fmla="*/ 1417210 h 1611218"/>
              <a:gd name="connsiteX279" fmla="*/ 3185052 w 3916307"/>
              <a:gd name="connsiteY279" fmla="*/ 1401324 h 1611218"/>
              <a:gd name="connsiteX280" fmla="*/ 3224597 w 3916307"/>
              <a:gd name="connsiteY280" fmla="*/ 1382058 h 1611218"/>
              <a:gd name="connsiteX281" fmla="*/ 3303350 w 3916307"/>
              <a:gd name="connsiteY281" fmla="*/ 1332373 h 1611218"/>
              <a:gd name="connsiteX282" fmla="*/ 3337825 w 3916307"/>
              <a:gd name="connsiteY282" fmla="*/ 1303644 h 1611218"/>
              <a:gd name="connsiteX283" fmla="*/ 3370272 w 3916307"/>
              <a:gd name="connsiteY283" fmla="*/ 1266464 h 1611218"/>
              <a:gd name="connsiteX284" fmla="*/ 3394608 w 3916307"/>
              <a:gd name="connsiteY284" fmla="*/ 1221173 h 1611218"/>
              <a:gd name="connsiteX285" fmla="*/ 3405762 w 3916307"/>
              <a:gd name="connsiteY285" fmla="*/ 1175882 h 1611218"/>
              <a:gd name="connsiteX286" fmla="*/ 3400354 w 3916307"/>
              <a:gd name="connsiteY286" fmla="*/ 1092059 h 1611218"/>
              <a:gd name="connsiteX287" fmla="*/ 3372300 w 3916307"/>
              <a:gd name="connsiteY287" fmla="*/ 1027164 h 1611218"/>
              <a:gd name="connsiteX288" fmla="*/ 3367230 w 3916307"/>
              <a:gd name="connsiteY288" fmla="*/ 1017362 h 1611218"/>
              <a:gd name="connsiteX289" fmla="*/ 3340191 w 3916307"/>
              <a:gd name="connsiteY289" fmla="*/ 964973 h 1611218"/>
              <a:gd name="connsiteX290" fmla="*/ 3336811 w 3916307"/>
              <a:gd name="connsiteY290" fmla="*/ 958552 h 1611218"/>
              <a:gd name="connsiteX291" fmla="*/ 3312137 w 3916307"/>
              <a:gd name="connsiteY291" fmla="*/ 906838 h 1611218"/>
              <a:gd name="connsiteX292" fmla="*/ 3301659 w 3916307"/>
              <a:gd name="connsiteY292" fmla="*/ 835184 h 1611218"/>
              <a:gd name="connsiteX293" fmla="*/ 3305377 w 3916307"/>
              <a:gd name="connsiteY293" fmla="*/ 797328 h 1611218"/>
              <a:gd name="connsiteX294" fmla="*/ 3317883 w 3916307"/>
              <a:gd name="connsiteY294" fmla="*/ 766909 h 1611218"/>
              <a:gd name="connsiteX295" fmla="*/ 3346275 w 3916307"/>
              <a:gd name="connsiteY295" fmla="*/ 730405 h 1611218"/>
              <a:gd name="connsiteX296" fmla="*/ 3393256 w 3916307"/>
              <a:gd name="connsiteY296" fmla="*/ 688494 h 1611218"/>
              <a:gd name="connsiteX297" fmla="*/ 3439561 w 3916307"/>
              <a:gd name="connsiteY297" fmla="*/ 657399 h 1611218"/>
              <a:gd name="connsiteX298" fmla="*/ 3452405 w 3916307"/>
              <a:gd name="connsiteY298" fmla="*/ 649287 h 1611218"/>
              <a:gd name="connsiteX299" fmla="*/ 3521356 w 3916307"/>
              <a:gd name="connsiteY299" fmla="*/ 613797 h 1611218"/>
              <a:gd name="connsiteX300" fmla="*/ 3603488 w 3916307"/>
              <a:gd name="connsiteY300" fmla="*/ 583040 h 1611218"/>
              <a:gd name="connsiteX301" fmla="*/ 3614642 w 3916307"/>
              <a:gd name="connsiteY301" fmla="*/ 579322 h 1611218"/>
              <a:gd name="connsiteX302" fmla="*/ 3632218 w 3916307"/>
              <a:gd name="connsiteY302" fmla="*/ 573238 h 1611218"/>
              <a:gd name="connsiteX303" fmla="*/ 3686973 w 3916307"/>
              <a:gd name="connsiteY303" fmla="*/ 553972 h 1611218"/>
              <a:gd name="connsiteX304" fmla="*/ 3766401 w 3916307"/>
              <a:gd name="connsiteY304" fmla="*/ 520173 h 1611218"/>
              <a:gd name="connsiteX305" fmla="*/ 3801891 w 3916307"/>
              <a:gd name="connsiteY305" fmla="*/ 500907 h 1611218"/>
              <a:gd name="connsiteX306" fmla="*/ 3841774 w 3916307"/>
              <a:gd name="connsiteY306" fmla="*/ 475558 h 1611218"/>
              <a:gd name="connsiteX307" fmla="*/ 3874222 w 3916307"/>
              <a:gd name="connsiteY307" fmla="*/ 449532 h 1611218"/>
              <a:gd name="connsiteX308" fmla="*/ 3902951 w 3916307"/>
              <a:gd name="connsiteY308" fmla="*/ 409311 h 1611218"/>
              <a:gd name="connsiteX309" fmla="*/ 3914781 w 3916307"/>
              <a:gd name="connsiteY309" fmla="*/ 316701 h 1611218"/>
              <a:gd name="connsiteX310" fmla="*/ 3909035 w 3916307"/>
              <a:gd name="connsiteY310" fmla="*/ 286957 h 1611218"/>
              <a:gd name="connsiteX311" fmla="*/ 3907345 w 3916307"/>
              <a:gd name="connsiteY311" fmla="*/ 278507 h 1611218"/>
              <a:gd name="connsiteX312" fmla="*/ 3895515 w 3916307"/>
              <a:gd name="connsiteY312" fmla="*/ 235244 h 1611218"/>
              <a:gd name="connsiteX313" fmla="*/ 3846506 w 3916307"/>
              <a:gd name="connsiteY313" fmla="*/ 155815 h 1611218"/>
              <a:gd name="connsiteX314" fmla="*/ 3782287 w 3916307"/>
              <a:gd name="connsiteY314" fmla="*/ 104102 h 1611218"/>
              <a:gd name="connsiteX315" fmla="*/ 3738686 w 3916307"/>
              <a:gd name="connsiteY315" fmla="*/ 76725 h 1611218"/>
              <a:gd name="connsiteX316" fmla="*/ 3698803 w 3916307"/>
              <a:gd name="connsiteY316" fmla="*/ 57121 h 1611218"/>
              <a:gd name="connsiteX317" fmla="*/ 3661285 w 3916307"/>
              <a:gd name="connsiteY317" fmla="*/ 43263 h 1611218"/>
              <a:gd name="connsiteX318" fmla="*/ 3652835 w 3916307"/>
              <a:gd name="connsiteY318" fmla="*/ 40559 h 1611218"/>
              <a:gd name="connsiteX319" fmla="*/ 3649455 w 3916307"/>
              <a:gd name="connsiteY319" fmla="*/ 39545 h 1611218"/>
              <a:gd name="connsiteX320" fmla="*/ 3622416 w 3916307"/>
              <a:gd name="connsiteY320" fmla="*/ 31433 h 1611218"/>
              <a:gd name="connsiteX321" fmla="*/ 3597066 w 3916307"/>
              <a:gd name="connsiteY321" fmla="*/ 25350 h 1611218"/>
              <a:gd name="connsiteX322" fmla="*/ 3519328 w 3916307"/>
              <a:gd name="connsiteY322" fmla="*/ 8788 h 1611218"/>
              <a:gd name="connsiteX323" fmla="*/ 3486880 w 3916307"/>
              <a:gd name="connsiteY323" fmla="*/ 4732 h 1611218"/>
              <a:gd name="connsiteX324" fmla="*/ 3480120 w 3916307"/>
              <a:gd name="connsiteY324" fmla="*/ 4056 h 1611218"/>
              <a:gd name="connsiteX325" fmla="*/ 3465925 w 3916307"/>
              <a:gd name="connsiteY325" fmla="*/ 2366 h 1611218"/>
              <a:gd name="connsiteX326" fmla="*/ 3452743 w 3916307"/>
              <a:gd name="connsiteY326" fmla="*/ 0 h 1611218"/>
              <a:gd name="connsiteX327" fmla="*/ 1979088 w 3916307"/>
              <a:gd name="connsiteY327" fmla="*/ 1337443 h 1611218"/>
              <a:gd name="connsiteX328" fmla="*/ 1974356 w 3916307"/>
              <a:gd name="connsiteY328" fmla="*/ 1329669 h 1611218"/>
              <a:gd name="connsiteX329" fmla="*/ 1970977 w 3916307"/>
              <a:gd name="connsiteY329" fmla="*/ 1324599 h 1611218"/>
              <a:gd name="connsiteX330" fmla="*/ 1964893 w 3916307"/>
              <a:gd name="connsiteY330" fmla="*/ 1315473 h 1611218"/>
              <a:gd name="connsiteX331" fmla="*/ 1967259 w 3916307"/>
              <a:gd name="connsiteY331" fmla="*/ 1313107 h 1611218"/>
              <a:gd name="connsiteX332" fmla="*/ 1969625 w 3916307"/>
              <a:gd name="connsiteY332" fmla="*/ 1318177 h 1611218"/>
              <a:gd name="connsiteX333" fmla="*/ 1984834 w 3916307"/>
              <a:gd name="connsiteY333" fmla="*/ 1331021 h 1611218"/>
              <a:gd name="connsiteX334" fmla="*/ 1979764 w 3916307"/>
              <a:gd name="connsiteY334" fmla="*/ 1336091 h 1611218"/>
              <a:gd name="connsiteX335" fmla="*/ 1979088 w 3916307"/>
              <a:gd name="connsiteY335" fmla="*/ 1337443 h 161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3916307" h="1611218">
                <a:moveTo>
                  <a:pt x="3452743" y="0"/>
                </a:moveTo>
                <a:cubicBezTo>
                  <a:pt x="3448687" y="0"/>
                  <a:pt x="3444631" y="0"/>
                  <a:pt x="3440575" y="338"/>
                </a:cubicBezTo>
                <a:lnTo>
                  <a:pt x="3432125" y="338"/>
                </a:lnTo>
                <a:lnTo>
                  <a:pt x="3424351" y="338"/>
                </a:lnTo>
                <a:cubicBezTo>
                  <a:pt x="3420633" y="338"/>
                  <a:pt x="3416915" y="338"/>
                  <a:pt x="3413535" y="338"/>
                </a:cubicBezTo>
                <a:cubicBezTo>
                  <a:pt x="3406100" y="676"/>
                  <a:pt x="3398326" y="6760"/>
                  <a:pt x="3394270" y="11830"/>
                </a:cubicBezTo>
                <a:cubicBezTo>
                  <a:pt x="3393594" y="11830"/>
                  <a:pt x="3392242" y="11830"/>
                  <a:pt x="3391228" y="11830"/>
                </a:cubicBezTo>
                <a:lnTo>
                  <a:pt x="3387848" y="11830"/>
                </a:lnTo>
                <a:lnTo>
                  <a:pt x="3384806" y="11492"/>
                </a:lnTo>
                <a:cubicBezTo>
                  <a:pt x="3383454" y="11492"/>
                  <a:pt x="3381764" y="11492"/>
                  <a:pt x="3380412" y="11830"/>
                </a:cubicBezTo>
                <a:cubicBezTo>
                  <a:pt x="3378046" y="12168"/>
                  <a:pt x="3375680" y="13182"/>
                  <a:pt x="3372638" y="14196"/>
                </a:cubicBezTo>
                <a:lnTo>
                  <a:pt x="3369596" y="14872"/>
                </a:lnTo>
                <a:cubicBezTo>
                  <a:pt x="3342895" y="15210"/>
                  <a:pt x="3313489" y="18252"/>
                  <a:pt x="3280028" y="23660"/>
                </a:cubicBezTo>
                <a:cubicBezTo>
                  <a:pt x="3259410" y="27378"/>
                  <a:pt x="3238793" y="31771"/>
                  <a:pt x="3218175" y="36165"/>
                </a:cubicBezTo>
                <a:lnTo>
                  <a:pt x="3201275" y="39545"/>
                </a:lnTo>
                <a:lnTo>
                  <a:pt x="3180658" y="44615"/>
                </a:lnTo>
                <a:lnTo>
                  <a:pt x="3163758" y="48333"/>
                </a:lnTo>
                <a:lnTo>
                  <a:pt x="3160040" y="49347"/>
                </a:lnTo>
                <a:cubicBezTo>
                  <a:pt x="3148886" y="52051"/>
                  <a:pt x="3137394" y="54417"/>
                  <a:pt x="3126240" y="56783"/>
                </a:cubicBezTo>
                <a:cubicBezTo>
                  <a:pt x="3096497" y="63205"/>
                  <a:pt x="3066754" y="68275"/>
                  <a:pt x="3046812" y="70979"/>
                </a:cubicBezTo>
                <a:cubicBezTo>
                  <a:pt x="3020110" y="75373"/>
                  <a:pt x="2993409" y="78415"/>
                  <a:pt x="2968059" y="80781"/>
                </a:cubicBezTo>
                <a:lnTo>
                  <a:pt x="2960961" y="81457"/>
                </a:lnTo>
                <a:cubicBezTo>
                  <a:pt x="2946428" y="83147"/>
                  <a:pt x="2931894" y="84499"/>
                  <a:pt x="2917360" y="85851"/>
                </a:cubicBezTo>
                <a:lnTo>
                  <a:pt x="2913642" y="86189"/>
                </a:lnTo>
                <a:lnTo>
                  <a:pt x="2893362" y="88554"/>
                </a:lnTo>
                <a:lnTo>
                  <a:pt x="2874097" y="90582"/>
                </a:lnTo>
                <a:lnTo>
                  <a:pt x="2834552" y="94976"/>
                </a:lnTo>
                <a:lnTo>
                  <a:pt x="2821032" y="96666"/>
                </a:lnTo>
                <a:cubicBezTo>
                  <a:pt x="2808526" y="98018"/>
                  <a:pt x="2796020" y="99370"/>
                  <a:pt x="2783852" y="100722"/>
                </a:cubicBezTo>
                <a:cubicBezTo>
                  <a:pt x="2754447" y="103764"/>
                  <a:pt x="2724703" y="106468"/>
                  <a:pt x="2695298" y="109172"/>
                </a:cubicBezTo>
                <a:cubicBezTo>
                  <a:pt x="2683806" y="110186"/>
                  <a:pt x="2672314" y="110862"/>
                  <a:pt x="2661161" y="111876"/>
                </a:cubicBezTo>
                <a:cubicBezTo>
                  <a:pt x="2643247" y="113228"/>
                  <a:pt x="2625671" y="114242"/>
                  <a:pt x="2607758" y="115932"/>
                </a:cubicBezTo>
                <a:cubicBezTo>
                  <a:pt x="2601336" y="116608"/>
                  <a:pt x="2594576" y="116946"/>
                  <a:pt x="2588154" y="117622"/>
                </a:cubicBezTo>
                <a:cubicBezTo>
                  <a:pt x="2578352" y="118298"/>
                  <a:pt x="2569902" y="118974"/>
                  <a:pt x="2561452" y="119988"/>
                </a:cubicBezTo>
                <a:cubicBezTo>
                  <a:pt x="2548271" y="121340"/>
                  <a:pt x="2534751" y="122692"/>
                  <a:pt x="2521569" y="123706"/>
                </a:cubicBezTo>
                <a:lnTo>
                  <a:pt x="2511091" y="124720"/>
                </a:lnTo>
                <a:cubicBezTo>
                  <a:pt x="2483714" y="127086"/>
                  <a:pt x="2458364" y="129452"/>
                  <a:pt x="2432339" y="130804"/>
                </a:cubicBezTo>
                <a:cubicBezTo>
                  <a:pt x="2410369" y="132156"/>
                  <a:pt x="2388399" y="133170"/>
                  <a:pt x="2366430" y="133846"/>
                </a:cubicBezTo>
                <a:lnTo>
                  <a:pt x="2344460" y="134860"/>
                </a:lnTo>
                <a:cubicBezTo>
                  <a:pt x="2319111" y="135874"/>
                  <a:pt x="2294099" y="137226"/>
                  <a:pt x="2268749" y="138578"/>
                </a:cubicBezTo>
                <a:lnTo>
                  <a:pt x="2217374" y="140944"/>
                </a:lnTo>
                <a:cubicBezTo>
                  <a:pt x="2176139" y="142972"/>
                  <a:pt x="2134904" y="144324"/>
                  <a:pt x="2093330" y="145675"/>
                </a:cubicBezTo>
                <a:lnTo>
                  <a:pt x="2051757" y="146689"/>
                </a:lnTo>
                <a:lnTo>
                  <a:pt x="2006804" y="147703"/>
                </a:lnTo>
                <a:lnTo>
                  <a:pt x="1995312" y="147703"/>
                </a:lnTo>
                <a:cubicBezTo>
                  <a:pt x="1950021" y="147703"/>
                  <a:pt x="1904730" y="148379"/>
                  <a:pt x="1859100" y="149055"/>
                </a:cubicBezTo>
                <a:lnTo>
                  <a:pt x="1826653" y="149393"/>
                </a:lnTo>
                <a:cubicBezTo>
                  <a:pt x="1799275" y="149731"/>
                  <a:pt x="1773588" y="150069"/>
                  <a:pt x="1747900" y="150069"/>
                </a:cubicBezTo>
                <a:lnTo>
                  <a:pt x="1740126" y="150069"/>
                </a:lnTo>
                <a:lnTo>
                  <a:pt x="1731339" y="150069"/>
                </a:lnTo>
                <a:cubicBezTo>
                  <a:pt x="1717819" y="150069"/>
                  <a:pt x="1704299" y="150407"/>
                  <a:pt x="1690441" y="150407"/>
                </a:cubicBezTo>
                <a:lnTo>
                  <a:pt x="1687061" y="150407"/>
                </a:lnTo>
                <a:cubicBezTo>
                  <a:pt x="1685371" y="150407"/>
                  <a:pt x="1683682" y="150407"/>
                  <a:pt x="1682329" y="150745"/>
                </a:cubicBezTo>
                <a:lnTo>
                  <a:pt x="1617773" y="152435"/>
                </a:lnTo>
                <a:lnTo>
                  <a:pt x="1613379" y="153111"/>
                </a:lnTo>
                <a:lnTo>
                  <a:pt x="1594451" y="152773"/>
                </a:lnTo>
                <a:lnTo>
                  <a:pt x="1577551" y="153111"/>
                </a:lnTo>
                <a:cubicBezTo>
                  <a:pt x="1544428" y="153787"/>
                  <a:pt x="1509952" y="154125"/>
                  <a:pt x="1475139" y="154125"/>
                </a:cubicBezTo>
                <a:cubicBezTo>
                  <a:pt x="1449113" y="154125"/>
                  <a:pt x="1423088" y="153787"/>
                  <a:pt x="1397400" y="153449"/>
                </a:cubicBezTo>
                <a:cubicBezTo>
                  <a:pt x="1335210" y="152435"/>
                  <a:pt x="1273019" y="151083"/>
                  <a:pt x="1210828" y="149055"/>
                </a:cubicBezTo>
                <a:cubicBezTo>
                  <a:pt x="1196970" y="148717"/>
                  <a:pt x="1183112" y="148041"/>
                  <a:pt x="1169254" y="147365"/>
                </a:cubicBezTo>
                <a:cubicBezTo>
                  <a:pt x="1153031" y="146351"/>
                  <a:pt x="1138497" y="145675"/>
                  <a:pt x="1123963" y="145000"/>
                </a:cubicBezTo>
                <a:cubicBezTo>
                  <a:pt x="1109091" y="144662"/>
                  <a:pt x="1094220" y="143648"/>
                  <a:pt x="1079348" y="142972"/>
                </a:cubicBezTo>
                <a:lnTo>
                  <a:pt x="1066166" y="142296"/>
                </a:lnTo>
                <a:lnTo>
                  <a:pt x="1038113" y="140944"/>
                </a:lnTo>
                <a:cubicBezTo>
                  <a:pt x="1017157" y="140268"/>
                  <a:pt x="995863" y="138916"/>
                  <a:pt x="974908" y="137902"/>
                </a:cubicBezTo>
                <a:lnTo>
                  <a:pt x="942798" y="135874"/>
                </a:lnTo>
                <a:cubicBezTo>
                  <a:pt x="918463" y="134522"/>
                  <a:pt x="892437" y="133846"/>
                  <a:pt x="855596" y="133508"/>
                </a:cubicBezTo>
                <a:lnTo>
                  <a:pt x="831598" y="133508"/>
                </a:lnTo>
                <a:cubicBezTo>
                  <a:pt x="805911" y="133508"/>
                  <a:pt x="780223" y="133846"/>
                  <a:pt x="754536" y="133846"/>
                </a:cubicBezTo>
                <a:lnTo>
                  <a:pt x="713976" y="134184"/>
                </a:lnTo>
                <a:cubicBezTo>
                  <a:pt x="686599" y="134522"/>
                  <a:pt x="658207" y="136550"/>
                  <a:pt x="634886" y="137902"/>
                </a:cubicBezTo>
                <a:lnTo>
                  <a:pt x="621704" y="138916"/>
                </a:lnTo>
                <a:cubicBezTo>
                  <a:pt x="611226" y="139592"/>
                  <a:pt x="601086" y="140268"/>
                  <a:pt x="590608" y="140606"/>
                </a:cubicBezTo>
                <a:cubicBezTo>
                  <a:pt x="587228" y="136888"/>
                  <a:pt x="582159" y="134522"/>
                  <a:pt x="576751" y="134184"/>
                </a:cubicBezTo>
                <a:lnTo>
                  <a:pt x="573709" y="133508"/>
                </a:lnTo>
                <a:cubicBezTo>
                  <a:pt x="571343" y="132832"/>
                  <a:pt x="570329" y="132494"/>
                  <a:pt x="568301" y="132494"/>
                </a:cubicBezTo>
                <a:cubicBezTo>
                  <a:pt x="563907" y="132494"/>
                  <a:pt x="560865" y="132494"/>
                  <a:pt x="557147" y="132832"/>
                </a:cubicBezTo>
                <a:cubicBezTo>
                  <a:pt x="552753" y="133508"/>
                  <a:pt x="548021" y="133846"/>
                  <a:pt x="543627" y="134184"/>
                </a:cubicBezTo>
                <a:lnTo>
                  <a:pt x="539909" y="134184"/>
                </a:lnTo>
                <a:cubicBezTo>
                  <a:pt x="527065" y="134184"/>
                  <a:pt x="514222" y="134860"/>
                  <a:pt x="501716" y="135198"/>
                </a:cubicBezTo>
                <a:lnTo>
                  <a:pt x="493604" y="135198"/>
                </a:lnTo>
                <a:lnTo>
                  <a:pt x="489210" y="135198"/>
                </a:lnTo>
                <a:lnTo>
                  <a:pt x="485154" y="135198"/>
                </a:lnTo>
                <a:lnTo>
                  <a:pt x="480760" y="135198"/>
                </a:lnTo>
                <a:cubicBezTo>
                  <a:pt x="473324" y="135536"/>
                  <a:pt x="465551" y="135874"/>
                  <a:pt x="458115" y="136212"/>
                </a:cubicBezTo>
                <a:lnTo>
                  <a:pt x="448989" y="136550"/>
                </a:lnTo>
                <a:cubicBezTo>
                  <a:pt x="417893" y="137226"/>
                  <a:pt x="387136" y="140944"/>
                  <a:pt x="361110" y="144662"/>
                </a:cubicBezTo>
                <a:cubicBezTo>
                  <a:pt x="328325" y="149393"/>
                  <a:pt x="296215" y="158181"/>
                  <a:pt x="269176" y="165955"/>
                </a:cubicBezTo>
                <a:lnTo>
                  <a:pt x="264782" y="167983"/>
                </a:lnTo>
                <a:cubicBezTo>
                  <a:pt x="258360" y="169335"/>
                  <a:pt x="250248" y="171363"/>
                  <a:pt x="241798" y="173391"/>
                </a:cubicBezTo>
                <a:lnTo>
                  <a:pt x="231997" y="176095"/>
                </a:lnTo>
                <a:cubicBezTo>
                  <a:pt x="210703" y="181165"/>
                  <a:pt x="191775" y="185897"/>
                  <a:pt x="172510" y="192319"/>
                </a:cubicBezTo>
                <a:cubicBezTo>
                  <a:pt x="144456" y="201783"/>
                  <a:pt x="118431" y="213612"/>
                  <a:pt x="95447" y="227470"/>
                </a:cubicBezTo>
                <a:cubicBezTo>
                  <a:pt x="82941" y="234906"/>
                  <a:pt x="67055" y="244370"/>
                  <a:pt x="53536" y="255524"/>
                </a:cubicBezTo>
                <a:cubicBezTo>
                  <a:pt x="47790" y="260256"/>
                  <a:pt x="42382" y="265663"/>
                  <a:pt x="37312" y="271409"/>
                </a:cubicBezTo>
                <a:lnTo>
                  <a:pt x="33594" y="275127"/>
                </a:lnTo>
                <a:cubicBezTo>
                  <a:pt x="27510" y="281549"/>
                  <a:pt x="23792" y="286619"/>
                  <a:pt x="21088" y="291013"/>
                </a:cubicBezTo>
                <a:cubicBezTo>
                  <a:pt x="15680" y="299125"/>
                  <a:pt x="11624" y="306899"/>
                  <a:pt x="8582" y="315011"/>
                </a:cubicBezTo>
                <a:cubicBezTo>
                  <a:pt x="4865" y="324474"/>
                  <a:pt x="2837" y="334952"/>
                  <a:pt x="1485" y="343064"/>
                </a:cubicBezTo>
                <a:cubicBezTo>
                  <a:pt x="471" y="349486"/>
                  <a:pt x="471" y="355908"/>
                  <a:pt x="133" y="362330"/>
                </a:cubicBezTo>
                <a:cubicBezTo>
                  <a:pt x="-205" y="373822"/>
                  <a:pt x="133" y="383285"/>
                  <a:pt x="809" y="392749"/>
                </a:cubicBezTo>
                <a:cubicBezTo>
                  <a:pt x="2161" y="409311"/>
                  <a:pt x="7568" y="425535"/>
                  <a:pt x="12638" y="439392"/>
                </a:cubicBezTo>
                <a:cubicBezTo>
                  <a:pt x="14328" y="443786"/>
                  <a:pt x="16356" y="448180"/>
                  <a:pt x="18384" y="452574"/>
                </a:cubicBezTo>
                <a:lnTo>
                  <a:pt x="20750" y="457982"/>
                </a:lnTo>
                <a:cubicBezTo>
                  <a:pt x="23454" y="464404"/>
                  <a:pt x="26496" y="471164"/>
                  <a:pt x="30552" y="476910"/>
                </a:cubicBezTo>
                <a:cubicBezTo>
                  <a:pt x="37988" y="489416"/>
                  <a:pt x="47452" y="504963"/>
                  <a:pt x="58944" y="517469"/>
                </a:cubicBezTo>
                <a:cubicBezTo>
                  <a:pt x="65027" y="524229"/>
                  <a:pt x="71787" y="530313"/>
                  <a:pt x="78547" y="536397"/>
                </a:cubicBezTo>
                <a:cubicBezTo>
                  <a:pt x="84293" y="541805"/>
                  <a:pt x="90377" y="546875"/>
                  <a:pt x="96461" y="551607"/>
                </a:cubicBezTo>
                <a:cubicBezTo>
                  <a:pt x="119783" y="568844"/>
                  <a:pt x="146146" y="583040"/>
                  <a:pt x="174876" y="594194"/>
                </a:cubicBezTo>
                <a:cubicBezTo>
                  <a:pt x="180621" y="596560"/>
                  <a:pt x="186029" y="598588"/>
                  <a:pt x="191775" y="600278"/>
                </a:cubicBezTo>
                <a:lnTo>
                  <a:pt x="197183" y="602306"/>
                </a:lnTo>
                <a:lnTo>
                  <a:pt x="201915" y="603996"/>
                </a:lnTo>
                <a:cubicBezTo>
                  <a:pt x="220505" y="610417"/>
                  <a:pt x="237067" y="616501"/>
                  <a:pt x="253290" y="623937"/>
                </a:cubicBezTo>
                <a:cubicBezTo>
                  <a:pt x="261402" y="627655"/>
                  <a:pt x="269514" y="631035"/>
                  <a:pt x="277288" y="635429"/>
                </a:cubicBezTo>
                <a:cubicBezTo>
                  <a:pt x="299257" y="648273"/>
                  <a:pt x="319199" y="663145"/>
                  <a:pt x="336437" y="679030"/>
                </a:cubicBezTo>
                <a:cubicBezTo>
                  <a:pt x="349957" y="692888"/>
                  <a:pt x="360772" y="705394"/>
                  <a:pt x="368884" y="718238"/>
                </a:cubicBezTo>
                <a:cubicBezTo>
                  <a:pt x="371926" y="723646"/>
                  <a:pt x="374630" y="729391"/>
                  <a:pt x="376658" y="735137"/>
                </a:cubicBezTo>
                <a:cubicBezTo>
                  <a:pt x="376996" y="737165"/>
                  <a:pt x="377334" y="739531"/>
                  <a:pt x="377334" y="741559"/>
                </a:cubicBezTo>
                <a:cubicBezTo>
                  <a:pt x="376996" y="745953"/>
                  <a:pt x="376658" y="750009"/>
                  <a:pt x="375644" y="753727"/>
                </a:cubicBezTo>
                <a:cubicBezTo>
                  <a:pt x="372940" y="763867"/>
                  <a:pt x="369560" y="772993"/>
                  <a:pt x="365842" y="780767"/>
                </a:cubicBezTo>
                <a:cubicBezTo>
                  <a:pt x="360096" y="789554"/>
                  <a:pt x="353336" y="797328"/>
                  <a:pt x="348605" y="802398"/>
                </a:cubicBezTo>
                <a:cubicBezTo>
                  <a:pt x="334071" y="816594"/>
                  <a:pt x="316833" y="830114"/>
                  <a:pt x="303313" y="840929"/>
                </a:cubicBezTo>
                <a:lnTo>
                  <a:pt x="293850" y="848365"/>
                </a:lnTo>
                <a:lnTo>
                  <a:pt x="286076" y="855125"/>
                </a:lnTo>
                <a:cubicBezTo>
                  <a:pt x="279992" y="860195"/>
                  <a:pt x="274246" y="865265"/>
                  <a:pt x="268162" y="870673"/>
                </a:cubicBezTo>
                <a:lnTo>
                  <a:pt x="260050" y="878109"/>
                </a:lnTo>
                <a:cubicBezTo>
                  <a:pt x="250586" y="886897"/>
                  <a:pt x="241460" y="896361"/>
                  <a:pt x="231997" y="907176"/>
                </a:cubicBezTo>
                <a:cubicBezTo>
                  <a:pt x="221519" y="919682"/>
                  <a:pt x="213069" y="931850"/>
                  <a:pt x="206985" y="943680"/>
                </a:cubicBezTo>
                <a:cubicBezTo>
                  <a:pt x="200563" y="955172"/>
                  <a:pt x="196845" y="967677"/>
                  <a:pt x="194479" y="982211"/>
                </a:cubicBezTo>
                <a:cubicBezTo>
                  <a:pt x="193803" y="986943"/>
                  <a:pt x="193803" y="992013"/>
                  <a:pt x="193803" y="997083"/>
                </a:cubicBezTo>
                <a:cubicBezTo>
                  <a:pt x="194141" y="1006885"/>
                  <a:pt x="194479" y="1014997"/>
                  <a:pt x="195493" y="1023108"/>
                </a:cubicBezTo>
                <a:cubicBezTo>
                  <a:pt x="197859" y="1038656"/>
                  <a:pt x="202591" y="1054204"/>
                  <a:pt x="206647" y="1066034"/>
                </a:cubicBezTo>
                <a:cubicBezTo>
                  <a:pt x="216449" y="1095439"/>
                  <a:pt x="235039" y="1122141"/>
                  <a:pt x="252276" y="1144110"/>
                </a:cubicBezTo>
                <a:cubicBezTo>
                  <a:pt x="269514" y="1165742"/>
                  <a:pt x="290470" y="1187036"/>
                  <a:pt x="316495" y="1209343"/>
                </a:cubicBezTo>
                <a:cubicBezTo>
                  <a:pt x="328325" y="1219483"/>
                  <a:pt x="340493" y="1228271"/>
                  <a:pt x="349957" y="1234693"/>
                </a:cubicBezTo>
                <a:cubicBezTo>
                  <a:pt x="364828" y="1245171"/>
                  <a:pt x="378348" y="1253620"/>
                  <a:pt x="391192" y="1260718"/>
                </a:cubicBezTo>
                <a:cubicBezTo>
                  <a:pt x="400656" y="1266126"/>
                  <a:pt x="410795" y="1270520"/>
                  <a:pt x="420597" y="1275252"/>
                </a:cubicBezTo>
                <a:lnTo>
                  <a:pt x="423301" y="1276604"/>
                </a:lnTo>
                <a:lnTo>
                  <a:pt x="426343" y="1277956"/>
                </a:lnTo>
                <a:lnTo>
                  <a:pt x="430399" y="1279646"/>
                </a:lnTo>
                <a:cubicBezTo>
                  <a:pt x="443919" y="1286068"/>
                  <a:pt x="458115" y="1292152"/>
                  <a:pt x="472310" y="1297560"/>
                </a:cubicBezTo>
                <a:cubicBezTo>
                  <a:pt x="497322" y="1307362"/>
                  <a:pt x="520982" y="1315811"/>
                  <a:pt x="544641" y="1323247"/>
                </a:cubicBezTo>
                <a:cubicBezTo>
                  <a:pt x="554443" y="1324937"/>
                  <a:pt x="563907" y="1326289"/>
                  <a:pt x="573371" y="1327303"/>
                </a:cubicBezTo>
                <a:lnTo>
                  <a:pt x="589594" y="1329331"/>
                </a:lnTo>
                <a:cubicBezTo>
                  <a:pt x="601424" y="1331021"/>
                  <a:pt x="611226" y="1332035"/>
                  <a:pt x="621366" y="1333049"/>
                </a:cubicBezTo>
                <a:lnTo>
                  <a:pt x="637252" y="1334739"/>
                </a:lnTo>
                <a:lnTo>
                  <a:pt x="651447" y="1336429"/>
                </a:lnTo>
                <a:cubicBezTo>
                  <a:pt x="658207" y="1337105"/>
                  <a:pt x="665305" y="1338119"/>
                  <a:pt x="672065" y="1338457"/>
                </a:cubicBezTo>
                <a:lnTo>
                  <a:pt x="721750" y="1342851"/>
                </a:lnTo>
                <a:cubicBezTo>
                  <a:pt x="732566" y="1343865"/>
                  <a:pt x="743382" y="1344879"/>
                  <a:pt x="754536" y="1345555"/>
                </a:cubicBezTo>
                <a:cubicBezTo>
                  <a:pt x="766365" y="1345217"/>
                  <a:pt x="776167" y="1345217"/>
                  <a:pt x="786307" y="1345217"/>
                </a:cubicBezTo>
                <a:lnTo>
                  <a:pt x="797123" y="1345217"/>
                </a:lnTo>
                <a:lnTo>
                  <a:pt x="801855" y="1345217"/>
                </a:lnTo>
                <a:cubicBezTo>
                  <a:pt x="808953" y="1345217"/>
                  <a:pt x="816388" y="1345217"/>
                  <a:pt x="823486" y="1344879"/>
                </a:cubicBezTo>
                <a:lnTo>
                  <a:pt x="839372" y="1344541"/>
                </a:lnTo>
                <a:lnTo>
                  <a:pt x="856610" y="1344203"/>
                </a:lnTo>
                <a:lnTo>
                  <a:pt x="863708" y="1344203"/>
                </a:lnTo>
                <a:lnTo>
                  <a:pt x="874523" y="1343865"/>
                </a:lnTo>
                <a:lnTo>
                  <a:pt x="885339" y="1343865"/>
                </a:lnTo>
                <a:lnTo>
                  <a:pt x="895479" y="1343865"/>
                </a:lnTo>
                <a:cubicBezTo>
                  <a:pt x="905619" y="1343865"/>
                  <a:pt x="915759" y="1343865"/>
                  <a:pt x="925899" y="1343527"/>
                </a:cubicBezTo>
                <a:cubicBezTo>
                  <a:pt x="932996" y="1343189"/>
                  <a:pt x="940094" y="1342851"/>
                  <a:pt x="947530" y="1342175"/>
                </a:cubicBezTo>
                <a:cubicBezTo>
                  <a:pt x="954628" y="1341499"/>
                  <a:pt x="961726" y="1340823"/>
                  <a:pt x="968824" y="1339809"/>
                </a:cubicBezTo>
                <a:cubicBezTo>
                  <a:pt x="983696" y="1337781"/>
                  <a:pt x="998229" y="1335753"/>
                  <a:pt x="1012763" y="1333387"/>
                </a:cubicBezTo>
                <a:lnTo>
                  <a:pt x="1023241" y="1331359"/>
                </a:lnTo>
                <a:lnTo>
                  <a:pt x="1034395" y="1329331"/>
                </a:lnTo>
                <a:lnTo>
                  <a:pt x="1043183" y="1327979"/>
                </a:lnTo>
                <a:cubicBezTo>
                  <a:pt x="1050618" y="1327303"/>
                  <a:pt x="1058054" y="1326627"/>
                  <a:pt x="1065828" y="1325951"/>
                </a:cubicBezTo>
                <a:cubicBezTo>
                  <a:pt x="1080362" y="1323923"/>
                  <a:pt x="1094558" y="1320881"/>
                  <a:pt x="1109091" y="1317839"/>
                </a:cubicBezTo>
                <a:lnTo>
                  <a:pt x="1125991" y="1315135"/>
                </a:lnTo>
                <a:lnTo>
                  <a:pt x="1131737" y="1314121"/>
                </a:lnTo>
                <a:cubicBezTo>
                  <a:pt x="1138159" y="1312769"/>
                  <a:pt x="1143905" y="1311755"/>
                  <a:pt x="1149651" y="1310741"/>
                </a:cubicBezTo>
                <a:lnTo>
                  <a:pt x="1154721" y="1309727"/>
                </a:lnTo>
                <a:cubicBezTo>
                  <a:pt x="1163170" y="1308038"/>
                  <a:pt x="1170268" y="1306348"/>
                  <a:pt x="1177366" y="1305333"/>
                </a:cubicBezTo>
                <a:lnTo>
                  <a:pt x="1181422" y="1304657"/>
                </a:lnTo>
                <a:lnTo>
                  <a:pt x="1206772" y="1300264"/>
                </a:lnTo>
                <a:lnTo>
                  <a:pt x="1213532" y="1299250"/>
                </a:lnTo>
                <a:lnTo>
                  <a:pt x="1220291" y="1298236"/>
                </a:lnTo>
                <a:lnTo>
                  <a:pt x="1234149" y="1295870"/>
                </a:lnTo>
                <a:lnTo>
                  <a:pt x="1247331" y="1293504"/>
                </a:lnTo>
                <a:lnTo>
                  <a:pt x="1254429" y="1292490"/>
                </a:lnTo>
                <a:cubicBezTo>
                  <a:pt x="1277413" y="1288096"/>
                  <a:pt x="1300396" y="1283026"/>
                  <a:pt x="1323042" y="1277618"/>
                </a:cubicBezTo>
                <a:cubicBezTo>
                  <a:pt x="1328112" y="1276942"/>
                  <a:pt x="1332844" y="1276604"/>
                  <a:pt x="1337575" y="1275928"/>
                </a:cubicBezTo>
                <a:cubicBezTo>
                  <a:pt x="1344335" y="1274914"/>
                  <a:pt x="1351095" y="1274238"/>
                  <a:pt x="1357855" y="1273900"/>
                </a:cubicBezTo>
                <a:lnTo>
                  <a:pt x="1374079" y="1272548"/>
                </a:lnTo>
                <a:lnTo>
                  <a:pt x="1391317" y="1271196"/>
                </a:lnTo>
                <a:lnTo>
                  <a:pt x="1398752" y="1270520"/>
                </a:lnTo>
                <a:lnTo>
                  <a:pt x="1403146" y="1270182"/>
                </a:lnTo>
                <a:cubicBezTo>
                  <a:pt x="1409906" y="1269506"/>
                  <a:pt x="1416666" y="1269168"/>
                  <a:pt x="1423426" y="1268830"/>
                </a:cubicBezTo>
                <a:cubicBezTo>
                  <a:pt x="1451479" y="1268830"/>
                  <a:pt x="1474801" y="1270520"/>
                  <a:pt x="1496433" y="1274576"/>
                </a:cubicBezTo>
                <a:cubicBezTo>
                  <a:pt x="1517388" y="1278294"/>
                  <a:pt x="1540372" y="1283026"/>
                  <a:pt x="1568763" y="1289786"/>
                </a:cubicBezTo>
                <a:cubicBezTo>
                  <a:pt x="1579917" y="1292490"/>
                  <a:pt x="1591071" y="1295532"/>
                  <a:pt x="1602225" y="1298574"/>
                </a:cubicBezTo>
                <a:cubicBezTo>
                  <a:pt x="1616421" y="1302292"/>
                  <a:pt x="1630278" y="1306686"/>
                  <a:pt x="1643798" y="1311755"/>
                </a:cubicBezTo>
                <a:cubicBezTo>
                  <a:pt x="1669824" y="1321219"/>
                  <a:pt x="1692807" y="1330007"/>
                  <a:pt x="1715453" y="1341837"/>
                </a:cubicBezTo>
                <a:cubicBezTo>
                  <a:pt x="1734043" y="1352315"/>
                  <a:pt x="1750604" y="1365158"/>
                  <a:pt x="1763110" y="1374622"/>
                </a:cubicBezTo>
                <a:cubicBezTo>
                  <a:pt x="1777306" y="1385438"/>
                  <a:pt x="1793868" y="1398620"/>
                  <a:pt x="1809077" y="1412816"/>
                </a:cubicBezTo>
                <a:lnTo>
                  <a:pt x="1817527" y="1421604"/>
                </a:lnTo>
                <a:cubicBezTo>
                  <a:pt x="1821583" y="1425659"/>
                  <a:pt x="1825639" y="1429377"/>
                  <a:pt x="1829695" y="1433095"/>
                </a:cubicBezTo>
                <a:lnTo>
                  <a:pt x="1832061" y="1435461"/>
                </a:lnTo>
                <a:lnTo>
                  <a:pt x="1839497" y="1442897"/>
                </a:lnTo>
                <a:lnTo>
                  <a:pt x="1846595" y="1450333"/>
                </a:lnTo>
                <a:lnTo>
                  <a:pt x="1859100" y="1460135"/>
                </a:lnTo>
                <a:lnTo>
                  <a:pt x="1866874" y="1467571"/>
                </a:lnTo>
                <a:cubicBezTo>
                  <a:pt x="1876000" y="1476697"/>
                  <a:pt x="1885126" y="1486160"/>
                  <a:pt x="1893914" y="1495624"/>
                </a:cubicBezTo>
                <a:cubicBezTo>
                  <a:pt x="1903716" y="1506102"/>
                  <a:pt x="1914870" y="1517932"/>
                  <a:pt x="1923995" y="1531452"/>
                </a:cubicBezTo>
                <a:cubicBezTo>
                  <a:pt x="1930079" y="1542267"/>
                  <a:pt x="1935149" y="1553759"/>
                  <a:pt x="1940557" y="1564575"/>
                </a:cubicBezTo>
                <a:cubicBezTo>
                  <a:pt x="1944613" y="1573025"/>
                  <a:pt x="1947317" y="1579447"/>
                  <a:pt x="1949683" y="1586207"/>
                </a:cubicBezTo>
                <a:cubicBezTo>
                  <a:pt x="1950697" y="1589587"/>
                  <a:pt x="1952049" y="1592629"/>
                  <a:pt x="1953401" y="1596009"/>
                </a:cubicBezTo>
                <a:cubicBezTo>
                  <a:pt x="1954077" y="1597699"/>
                  <a:pt x="1955091" y="1599388"/>
                  <a:pt x="1956105" y="1600740"/>
                </a:cubicBezTo>
                <a:cubicBezTo>
                  <a:pt x="1959485" y="1606486"/>
                  <a:pt x="1962865" y="1608176"/>
                  <a:pt x="1965569" y="1609528"/>
                </a:cubicBezTo>
                <a:cubicBezTo>
                  <a:pt x="1967597" y="1610542"/>
                  <a:pt x="1969625" y="1611218"/>
                  <a:pt x="1971990" y="1611218"/>
                </a:cubicBezTo>
                <a:cubicBezTo>
                  <a:pt x="1974356" y="1611218"/>
                  <a:pt x="1977060" y="1610880"/>
                  <a:pt x="1979088" y="1609866"/>
                </a:cubicBezTo>
                <a:lnTo>
                  <a:pt x="1979764" y="1600740"/>
                </a:lnTo>
                <a:cubicBezTo>
                  <a:pt x="1980102" y="1583165"/>
                  <a:pt x="1980440" y="1565927"/>
                  <a:pt x="1980440" y="1548351"/>
                </a:cubicBezTo>
                <a:lnTo>
                  <a:pt x="1977398" y="1537198"/>
                </a:lnTo>
                <a:cubicBezTo>
                  <a:pt x="1977398" y="1537198"/>
                  <a:pt x="1980440" y="1536860"/>
                  <a:pt x="1980440" y="1536860"/>
                </a:cubicBezTo>
                <a:cubicBezTo>
                  <a:pt x="1980440" y="1530776"/>
                  <a:pt x="1980102" y="1525030"/>
                  <a:pt x="1980102" y="1519622"/>
                </a:cubicBezTo>
                <a:cubicBezTo>
                  <a:pt x="1979764" y="1514214"/>
                  <a:pt x="1983144" y="1509144"/>
                  <a:pt x="1988890" y="1506440"/>
                </a:cubicBezTo>
                <a:lnTo>
                  <a:pt x="1987876" y="1498666"/>
                </a:lnTo>
                <a:lnTo>
                  <a:pt x="1989566" y="1493596"/>
                </a:lnTo>
                <a:lnTo>
                  <a:pt x="1993284" y="1486160"/>
                </a:lnTo>
                <a:lnTo>
                  <a:pt x="2004100" y="1463853"/>
                </a:lnTo>
                <a:lnTo>
                  <a:pt x="2005790" y="1460811"/>
                </a:lnTo>
                <a:cubicBezTo>
                  <a:pt x="2009170" y="1454389"/>
                  <a:pt x="2012550" y="1447967"/>
                  <a:pt x="2016268" y="1441545"/>
                </a:cubicBezTo>
                <a:cubicBezTo>
                  <a:pt x="2020662" y="1433433"/>
                  <a:pt x="2025732" y="1425997"/>
                  <a:pt x="2031139" y="1418562"/>
                </a:cubicBezTo>
                <a:cubicBezTo>
                  <a:pt x="2035871" y="1411802"/>
                  <a:pt x="2040603" y="1405380"/>
                  <a:pt x="2045673" y="1398620"/>
                </a:cubicBezTo>
                <a:cubicBezTo>
                  <a:pt x="2051081" y="1391860"/>
                  <a:pt x="2056827" y="1385438"/>
                  <a:pt x="2062573" y="1379016"/>
                </a:cubicBezTo>
                <a:cubicBezTo>
                  <a:pt x="2070685" y="1370228"/>
                  <a:pt x="2079811" y="1361103"/>
                  <a:pt x="2089274" y="1352653"/>
                </a:cubicBezTo>
                <a:cubicBezTo>
                  <a:pt x="2098738" y="1344203"/>
                  <a:pt x="2109892" y="1334401"/>
                  <a:pt x="2121722" y="1325951"/>
                </a:cubicBezTo>
                <a:cubicBezTo>
                  <a:pt x="2138284" y="1316149"/>
                  <a:pt x="2155521" y="1310065"/>
                  <a:pt x="2176139" y="1302630"/>
                </a:cubicBezTo>
                <a:cubicBezTo>
                  <a:pt x="2185603" y="1299250"/>
                  <a:pt x="2195405" y="1296208"/>
                  <a:pt x="2205206" y="1293166"/>
                </a:cubicBezTo>
                <a:cubicBezTo>
                  <a:pt x="2248132" y="1293504"/>
                  <a:pt x="2294437" y="1299588"/>
                  <a:pt x="2350882" y="1312431"/>
                </a:cubicBezTo>
                <a:lnTo>
                  <a:pt x="2355276" y="1313445"/>
                </a:lnTo>
                <a:lnTo>
                  <a:pt x="2358318" y="1314797"/>
                </a:lnTo>
                <a:lnTo>
                  <a:pt x="2370148" y="1318853"/>
                </a:lnTo>
                <a:cubicBezTo>
                  <a:pt x="2375894" y="1320881"/>
                  <a:pt x="2381639" y="1322909"/>
                  <a:pt x="2387385" y="1325275"/>
                </a:cubicBezTo>
                <a:lnTo>
                  <a:pt x="2405299" y="1331697"/>
                </a:lnTo>
                <a:lnTo>
                  <a:pt x="2415439" y="1335415"/>
                </a:lnTo>
                <a:lnTo>
                  <a:pt x="2431325" y="1341161"/>
                </a:lnTo>
                <a:lnTo>
                  <a:pt x="2446196" y="1346231"/>
                </a:lnTo>
                <a:lnTo>
                  <a:pt x="2466814" y="1353329"/>
                </a:lnTo>
                <a:lnTo>
                  <a:pt x="2476278" y="1356709"/>
                </a:lnTo>
                <a:lnTo>
                  <a:pt x="2489460" y="1361441"/>
                </a:lnTo>
                <a:cubicBezTo>
                  <a:pt x="2497233" y="1364482"/>
                  <a:pt x="2507035" y="1368200"/>
                  <a:pt x="2516837" y="1371918"/>
                </a:cubicBezTo>
                <a:lnTo>
                  <a:pt x="2526977" y="1375636"/>
                </a:lnTo>
                <a:lnTo>
                  <a:pt x="2542863" y="1381720"/>
                </a:lnTo>
                <a:lnTo>
                  <a:pt x="2563142" y="1389494"/>
                </a:lnTo>
                <a:lnTo>
                  <a:pt x="2573958" y="1393550"/>
                </a:lnTo>
                <a:lnTo>
                  <a:pt x="2580042" y="1395916"/>
                </a:lnTo>
                <a:lnTo>
                  <a:pt x="2588154" y="1398958"/>
                </a:lnTo>
                <a:lnTo>
                  <a:pt x="2596604" y="1402000"/>
                </a:lnTo>
                <a:cubicBezTo>
                  <a:pt x="2604378" y="1404704"/>
                  <a:pt x="2612151" y="1407408"/>
                  <a:pt x="2619925" y="1410112"/>
                </a:cubicBezTo>
                <a:cubicBezTo>
                  <a:pt x="2629727" y="1413492"/>
                  <a:pt x="2641219" y="1417210"/>
                  <a:pt x="2652711" y="1420928"/>
                </a:cubicBezTo>
                <a:lnTo>
                  <a:pt x="2666907" y="1425659"/>
                </a:lnTo>
                <a:lnTo>
                  <a:pt x="2685496" y="1431743"/>
                </a:lnTo>
                <a:cubicBezTo>
                  <a:pt x="2706452" y="1438503"/>
                  <a:pt x="2727408" y="1443573"/>
                  <a:pt x="2752757" y="1449657"/>
                </a:cubicBezTo>
                <a:cubicBezTo>
                  <a:pt x="2765263" y="1452699"/>
                  <a:pt x="2776417" y="1455065"/>
                  <a:pt x="2787570" y="1457431"/>
                </a:cubicBezTo>
                <a:lnTo>
                  <a:pt x="2799062" y="1459797"/>
                </a:lnTo>
                <a:cubicBezTo>
                  <a:pt x="2805822" y="1461149"/>
                  <a:pt x="2812920" y="1462501"/>
                  <a:pt x="2819680" y="1463853"/>
                </a:cubicBezTo>
                <a:lnTo>
                  <a:pt x="2830158" y="1465543"/>
                </a:lnTo>
                <a:lnTo>
                  <a:pt x="2843001" y="1467571"/>
                </a:lnTo>
                <a:lnTo>
                  <a:pt x="2850437" y="1467571"/>
                </a:lnTo>
                <a:lnTo>
                  <a:pt x="2857873" y="1467571"/>
                </a:lnTo>
                <a:cubicBezTo>
                  <a:pt x="2861591" y="1467571"/>
                  <a:pt x="2864971" y="1467233"/>
                  <a:pt x="2868689" y="1467233"/>
                </a:cubicBezTo>
                <a:lnTo>
                  <a:pt x="2873083" y="1467233"/>
                </a:lnTo>
                <a:lnTo>
                  <a:pt x="2883899" y="1466895"/>
                </a:lnTo>
                <a:lnTo>
                  <a:pt x="2895391" y="1466557"/>
                </a:lnTo>
                <a:lnTo>
                  <a:pt x="2904854" y="1465881"/>
                </a:lnTo>
                <a:lnTo>
                  <a:pt x="2912290" y="1465205"/>
                </a:lnTo>
                <a:lnTo>
                  <a:pt x="2918712" y="1464529"/>
                </a:lnTo>
                <a:cubicBezTo>
                  <a:pt x="2922092" y="1464529"/>
                  <a:pt x="2925472" y="1464191"/>
                  <a:pt x="2928514" y="1463853"/>
                </a:cubicBezTo>
                <a:lnTo>
                  <a:pt x="2946090" y="1462163"/>
                </a:lnTo>
                <a:cubicBezTo>
                  <a:pt x="2964341" y="1460473"/>
                  <a:pt x="2981917" y="1458783"/>
                  <a:pt x="2999155" y="1457093"/>
                </a:cubicBezTo>
                <a:lnTo>
                  <a:pt x="3022814" y="1454389"/>
                </a:lnTo>
                <a:lnTo>
                  <a:pt x="3025856" y="1454051"/>
                </a:lnTo>
                <a:cubicBezTo>
                  <a:pt x="3039376" y="1450671"/>
                  <a:pt x="3052896" y="1446615"/>
                  <a:pt x="3067091" y="1442221"/>
                </a:cubicBezTo>
                <a:lnTo>
                  <a:pt x="3081287" y="1437827"/>
                </a:lnTo>
                <a:cubicBezTo>
                  <a:pt x="3102581" y="1431067"/>
                  <a:pt x="3123537" y="1424646"/>
                  <a:pt x="3144492" y="1417210"/>
                </a:cubicBezTo>
                <a:cubicBezTo>
                  <a:pt x="3158350" y="1412478"/>
                  <a:pt x="3171870" y="1407408"/>
                  <a:pt x="3185052" y="1401324"/>
                </a:cubicBezTo>
                <a:cubicBezTo>
                  <a:pt x="3198233" y="1395240"/>
                  <a:pt x="3211415" y="1388818"/>
                  <a:pt x="3224597" y="1382058"/>
                </a:cubicBezTo>
                <a:cubicBezTo>
                  <a:pt x="3255016" y="1366172"/>
                  <a:pt x="3280704" y="1349949"/>
                  <a:pt x="3303350" y="1332373"/>
                </a:cubicBezTo>
                <a:cubicBezTo>
                  <a:pt x="3317207" y="1321557"/>
                  <a:pt x="3328023" y="1313107"/>
                  <a:pt x="3337825" y="1303644"/>
                </a:cubicBezTo>
                <a:cubicBezTo>
                  <a:pt x="3352021" y="1289786"/>
                  <a:pt x="3361822" y="1278294"/>
                  <a:pt x="3370272" y="1266464"/>
                </a:cubicBezTo>
                <a:cubicBezTo>
                  <a:pt x="3381426" y="1251254"/>
                  <a:pt x="3389538" y="1236045"/>
                  <a:pt x="3394608" y="1221173"/>
                </a:cubicBezTo>
                <a:cubicBezTo>
                  <a:pt x="3400016" y="1205287"/>
                  <a:pt x="3403734" y="1190077"/>
                  <a:pt x="3405762" y="1175882"/>
                </a:cubicBezTo>
                <a:cubicBezTo>
                  <a:pt x="3410156" y="1145800"/>
                  <a:pt x="3408465" y="1116733"/>
                  <a:pt x="3400354" y="1092059"/>
                </a:cubicBezTo>
                <a:cubicBezTo>
                  <a:pt x="3392580" y="1068062"/>
                  <a:pt x="3381764" y="1045754"/>
                  <a:pt x="3372300" y="1027164"/>
                </a:cubicBezTo>
                <a:lnTo>
                  <a:pt x="3367230" y="1017362"/>
                </a:lnTo>
                <a:cubicBezTo>
                  <a:pt x="3358442" y="999787"/>
                  <a:pt x="3349655" y="982211"/>
                  <a:pt x="3340191" y="964973"/>
                </a:cubicBezTo>
                <a:lnTo>
                  <a:pt x="3336811" y="958552"/>
                </a:lnTo>
                <a:cubicBezTo>
                  <a:pt x="3327009" y="940638"/>
                  <a:pt x="3317883" y="924414"/>
                  <a:pt x="3312137" y="906838"/>
                </a:cubicBezTo>
                <a:cubicBezTo>
                  <a:pt x="3305715" y="883179"/>
                  <a:pt x="3302335" y="859857"/>
                  <a:pt x="3301659" y="835184"/>
                </a:cubicBezTo>
                <a:cubicBezTo>
                  <a:pt x="3301659" y="821326"/>
                  <a:pt x="3303011" y="809158"/>
                  <a:pt x="3305377" y="797328"/>
                </a:cubicBezTo>
                <a:cubicBezTo>
                  <a:pt x="3308419" y="787188"/>
                  <a:pt x="3312475" y="777049"/>
                  <a:pt x="3317883" y="766909"/>
                </a:cubicBezTo>
                <a:cubicBezTo>
                  <a:pt x="3324981" y="755079"/>
                  <a:pt x="3334107" y="743587"/>
                  <a:pt x="3346275" y="730405"/>
                </a:cubicBezTo>
                <a:cubicBezTo>
                  <a:pt x="3362836" y="713844"/>
                  <a:pt x="3377708" y="700324"/>
                  <a:pt x="3393256" y="688494"/>
                </a:cubicBezTo>
                <a:cubicBezTo>
                  <a:pt x="3407452" y="677340"/>
                  <a:pt x="3423337" y="667539"/>
                  <a:pt x="3439561" y="657399"/>
                </a:cubicBezTo>
                <a:lnTo>
                  <a:pt x="3452405" y="649287"/>
                </a:lnTo>
                <a:cubicBezTo>
                  <a:pt x="3477079" y="634753"/>
                  <a:pt x="3499386" y="622923"/>
                  <a:pt x="3521356" y="613797"/>
                </a:cubicBezTo>
                <a:cubicBezTo>
                  <a:pt x="3548057" y="602644"/>
                  <a:pt x="3576111" y="592504"/>
                  <a:pt x="3603488" y="583040"/>
                </a:cubicBezTo>
                <a:lnTo>
                  <a:pt x="3614642" y="579322"/>
                </a:lnTo>
                <a:lnTo>
                  <a:pt x="3632218" y="573238"/>
                </a:lnTo>
                <a:cubicBezTo>
                  <a:pt x="3650469" y="567154"/>
                  <a:pt x="3668721" y="560732"/>
                  <a:pt x="3686973" y="553972"/>
                </a:cubicBezTo>
                <a:cubicBezTo>
                  <a:pt x="3715702" y="543157"/>
                  <a:pt x="3741728" y="532341"/>
                  <a:pt x="3766401" y="520173"/>
                </a:cubicBezTo>
                <a:cubicBezTo>
                  <a:pt x="3778569" y="514427"/>
                  <a:pt x="3790399" y="507667"/>
                  <a:pt x="3801891" y="500907"/>
                </a:cubicBezTo>
                <a:cubicBezTo>
                  <a:pt x="3818114" y="491444"/>
                  <a:pt x="3830282" y="483670"/>
                  <a:pt x="3841774" y="475558"/>
                </a:cubicBezTo>
                <a:cubicBezTo>
                  <a:pt x="3853604" y="466770"/>
                  <a:pt x="3864420" y="458658"/>
                  <a:pt x="3874222" y="449532"/>
                </a:cubicBezTo>
                <a:cubicBezTo>
                  <a:pt x="3888079" y="436012"/>
                  <a:pt x="3896867" y="423507"/>
                  <a:pt x="3902951" y="409311"/>
                </a:cubicBezTo>
                <a:cubicBezTo>
                  <a:pt x="3914781" y="381257"/>
                  <a:pt x="3918837" y="349148"/>
                  <a:pt x="3914781" y="316701"/>
                </a:cubicBezTo>
                <a:cubicBezTo>
                  <a:pt x="3913429" y="306899"/>
                  <a:pt x="3911401" y="297097"/>
                  <a:pt x="3909035" y="286957"/>
                </a:cubicBezTo>
                <a:lnTo>
                  <a:pt x="3907345" y="278507"/>
                </a:lnTo>
                <a:cubicBezTo>
                  <a:pt x="3903965" y="262283"/>
                  <a:pt x="3900247" y="248426"/>
                  <a:pt x="3895515" y="235244"/>
                </a:cubicBezTo>
                <a:cubicBezTo>
                  <a:pt x="3885037" y="205500"/>
                  <a:pt x="3868138" y="178123"/>
                  <a:pt x="3846506" y="155815"/>
                </a:cubicBezTo>
                <a:cubicBezTo>
                  <a:pt x="3827578" y="136212"/>
                  <a:pt x="3804257" y="119312"/>
                  <a:pt x="3782287" y="104102"/>
                </a:cubicBezTo>
                <a:cubicBezTo>
                  <a:pt x="3766401" y="92948"/>
                  <a:pt x="3751868" y="84161"/>
                  <a:pt x="3738686" y="76725"/>
                </a:cubicBezTo>
                <a:cubicBezTo>
                  <a:pt x="3725504" y="69627"/>
                  <a:pt x="3712322" y="63205"/>
                  <a:pt x="3698803" y="57121"/>
                </a:cubicBezTo>
                <a:cubicBezTo>
                  <a:pt x="3687311" y="51713"/>
                  <a:pt x="3675481" y="47657"/>
                  <a:pt x="3661285" y="43263"/>
                </a:cubicBezTo>
                <a:lnTo>
                  <a:pt x="3652835" y="40559"/>
                </a:lnTo>
                <a:lnTo>
                  <a:pt x="3649455" y="39545"/>
                </a:lnTo>
                <a:cubicBezTo>
                  <a:pt x="3640668" y="36503"/>
                  <a:pt x="3631542" y="33799"/>
                  <a:pt x="3622416" y="31433"/>
                </a:cubicBezTo>
                <a:lnTo>
                  <a:pt x="3597066" y="25350"/>
                </a:lnTo>
                <a:cubicBezTo>
                  <a:pt x="3572731" y="18928"/>
                  <a:pt x="3546367" y="12844"/>
                  <a:pt x="3519328" y="8788"/>
                </a:cubicBezTo>
                <a:cubicBezTo>
                  <a:pt x="3508512" y="7098"/>
                  <a:pt x="3497358" y="5746"/>
                  <a:pt x="3486880" y="4732"/>
                </a:cubicBezTo>
                <a:lnTo>
                  <a:pt x="3480120" y="4056"/>
                </a:lnTo>
                <a:cubicBezTo>
                  <a:pt x="3475388" y="3380"/>
                  <a:pt x="3470657" y="2704"/>
                  <a:pt x="3465925" y="2366"/>
                </a:cubicBezTo>
                <a:cubicBezTo>
                  <a:pt x="3460517" y="0"/>
                  <a:pt x="3456799" y="0"/>
                  <a:pt x="3452743" y="0"/>
                </a:cubicBezTo>
                <a:moveTo>
                  <a:pt x="1979088" y="1337443"/>
                </a:moveTo>
                <a:lnTo>
                  <a:pt x="1974356" y="1329669"/>
                </a:lnTo>
                <a:lnTo>
                  <a:pt x="1970977" y="1324599"/>
                </a:lnTo>
                <a:cubicBezTo>
                  <a:pt x="1968949" y="1321557"/>
                  <a:pt x="1966921" y="1318515"/>
                  <a:pt x="1964893" y="1315473"/>
                </a:cubicBezTo>
                <a:lnTo>
                  <a:pt x="1967259" y="1313107"/>
                </a:lnTo>
                <a:cubicBezTo>
                  <a:pt x="1968611" y="1315473"/>
                  <a:pt x="1969286" y="1316825"/>
                  <a:pt x="1969625" y="1318177"/>
                </a:cubicBezTo>
                <a:cubicBezTo>
                  <a:pt x="1972328" y="1324599"/>
                  <a:pt x="1978074" y="1329331"/>
                  <a:pt x="1984834" y="1331021"/>
                </a:cubicBezTo>
                <a:cubicBezTo>
                  <a:pt x="1983144" y="1331697"/>
                  <a:pt x="1981454" y="1333725"/>
                  <a:pt x="1979764" y="1336091"/>
                </a:cubicBezTo>
                <a:lnTo>
                  <a:pt x="1979088" y="1337443"/>
                </a:lnTo>
                <a:close/>
              </a:path>
            </a:pathLst>
          </a:custGeom>
          <a:solidFill>
            <a:srgbClr val="C6C4B0"/>
          </a:solidFill>
          <a:ln w="33748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419" name="Graphic 828">
            <a:extLst>
              <a:ext uri="{FF2B5EF4-FFF2-40B4-BE49-F238E27FC236}">
                <a16:creationId xmlns:a16="http://schemas.microsoft.com/office/drawing/2014/main" xmlns="" id="{ECB8CB4F-E7F0-4B07-8691-508D01B67512}"/>
              </a:ext>
            </a:extLst>
          </p:cNvPr>
          <p:cNvGrpSpPr/>
          <p:nvPr/>
        </p:nvGrpSpPr>
        <p:grpSpPr>
          <a:xfrm>
            <a:off x="735809" y="6084955"/>
            <a:ext cx="1122241" cy="934787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420" name="Freeform: Shape 123">
              <a:extLst>
                <a:ext uri="{FF2B5EF4-FFF2-40B4-BE49-F238E27FC236}">
                  <a16:creationId xmlns:a16="http://schemas.microsoft.com/office/drawing/2014/main" xmlns="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21" name="Freeform: Shape 124">
              <a:extLst>
                <a:ext uri="{FF2B5EF4-FFF2-40B4-BE49-F238E27FC236}">
                  <a16:creationId xmlns:a16="http://schemas.microsoft.com/office/drawing/2014/main" xmlns="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22" name="Freeform: Shape 125">
              <a:extLst>
                <a:ext uri="{FF2B5EF4-FFF2-40B4-BE49-F238E27FC236}">
                  <a16:creationId xmlns:a16="http://schemas.microsoft.com/office/drawing/2014/main" xmlns="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sp>
        <p:nvSpPr>
          <p:cNvPr id="423" name="Graphic 19325">
            <a:extLst>
              <a:ext uri="{FF2B5EF4-FFF2-40B4-BE49-F238E27FC236}">
                <a16:creationId xmlns:a16="http://schemas.microsoft.com/office/drawing/2014/main" xmlns="" id="{076BFB6E-8AA9-41EA-B47A-E86D43AF214F}"/>
              </a:ext>
            </a:extLst>
          </p:cNvPr>
          <p:cNvSpPr/>
          <p:nvPr/>
        </p:nvSpPr>
        <p:spPr>
          <a:xfrm>
            <a:off x="2896387" y="1377365"/>
            <a:ext cx="600221" cy="53536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424" name="Graphic 19325">
            <a:extLst>
              <a:ext uri="{FF2B5EF4-FFF2-40B4-BE49-F238E27FC236}">
                <a16:creationId xmlns:a16="http://schemas.microsoft.com/office/drawing/2014/main" xmlns="" id="{7D212570-F8BD-45DA-81E6-0E33BCF875FA}"/>
              </a:ext>
            </a:extLst>
          </p:cNvPr>
          <p:cNvSpPr/>
          <p:nvPr/>
        </p:nvSpPr>
        <p:spPr>
          <a:xfrm>
            <a:off x="13429977" y="2686473"/>
            <a:ext cx="334641" cy="35164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425" name="Graphic 19325">
            <a:extLst>
              <a:ext uri="{FF2B5EF4-FFF2-40B4-BE49-F238E27FC236}">
                <a16:creationId xmlns:a16="http://schemas.microsoft.com/office/drawing/2014/main" xmlns="" id="{9216CD92-0672-490C-8FA5-053FEBA15FC1}"/>
              </a:ext>
            </a:extLst>
          </p:cNvPr>
          <p:cNvSpPr/>
          <p:nvPr/>
        </p:nvSpPr>
        <p:spPr>
          <a:xfrm>
            <a:off x="15190597" y="1101169"/>
            <a:ext cx="819481" cy="87131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426" name="Graphic 19325">
            <a:extLst>
              <a:ext uri="{FF2B5EF4-FFF2-40B4-BE49-F238E27FC236}">
                <a16:creationId xmlns:a16="http://schemas.microsoft.com/office/drawing/2014/main" xmlns="" id="{076BFB6E-8AA9-41EA-B47A-E86D43AF214F}"/>
              </a:ext>
            </a:extLst>
          </p:cNvPr>
          <p:cNvSpPr/>
          <p:nvPr/>
        </p:nvSpPr>
        <p:spPr>
          <a:xfrm>
            <a:off x="10512937" y="807237"/>
            <a:ext cx="600221" cy="53536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428" name="Group 4">
            <a:extLst>
              <a:ext uri="{FF2B5EF4-FFF2-40B4-BE49-F238E27FC236}">
                <a16:creationId xmlns:a16="http://schemas.microsoft.com/office/drawing/2014/main" xmlns="" id="{339DAE13-AF0A-4063-9109-12C7B84A26F3}"/>
              </a:ext>
            </a:extLst>
          </p:cNvPr>
          <p:cNvGrpSpPr>
            <a:grpSpLocks noChangeAspect="1"/>
          </p:cNvGrpSpPr>
          <p:nvPr/>
        </p:nvGrpSpPr>
        <p:grpSpPr bwMode="auto">
          <a:xfrm rot="18924872">
            <a:off x="15493175" y="7791977"/>
            <a:ext cx="1295400" cy="2679700"/>
            <a:chOff x="-24" y="1472"/>
            <a:chExt cx="612" cy="1266"/>
          </a:xfrm>
        </p:grpSpPr>
        <p:sp>
          <p:nvSpPr>
            <p:cNvPr id="429" name="AutoShape 3">
              <a:extLst>
                <a:ext uri="{FF2B5EF4-FFF2-40B4-BE49-F238E27FC236}">
                  <a16:creationId xmlns:a16="http://schemas.microsoft.com/office/drawing/2014/main" xmlns="" id="{EF1CDC58-84E7-4B1C-958C-D96E350E4DC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24" y="1472"/>
              <a:ext cx="612" cy="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0" name="Freeform 5">
              <a:extLst>
                <a:ext uri="{FF2B5EF4-FFF2-40B4-BE49-F238E27FC236}">
                  <a16:creationId xmlns:a16="http://schemas.microsoft.com/office/drawing/2014/main" xmlns="" id="{93C4933C-B3EC-4963-9ADD-645C7ADB4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" y="2266"/>
              <a:ext cx="341" cy="470"/>
            </a:xfrm>
            <a:custGeom>
              <a:avLst/>
              <a:gdLst>
                <a:gd name="T0" fmla="*/ 22 w 142"/>
                <a:gd name="T1" fmla="*/ 28 h 197"/>
                <a:gd name="T2" fmla="*/ 16 w 142"/>
                <a:gd name="T3" fmla="*/ 93 h 197"/>
                <a:gd name="T4" fmla="*/ 97 w 142"/>
                <a:gd name="T5" fmla="*/ 174 h 197"/>
                <a:gd name="T6" fmla="*/ 90 w 142"/>
                <a:gd name="T7" fmla="*/ 196 h 197"/>
                <a:gd name="T8" fmla="*/ 132 w 142"/>
                <a:gd name="T9" fmla="*/ 144 h 197"/>
                <a:gd name="T10" fmla="*/ 50 w 142"/>
                <a:gd name="T11" fmla="*/ 9 h 197"/>
                <a:gd name="T12" fmla="*/ 29 w 142"/>
                <a:gd name="T13" fmla="*/ 20 h 197"/>
                <a:gd name="T14" fmla="*/ 22 w 142"/>
                <a:gd name="T15" fmla="*/ 2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97">
                  <a:moveTo>
                    <a:pt x="22" y="28"/>
                  </a:moveTo>
                  <a:cubicBezTo>
                    <a:pt x="22" y="28"/>
                    <a:pt x="0" y="62"/>
                    <a:pt x="16" y="93"/>
                  </a:cubicBezTo>
                  <a:cubicBezTo>
                    <a:pt x="35" y="130"/>
                    <a:pt x="103" y="147"/>
                    <a:pt x="97" y="174"/>
                  </a:cubicBezTo>
                  <a:cubicBezTo>
                    <a:pt x="95" y="186"/>
                    <a:pt x="84" y="197"/>
                    <a:pt x="90" y="196"/>
                  </a:cubicBezTo>
                  <a:cubicBezTo>
                    <a:pt x="98" y="196"/>
                    <a:pt x="127" y="175"/>
                    <a:pt x="132" y="144"/>
                  </a:cubicBezTo>
                  <a:cubicBezTo>
                    <a:pt x="142" y="90"/>
                    <a:pt x="125" y="0"/>
                    <a:pt x="50" y="9"/>
                  </a:cubicBezTo>
                  <a:cubicBezTo>
                    <a:pt x="33" y="12"/>
                    <a:pt x="29" y="20"/>
                    <a:pt x="29" y="20"/>
                  </a:cubicBezTo>
                  <a:cubicBezTo>
                    <a:pt x="22" y="28"/>
                    <a:pt x="22" y="28"/>
                    <a:pt x="22" y="28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1" name="Freeform 6">
              <a:extLst>
                <a:ext uri="{FF2B5EF4-FFF2-40B4-BE49-F238E27FC236}">
                  <a16:creationId xmlns:a16="http://schemas.microsoft.com/office/drawing/2014/main" xmlns="" id="{31E68DCB-8A6A-48A7-AE89-CF0205878A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" y="2733"/>
              <a:ext cx="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0 w 1"/>
                <a:gd name="T10" fmla="*/ 0 w 1"/>
                <a:gd name="T11" fmla="*/ 0 w 1"/>
                <a:gd name="T12" fmla="*/ 0 w 1"/>
                <a:gd name="T13" fmla="*/ 0 w 1"/>
                <a:gd name="T14" fmla="*/ 0 w 1"/>
                <a:gd name="T15" fmla="*/ 0 w 1"/>
                <a:gd name="T16" fmla="*/ 0 w 1"/>
                <a:gd name="T17" fmla="*/ 0 w 1"/>
                <a:gd name="T18" fmla="*/ 0 w 1"/>
                <a:gd name="T19" fmla="*/ 0 w 1"/>
                <a:gd name="T20" fmla="*/ 0 w 1"/>
                <a:gd name="T21" fmla="*/ 0 w 1"/>
                <a:gd name="T22" fmla="*/ 0 w 1"/>
                <a:gd name="T23" fmla="*/ 0 w 1"/>
                <a:gd name="T24" fmla="*/ 1 w 1"/>
                <a:gd name="T25" fmla="*/ 1 w 1"/>
                <a:gd name="T26" fmla="*/ 1 w 1"/>
                <a:gd name="T27" fmla="*/ 1 w 1"/>
                <a:gd name="T28" fmla="*/ 1 w 1"/>
                <a:gd name="T29" fmla="*/ 1 w 1"/>
                <a:gd name="T30" fmla="*/ 1 w 1"/>
                <a:gd name="T31" fmla="*/ 1 w 1"/>
                <a:gd name="T3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C8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2" name="Freeform 7">
              <a:extLst>
                <a:ext uri="{FF2B5EF4-FFF2-40B4-BE49-F238E27FC236}">
                  <a16:creationId xmlns:a16="http://schemas.microsoft.com/office/drawing/2014/main" xmlns="" id="{6A7E5567-B77C-4D92-A210-1377C5C54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" y="2287"/>
              <a:ext cx="281" cy="449"/>
            </a:xfrm>
            <a:custGeom>
              <a:avLst/>
              <a:gdLst>
                <a:gd name="T0" fmla="*/ 59 w 117"/>
                <a:gd name="T1" fmla="*/ 2 h 188"/>
                <a:gd name="T2" fmla="*/ 54 w 117"/>
                <a:gd name="T3" fmla="*/ 17 h 188"/>
                <a:gd name="T4" fmla="*/ 54 w 117"/>
                <a:gd name="T5" fmla="*/ 17 h 188"/>
                <a:gd name="T6" fmla="*/ 54 w 117"/>
                <a:gd name="T7" fmla="*/ 17 h 188"/>
                <a:gd name="T8" fmla="*/ 54 w 117"/>
                <a:gd name="T9" fmla="*/ 17 h 188"/>
                <a:gd name="T10" fmla="*/ 54 w 117"/>
                <a:gd name="T11" fmla="*/ 17 h 188"/>
                <a:gd name="T12" fmla="*/ 54 w 117"/>
                <a:gd name="T13" fmla="*/ 17 h 188"/>
                <a:gd name="T14" fmla="*/ 54 w 117"/>
                <a:gd name="T15" fmla="*/ 17 h 188"/>
                <a:gd name="T16" fmla="*/ 54 w 117"/>
                <a:gd name="T17" fmla="*/ 17 h 188"/>
                <a:gd name="T18" fmla="*/ 54 w 117"/>
                <a:gd name="T19" fmla="*/ 17 h 188"/>
                <a:gd name="T20" fmla="*/ 54 w 117"/>
                <a:gd name="T21" fmla="*/ 17 h 188"/>
                <a:gd name="T22" fmla="*/ 54 w 117"/>
                <a:gd name="T23" fmla="*/ 17 h 188"/>
                <a:gd name="T24" fmla="*/ 54 w 117"/>
                <a:gd name="T25" fmla="*/ 17 h 188"/>
                <a:gd name="T26" fmla="*/ 54 w 117"/>
                <a:gd name="T27" fmla="*/ 17 h 188"/>
                <a:gd name="T28" fmla="*/ 26 w 117"/>
                <a:gd name="T29" fmla="*/ 30 h 188"/>
                <a:gd name="T30" fmla="*/ 21 w 117"/>
                <a:gd name="T31" fmla="*/ 31 h 188"/>
                <a:gd name="T32" fmla="*/ 21 w 117"/>
                <a:gd name="T33" fmla="*/ 31 h 188"/>
                <a:gd name="T34" fmla="*/ 21 w 117"/>
                <a:gd name="T35" fmla="*/ 31 h 188"/>
                <a:gd name="T36" fmla="*/ 11 w 117"/>
                <a:gd name="T37" fmla="*/ 24 h 188"/>
                <a:gd name="T38" fmla="*/ 11 w 117"/>
                <a:gd name="T39" fmla="*/ 24 h 188"/>
                <a:gd name="T40" fmla="*/ 10 w 117"/>
                <a:gd name="T41" fmla="*/ 21 h 188"/>
                <a:gd name="T42" fmla="*/ 6 w 117"/>
                <a:gd name="T43" fmla="*/ 84 h 188"/>
                <a:gd name="T44" fmla="*/ 87 w 117"/>
                <a:gd name="T45" fmla="*/ 165 h 188"/>
                <a:gd name="T46" fmla="*/ 80 w 117"/>
                <a:gd name="T47" fmla="*/ 188 h 188"/>
                <a:gd name="T48" fmla="*/ 80 w 117"/>
                <a:gd name="T49" fmla="*/ 187 h 188"/>
                <a:gd name="T50" fmla="*/ 80 w 117"/>
                <a:gd name="T51" fmla="*/ 187 h 188"/>
                <a:gd name="T52" fmla="*/ 80 w 117"/>
                <a:gd name="T53" fmla="*/ 187 h 188"/>
                <a:gd name="T54" fmla="*/ 80 w 117"/>
                <a:gd name="T55" fmla="*/ 187 h 188"/>
                <a:gd name="T56" fmla="*/ 80 w 117"/>
                <a:gd name="T57" fmla="*/ 187 h 188"/>
                <a:gd name="T58" fmla="*/ 80 w 117"/>
                <a:gd name="T59" fmla="*/ 187 h 188"/>
                <a:gd name="T60" fmla="*/ 80 w 117"/>
                <a:gd name="T61" fmla="*/ 187 h 188"/>
                <a:gd name="T62" fmla="*/ 80 w 117"/>
                <a:gd name="T63" fmla="*/ 187 h 188"/>
                <a:gd name="T64" fmla="*/ 81 w 117"/>
                <a:gd name="T65" fmla="*/ 187 h 188"/>
                <a:gd name="T66" fmla="*/ 81 w 117"/>
                <a:gd name="T67" fmla="*/ 187 h 188"/>
                <a:gd name="T68" fmla="*/ 81 w 117"/>
                <a:gd name="T69" fmla="*/ 187 h 188"/>
                <a:gd name="T70" fmla="*/ 117 w 117"/>
                <a:gd name="T71" fmla="*/ 151 h 188"/>
                <a:gd name="T72" fmla="*/ 57 w 117"/>
                <a:gd name="T73" fmla="*/ 31 h 188"/>
                <a:gd name="T74" fmla="*/ 86 w 117"/>
                <a:gd name="T75" fmla="*/ 12 h 188"/>
                <a:gd name="T76" fmla="*/ 58 w 117"/>
                <a:gd name="T7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7" h="188">
                  <a:moveTo>
                    <a:pt x="58" y="0"/>
                  </a:moveTo>
                  <a:cubicBezTo>
                    <a:pt x="59" y="2"/>
                    <a:pt x="59" y="2"/>
                    <a:pt x="59" y="2"/>
                  </a:cubicBezTo>
                  <a:cubicBezTo>
                    <a:pt x="62" y="7"/>
                    <a:pt x="60" y="14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4" y="30"/>
                    <a:pt x="23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1"/>
                    <a:pt x="13" y="28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7"/>
                    <a:pt x="0" y="42"/>
                    <a:pt x="0" y="59"/>
                  </a:cubicBezTo>
                  <a:cubicBezTo>
                    <a:pt x="0" y="67"/>
                    <a:pt x="2" y="75"/>
                    <a:pt x="6" y="84"/>
                  </a:cubicBezTo>
                  <a:cubicBezTo>
                    <a:pt x="25" y="119"/>
                    <a:pt x="88" y="137"/>
                    <a:pt x="87" y="162"/>
                  </a:cubicBezTo>
                  <a:cubicBezTo>
                    <a:pt x="87" y="163"/>
                    <a:pt x="87" y="164"/>
                    <a:pt x="87" y="165"/>
                  </a:cubicBezTo>
                  <a:cubicBezTo>
                    <a:pt x="85" y="175"/>
                    <a:pt x="78" y="183"/>
                    <a:pt x="78" y="186"/>
                  </a:cubicBezTo>
                  <a:cubicBezTo>
                    <a:pt x="78" y="187"/>
                    <a:pt x="79" y="188"/>
                    <a:pt x="80" y="188"/>
                  </a:cubicBezTo>
                  <a:cubicBezTo>
                    <a:pt x="80" y="188"/>
                    <a:pt x="80" y="188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7" y="186"/>
                    <a:pt x="107" y="172"/>
                    <a:pt x="117" y="151"/>
                  </a:cubicBezTo>
                  <a:cubicBezTo>
                    <a:pt x="97" y="135"/>
                    <a:pt x="64" y="119"/>
                    <a:pt x="51" y="95"/>
                  </a:cubicBezTo>
                  <a:cubicBezTo>
                    <a:pt x="35" y="64"/>
                    <a:pt x="57" y="31"/>
                    <a:pt x="57" y="31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9" y="14"/>
                    <a:pt x="86" y="12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0" y="5"/>
                    <a:pt x="70" y="1"/>
                    <a:pt x="58" y="0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 dirty="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3" name="Freeform 8">
              <a:extLst>
                <a:ext uri="{FF2B5EF4-FFF2-40B4-BE49-F238E27FC236}">
                  <a16:creationId xmlns:a16="http://schemas.microsoft.com/office/drawing/2014/main" xmlns="" id="{144A022D-AC1B-4332-9E28-7D6072D60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" y="1467"/>
              <a:ext cx="468" cy="897"/>
            </a:xfrm>
            <a:custGeom>
              <a:avLst/>
              <a:gdLst>
                <a:gd name="T0" fmla="*/ 187 w 195"/>
                <a:gd name="T1" fmla="*/ 361 h 376"/>
                <a:gd name="T2" fmla="*/ 159 w 195"/>
                <a:gd name="T3" fmla="*/ 374 h 376"/>
                <a:gd name="T4" fmla="*/ 144 w 195"/>
                <a:gd name="T5" fmla="*/ 368 h 376"/>
                <a:gd name="T6" fmla="*/ 2 w 195"/>
                <a:gd name="T7" fmla="*/ 17 h 376"/>
                <a:gd name="T8" fmla="*/ 8 w 195"/>
                <a:gd name="T9" fmla="*/ 2 h 376"/>
                <a:gd name="T10" fmla="*/ 23 w 195"/>
                <a:gd name="T11" fmla="*/ 8 h 376"/>
                <a:gd name="T12" fmla="*/ 192 w 195"/>
                <a:gd name="T13" fmla="*/ 346 h 376"/>
                <a:gd name="T14" fmla="*/ 187 w 195"/>
                <a:gd name="T15" fmla="*/ 36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376">
                  <a:moveTo>
                    <a:pt x="187" y="361"/>
                  </a:moveTo>
                  <a:cubicBezTo>
                    <a:pt x="159" y="374"/>
                    <a:pt x="159" y="374"/>
                    <a:pt x="159" y="374"/>
                  </a:cubicBezTo>
                  <a:cubicBezTo>
                    <a:pt x="153" y="376"/>
                    <a:pt x="146" y="373"/>
                    <a:pt x="144" y="36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1"/>
                    <a:pt x="3" y="5"/>
                    <a:pt x="8" y="2"/>
                  </a:cubicBezTo>
                  <a:cubicBezTo>
                    <a:pt x="14" y="0"/>
                    <a:pt x="20" y="2"/>
                    <a:pt x="23" y="8"/>
                  </a:cubicBezTo>
                  <a:cubicBezTo>
                    <a:pt x="192" y="346"/>
                    <a:pt x="192" y="346"/>
                    <a:pt x="192" y="346"/>
                  </a:cubicBezTo>
                  <a:cubicBezTo>
                    <a:pt x="195" y="352"/>
                    <a:pt x="192" y="359"/>
                    <a:pt x="187" y="361"/>
                  </a:cubicBezTo>
                </a:path>
              </a:pathLst>
            </a:custGeom>
            <a:solidFill>
              <a:srgbClr val="DC7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4" name="Freeform 9">
              <a:extLst>
                <a:ext uri="{FF2B5EF4-FFF2-40B4-BE49-F238E27FC236}">
                  <a16:creationId xmlns:a16="http://schemas.microsoft.com/office/drawing/2014/main" xmlns="" id="{87CF930A-1A80-4B34-9073-C0FC9ABD0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" y="1844"/>
              <a:ext cx="120" cy="222"/>
            </a:xfrm>
            <a:custGeom>
              <a:avLst/>
              <a:gdLst>
                <a:gd name="T0" fmla="*/ 35 w 50"/>
                <a:gd name="T1" fmla="*/ 42 h 93"/>
                <a:gd name="T2" fmla="*/ 45 w 50"/>
                <a:gd name="T3" fmla="*/ 90 h 93"/>
                <a:gd name="T4" fmla="*/ 16 w 50"/>
                <a:gd name="T5" fmla="*/ 51 h 93"/>
                <a:gd name="T6" fmla="*/ 6 w 50"/>
                <a:gd name="T7" fmla="*/ 3 h 93"/>
                <a:gd name="T8" fmla="*/ 35 w 50"/>
                <a:gd name="T9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3">
                  <a:moveTo>
                    <a:pt x="35" y="42"/>
                  </a:moveTo>
                  <a:cubicBezTo>
                    <a:pt x="46" y="66"/>
                    <a:pt x="50" y="88"/>
                    <a:pt x="45" y="90"/>
                  </a:cubicBezTo>
                  <a:cubicBezTo>
                    <a:pt x="40" y="93"/>
                    <a:pt x="26" y="75"/>
                    <a:pt x="16" y="51"/>
                  </a:cubicBezTo>
                  <a:cubicBezTo>
                    <a:pt x="5" y="27"/>
                    <a:pt x="0" y="5"/>
                    <a:pt x="6" y="3"/>
                  </a:cubicBezTo>
                  <a:cubicBezTo>
                    <a:pt x="11" y="0"/>
                    <a:pt x="24" y="18"/>
                    <a:pt x="35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5" name="Freeform 10">
              <a:extLst>
                <a:ext uri="{FF2B5EF4-FFF2-40B4-BE49-F238E27FC236}">
                  <a16:creationId xmlns:a16="http://schemas.microsoft.com/office/drawing/2014/main" xmlns="" id="{25FC9FBE-4A83-4781-9AF0-426B8A3D5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2"/>
              <a:ext cx="14" cy="26"/>
            </a:xfrm>
            <a:custGeom>
              <a:avLst/>
              <a:gdLst>
                <a:gd name="T0" fmla="*/ 6 w 6"/>
                <a:gd name="T1" fmla="*/ 0 h 11"/>
                <a:gd name="T2" fmla="*/ 6 w 6"/>
                <a:gd name="T3" fmla="*/ 0 h 11"/>
                <a:gd name="T4" fmla="*/ 0 w 6"/>
                <a:gd name="T5" fmla="*/ 11 h 11"/>
                <a:gd name="T6" fmla="*/ 6 w 6"/>
                <a:gd name="T7" fmla="*/ 0 h 11"/>
                <a:gd name="T8" fmla="*/ 6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2"/>
                    <a:pt x="0" y="6"/>
                    <a:pt x="0" y="11"/>
                  </a:cubicBezTo>
                  <a:cubicBezTo>
                    <a:pt x="0" y="6"/>
                    <a:pt x="2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6" name="Freeform 11">
              <a:extLst>
                <a:ext uri="{FF2B5EF4-FFF2-40B4-BE49-F238E27FC236}">
                  <a16:creationId xmlns:a16="http://schemas.microsoft.com/office/drawing/2014/main" xmlns="" id="{5349D950-5DC0-444C-9ADE-515EBFDFCE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" y="2328"/>
              <a:ext cx="103" cy="33"/>
            </a:xfrm>
            <a:custGeom>
              <a:avLst/>
              <a:gdLst>
                <a:gd name="T0" fmla="*/ 10 w 43"/>
                <a:gd name="T1" fmla="*/ 14 h 14"/>
                <a:gd name="T2" fmla="*/ 10 w 43"/>
                <a:gd name="T3" fmla="*/ 14 h 14"/>
                <a:gd name="T4" fmla="*/ 10 w 43"/>
                <a:gd name="T5" fmla="*/ 14 h 14"/>
                <a:gd name="T6" fmla="*/ 10 w 43"/>
                <a:gd name="T7" fmla="*/ 14 h 14"/>
                <a:gd name="T8" fmla="*/ 15 w 43"/>
                <a:gd name="T9" fmla="*/ 13 h 14"/>
                <a:gd name="T10" fmla="*/ 10 w 43"/>
                <a:gd name="T11" fmla="*/ 14 h 14"/>
                <a:gd name="T12" fmla="*/ 15 w 43"/>
                <a:gd name="T13" fmla="*/ 13 h 14"/>
                <a:gd name="T14" fmla="*/ 0 w 43"/>
                <a:gd name="T15" fmla="*/ 7 h 14"/>
                <a:gd name="T16" fmla="*/ 0 w 43"/>
                <a:gd name="T17" fmla="*/ 7 h 14"/>
                <a:gd name="T18" fmla="*/ 0 w 43"/>
                <a:gd name="T19" fmla="*/ 7 h 14"/>
                <a:gd name="T20" fmla="*/ 0 w 43"/>
                <a:gd name="T21" fmla="*/ 7 h 14"/>
                <a:gd name="T22" fmla="*/ 0 w 43"/>
                <a:gd name="T23" fmla="*/ 7 h 14"/>
                <a:gd name="T24" fmla="*/ 0 w 43"/>
                <a:gd name="T25" fmla="*/ 7 h 14"/>
                <a:gd name="T26" fmla="*/ 43 w 43"/>
                <a:gd name="T27" fmla="*/ 0 h 14"/>
                <a:gd name="T28" fmla="*/ 43 w 43"/>
                <a:gd name="T29" fmla="*/ 0 h 14"/>
                <a:gd name="T30" fmla="*/ 43 w 43"/>
                <a:gd name="T31" fmla="*/ 0 h 14"/>
                <a:gd name="T32" fmla="*/ 43 w 43"/>
                <a:gd name="T33" fmla="*/ 0 h 14"/>
                <a:gd name="T34" fmla="*/ 43 w 43"/>
                <a:gd name="T35" fmla="*/ 0 h 14"/>
                <a:gd name="T36" fmla="*/ 43 w 43"/>
                <a:gd name="T37" fmla="*/ 0 h 14"/>
                <a:gd name="T38" fmla="*/ 43 w 43"/>
                <a:gd name="T39" fmla="*/ 0 h 14"/>
                <a:gd name="T40" fmla="*/ 43 w 43"/>
                <a:gd name="T41" fmla="*/ 0 h 14"/>
                <a:gd name="T42" fmla="*/ 43 w 43"/>
                <a:gd name="T43" fmla="*/ 0 h 14"/>
                <a:gd name="T44" fmla="*/ 43 w 43"/>
                <a:gd name="T45" fmla="*/ 0 h 14"/>
                <a:gd name="T46" fmla="*/ 43 w 43"/>
                <a:gd name="T47" fmla="*/ 0 h 14"/>
                <a:gd name="T48" fmla="*/ 43 w 43"/>
                <a:gd name="T49" fmla="*/ 0 h 14"/>
                <a:gd name="T50" fmla="*/ 43 w 43"/>
                <a:gd name="T51" fmla="*/ 0 h 14"/>
                <a:gd name="T52" fmla="*/ 43 w 43"/>
                <a:gd name="T53" fmla="*/ 0 h 14"/>
                <a:gd name="T54" fmla="*/ 43 w 43"/>
                <a:gd name="T55" fmla="*/ 0 h 14"/>
                <a:gd name="T56" fmla="*/ 43 w 43"/>
                <a:gd name="T57" fmla="*/ 0 h 14"/>
                <a:gd name="T58" fmla="*/ 43 w 43"/>
                <a:gd name="T59" fmla="*/ 0 h 14"/>
                <a:gd name="T60" fmla="*/ 43 w 43"/>
                <a:gd name="T61" fmla="*/ 0 h 14"/>
                <a:gd name="T62" fmla="*/ 43 w 43"/>
                <a:gd name="T63" fmla="*/ 0 h 14"/>
                <a:gd name="T64" fmla="*/ 43 w 43"/>
                <a:gd name="T65" fmla="*/ 0 h 14"/>
                <a:gd name="T66" fmla="*/ 43 w 43"/>
                <a:gd name="T67" fmla="*/ 0 h 14"/>
                <a:gd name="T68" fmla="*/ 43 w 43"/>
                <a:gd name="T69" fmla="*/ 0 h 14"/>
                <a:gd name="T70" fmla="*/ 43 w 43"/>
                <a:gd name="T71" fmla="*/ 0 h 14"/>
                <a:gd name="T72" fmla="*/ 43 w 43"/>
                <a:gd name="T73" fmla="*/ 0 h 14"/>
                <a:gd name="T74" fmla="*/ 43 w 43"/>
                <a:gd name="T75" fmla="*/ 0 h 14"/>
                <a:gd name="T76" fmla="*/ 43 w 43"/>
                <a:gd name="T77" fmla="*/ 0 h 14"/>
                <a:gd name="T78" fmla="*/ 43 w 43"/>
                <a:gd name="T79" fmla="*/ 0 h 14"/>
                <a:gd name="T80" fmla="*/ 43 w 43"/>
                <a:gd name="T81" fmla="*/ 0 h 14"/>
                <a:gd name="T82" fmla="*/ 43 w 43"/>
                <a:gd name="T83" fmla="*/ 0 h 14"/>
                <a:gd name="T84" fmla="*/ 43 w 43"/>
                <a:gd name="T85" fmla="*/ 0 h 14"/>
                <a:gd name="T86" fmla="*/ 43 w 43"/>
                <a:gd name="T87" fmla="*/ 0 h 14"/>
                <a:gd name="T88" fmla="*/ 43 w 43"/>
                <a:gd name="T89" fmla="*/ 0 h 14"/>
                <a:gd name="T90" fmla="*/ 43 w 43"/>
                <a:gd name="T91" fmla="*/ 0 h 14"/>
                <a:gd name="T92" fmla="*/ 43 w 43"/>
                <a:gd name="T93" fmla="*/ 0 h 14"/>
                <a:gd name="T94" fmla="*/ 43 w 43"/>
                <a:gd name="T95" fmla="*/ 0 h 14"/>
                <a:gd name="T96" fmla="*/ 43 w 43"/>
                <a:gd name="T97" fmla="*/ 0 h 14"/>
                <a:gd name="T98" fmla="*/ 43 w 43"/>
                <a:gd name="T99" fmla="*/ 0 h 14"/>
                <a:gd name="T100" fmla="*/ 43 w 43"/>
                <a:gd name="T101" fmla="*/ 0 h 14"/>
                <a:gd name="T102" fmla="*/ 43 w 43"/>
                <a:gd name="T10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" h="14"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5" y="13"/>
                  </a:moveTo>
                  <a:cubicBezTo>
                    <a:pt x="13" y="13"/>
                    <a:pt x="12" y="14"/>
                    <a:pt x="10" y="14"/>
                  </a:cubicBezTo>
                  <a:cubicBezTo>
                    <a:pt x="12" y="14"/>
                    <a:pt x="13" y="13"/>
                    <a:pt x="15" y="13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002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7" name="Freeform 12">
              <a:extLst>
                <a:ext uri="{FF2B5EF4-FFF2-40B4-BE49-F238E27FC236}">
                  <a16:creationId xmlns:a16="http://schemas.microsoft.com/office/drawing/2014/main" xmlns="" id="{55D0BDCE-4081-4C7B-AFAD-C3D499EA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0"/>
              <a:ext cx="458" cy="891"/>
            </a:xfrm>
            <a:custGeom>
              <a:avLst/>
              <a:gdLst>
                <a:gd name="T0" fmla="*/ 11 w 191"/>
                <a:gd name="T1" fmla="*/ 0 h 374"/>
                <a:gd name="T2" fmla="*/ 6 w 191"/>
                <a:gd name="T3" fmla="*/ 1 h 374"/>
                <a:gd name="T4" fmla="*/ 6 w 191"/>
                <a:gd name="T5" fmla="*/ 1 h 374"/>
                <a:gd name="T6" fmla="*/ 0 w 191"/>
                <a:gd name="T7" fmla="*/ 12 h 374"/>
                <a:gd name="T8" fmla="*/ 0 w 191"/>
                <a:gd name="T9" fmla="*/ 16 h 374"/>
                <a:gd name="T10" fmla="*/ 142 w 191"/>
                <a:gd name="T11" fmla="*/ 367 h 374"/>
                <a:gd name="T12" fmla="*/ 142 w 191"/>
                <a:gd name="T13" fmla="*/ 367 h 374"/>
                <a:gd name="T14" fmla="*/ 142 w 191"/>
                <a:gd name="T15" fmla="*/ 367 h 374"/>
                <a:gd name="T16" fmla="*/ 142 w 191"/>
                <a:gd name="T17" fmla="*/ 367 h 374"/>
                <a:gd name="T18" fmla="*/ 142 w 191"/>
                <a:gd name="T19" fmla="*/ 367 h 374"/>
                <a:gd name="T20" fmla="*/ 152 w 191"/>
                <a:gd name="T21" fmla="*/ 374 h 374"/>
                <a:gd name="T22" fmla="*/ 152 w 191"/>
                <a:gd name="T23" fmla="*/ 374 h 374"/>
                <a:gd name="T24" fmla="*/ 152 w 191"/>
                <a:gd name="T25" fmla="*/ 374 h 374"/>
                <a:gd name="T26" fmla="*/ 157 w 191"/>
                <a:gd name="T27" fmla="*/ 373 h 374"/>
                <a:gd name="T28" fmla="*/ 157 w 191"/>
                <a:gd name="T29" fmla="*/ 373 h 374"/>
                <a:gd name="T30" fmla="*/ 185 w 191"/>
                <a:gd name="T31" fmla="*/ 360 h 374"/>
                <a:gd name="T32" fmla="*/ 185 w 191"/>
                <a:gd name="T33" fmla="*/ 360 h 374"/>
                <a:gd name="T34" fmla="*/ 185 w 191"/>
                <a:gd name="T35" fmla="*/ 360 h 374"/>
                <a:gd name="T36" fmla="*/ 185 w 191"/>
                <a:gd name="T37" fmla="*/ 360 h 374"/>
                <a:gd name="T38" fmla="*/ 185 w 191"/>
                <a:gd name="T39" fmla="*/ 360 h 374"/>
                <a:gd name="T40" fmla="*/ 185 w 191"/>
                <a:gd name="T41" fmla="*/ 360 h 374"/>
                <a:gd name="T42" fmla="*/ 185 w 191"/>
                <a:gd name="T43" fmla="*/ 360 h 374"/>
                <a:gd name="T44" fmla="*/ 185 w 191"/>
                <a:gd name="T45" fmla="*/ 360 h 374"/>
                <a:gd name="T46" fmla="*/ 185 w 191"/>
                <a:gd name="T47" fmla="*/ 360 h 374"/>
                <a:gd name="T48" fmla="*/ 185 w 191"/>
                <a:gd name="T49" fmla="*/ 360 h 374"/>
                <a:gd name="T50" fmla="*/ 185 w 191"/>
                <a:gd name="T51" fmla="*/ 360 h 374"/>
                <a:gd name="T52" fmla="*/ 185 w 191"/>
                <a:gd name="T53" fmla="*/ 360 h 374"/>
                <a:gd name="T54" fmla="*/ 185 w 191"/>
                <a:gd name="T55" fmla="*/ 360 h 374"/>
                <a:gd name="T56" fmla="*/ 185 w 191"/>
                <a:gd name="T57" fmla="*/ 360 h 374"/>
                <a:gd name="T58" fmla="*/ 185 w 191"/>
                <a:gd name="T59" fmla="*/ 360 h 374"/>
                <a:gd name="T60" fmla="*/ 185 w 191"/>
                <a:gd name="T61" fmla="*/ 360 h 374"/>
                <a:gd name="T62" fmla="*/ 185 w 191"/>
                <a:gd name="T63" fmla="*/ 360 h 374"/>
                <a:gd name="T64" fmla="*/ 185 w 191"/>
                <a:gd name="T65" fmla="*/ 360 h 374"/>
                <a:gd name="T66" fmla="*/ 185 w 191"/>
                <a:gd name="T67" fmla="*/ 360 h 374"/>
                <a:gd name="T68" fmla="*/ 185 w 191"/>
                <a:gd name="T69" fmla="*/ 360 h 374"/>
                <a:gd name="T70" fmla="*/ 185 w 191"/>
                <a:gd name="T71" fmla="*/ 360 h 374"/>
                <a:gd name="T72" fmla="*/ 185 w 191"/>
                <a:gd name="T73" fmla="*/ 360 h 374"/>
                <a:gd name="T74" fmla="*/ 185 w 191"/>
                <a:gd name="T75" fmla="*/ 360 h 374"/>
                <a:gd name="T76" fmla="*/ 185 w 191"/>
                <a:gd name="T77" fmla="*/ 360 h 374"/>
                <a:gd name="T78" fmla="*/ 185 w 191"/>
                <a:gd name="T79" fmla="*/ 360 h 374"/>
                <a:gd name="T80" fmla="*/ 185 w 191"/>
                <a:gd name="T81" fmla="*/ 360 h 374"/>
                <a:gd name="T82" fmla="*/ 185 w 191"/>
                <a:gd name="T83" fmla="*/ 360 h 374"/>
                <a:gd name="T84" fmla="*/ 191 w 191"/>
                <a:gd name="T85" fmla="*/ 349 h 374"/>
                <a:gd name="T86" fmla="*/ 168 w 191"/>
                <a:gd name="T87" fmla="*/ 360 h 374"/>
                <a:gd name="T88" fmla="*/ 163 w 191"/>
                <a:gd name="T89" fmla="*/ 361 h 374"/>
                <a:gd name="T90" fmla="*/ 153 w 191"/>
                <a:gd name="T91" fmla="*/ 354 h 374"/>
                <a:gd name="T92" fmla="*/ 108 w 191"/>
                <a:gd name="T93" fmla="*/ 242 h 374"/>
                <a:gd name="T94" fmla="*/ 88 w 191"/>
                <a:gd name="T95" fmla="*/ 208 h 374"/>
                <a:gd name="T96" fmla="*/ 76 w 191"/>
                <a:gd name="T97" fmla="*/ 162 h 374"/>
                <a:gd name="T98" fmla="*/ 11 w 191"/>
                <a:gd name="T99" fmla="*/ 3 h 374"/>
                <a:gd name="T100" fmla="*/ 11 w 191"/>
                <a:gd name="T101" fmla="*/ 0 h 374"/>
                <a:gd name="T102" fmla="*/ 11 w 191"/>
                <a:gd name="T103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1" h="374">
                  <a:moveTo>
                    <a:pt x="11" y="0"/>
                  </a:moveTo>
                  <a:cubicBezTo>
                    <a:pt x="9" y="0"/>
                    <a:pt x="8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2" y="3"/>
                    <a:pt x="0" y="7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4" y="371"/>
                    <a:pt x="148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4" y="374"/>
                    <a:pt x="155" y="373"/>
                    <a:pt x="157" y="373"/>
                  </a:cubicBezTo>
                  <a:cubicBezTo>
                    <a:pt x="157" y="373"/>
                    <a:pt x="157" y="373"/>
                    <a:pt x="157" y="373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9" y="357"/>
                    <a:pt x="191" y="353"/>
                    <a:pt x="191" y="349"/>
                  </a:cubicBezTo>
                  <a:cubicBezTo>
                    <a:pt x="168" y="360"/>
                    <a:pt x="168" y="360"/>
                    <a:pt x="168" y="360"/>
                  </a:cubicBezTo>
                  <a:cubicBezTo>
                    <a:pt x="166" y="360"/>
                    <a:pt x="165" y="361"/>
                    <a:pt x="163" y="361"/>
                  </a:cubicBezTo>
                  <a:cubicBezTo>
                    <a:pt x="159" y="361"/>
                    <a:pt x="155" y="358"/>
                    <a:pt x="153" y="354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2" y="235"/>
                    <a:pt x="94" y="223"/>
                    <a:pt x="88" y="208"/>
                  </a:cubicBezTo>
                  <a:cubicBezTo>
                    <a:pt x="78" y="187"/>
                    <a:pt x="74" y="169"/>
                    <a:pt x="76" y="16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18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8" name="Freeform 13">
              <a:extLst>
                <a:ext uri="{FF2B5EF4-FFF2-40B4-BE49-F238E27FC236}">
                  <a16:creationId xmlns:a16="http://schemas.microsoft.com/office/drawing/2014/main" xmlns="" id="{F8B40AA6-B242-486B-975E-29BD4D82A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56"/>
              <a:ext cx="81" cy="191"/>
            </a:xfrm>
            <a:custGeom>
              <a:avLst/>
              <a:gdLst>
                <a:gd name="T0" fmla="*/ 2 w 34"/>
                <a:gd name="T1" fmla="*/ 0 h 80"/>
                <a:gd name="T2" fmla="*/ 14 w 34"/>
                <a:gd name="T3" fmla="*/ 46 h 80"/>
                <a:gd name="T4" fmla="*/ 34 w 34"/>
                <a:gd name="T5" fmla="*/ 80 h 80"/>
                <a:gd name="T6" fmla="*/ 2 w 34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80">
                  <a:moveTo>
                    <a:pt x="2" y="0"/>
                  </a:moveTo>
                  <a:cubicBezTo>
                    <a:pt x="0" y="7"/>
                    <a:pt x="4" y="25"/>
                    <a:pt x="14" y="46"/>
                  </a:cubicBezTo>
                  <a:cubicBezTo>
                    <a:pt x="20" y="61"/>
                    <a:pt x="28" y="73"/>
                    <a:pt x="34" y="8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grpSp>
        <p:nvGrpSpPr>
          <p:cNvPr id="3" name="กลุ่ม 2"/>
          <p:cNvGrpSpPr/>
          <p:nvPr/>
        </p:nvGrpSpPr>
        <p:grpSpPr>
          <a:xfrm>
            <a:off x="12720573" y="6422449"/>
            <a:ext cx="2441861" cy="2428257"/>
            <a:chOff x="9297147" y="4956161"/>
            <a:chExt cx="1831396" cy="1821193"/>
          </a:xfrm>
        </p:grpSpPr>
        <p:grpSp>
          <p:nvGrpSpPr>
            <p:cNvPr id="456" name="Graphic 1">
              <a:extLst>
                <a:ext uri="{FF2B5EF4-FFF2-40B4-BE49-F238E27FC236}">
                  <a16:creationId xmlns:a16="http://schemas.microsoft.com/office/drawing/2014/main" xmlns="" id="{72DE07B2-49DE-4C69-9494-120528081C00}"/>
                </a:ext>
              </a:extLst>
            </p:cNvPr>
            <p:cNvGrpSpPr/>
            <p:nvPr/>
          </p:nvGrpSpPr>
          <p:grpSpPr>
            <a:xfrm>
              <a:off x="9328924" y="5003530"/>
              <a:ext cx="1799619" cy="1773824"/>
              <a:chOff x="5748337" y="3124200"/>
              <a:chExt cx="695325" cy="609600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457" name="Graphic 1">
                <a:extLst>
                  <a:ext uri="{FF2B5EF4-FFF2-40B4-BE49-F238E27FC236}">
                    <a16:creationId xmlns:a16="http://schemas.microsoft.com/office/drawing/2014/main" xmlns="" id="{D75840A7-2919-40CB-A82C-2AD69D7673A5}"/>
                  </a:ext>
                </a:extLst>
              </p:cNvPr>
              <p:cNvGrpSpPr/>
              <p:nvPr/>
            </p:nvGrpSpPr>
            <p:grpSpPr>
              <a:xfrm>
                <a:off x="6032547" y="3282867"/>
                <a:ext cx="412442" cy="452943"/>
                <a:chOff x="6032547" y="3282867"/>
                <a:chExt cx="412442" cy="452943"/>
              </a:xfrm>
              <a:grpFill/>
            </p:grpSpPr>
            <p:sp>
              <p:nvSpPr>
                <p:cNvPr id="472" name="Freeform: Shape 86">
                  <a:extLst>
                    <a:ext uri="{FF2B5EF4-FFF2-40B4-BE49-F238E27FC236}">
                      <a16:creationId xmlns:a16="http://schemas.microsoft.com/office/drawing/2014/main" xmlns="" id="{AB10C774-087E-4B16-8266-2E5B640A906A}"/>
                    </a:ext>
                  </a:extLst>
                </p:cNvPr>
                <p:cNvSpPr/>
                <p:nvPr/>
              </p:nvSpPr>
              <p:spPr>
                <a:xfrm>
                  <a:off x="6032547" y="3336353"/>
                  <a:ext cx="369776" cy="399456"/>
                </a:xfrm>
                <a:custGeom>
                  <a:avLst/>
                  <a:gdLst>
                    <a:gd name="connsiteX0" fmla="*/ 364252 w 369776"/>
                    <a:gd name="connsiteY0" fmla="*/ 77978 h 399456"/>
                    <a:gd name="connsiteX1" fmla="*/ 84978 w 369776"/>
                    <a:gd name="connsiteY1" fmla="*/ 392207 h 399456"/>
                    <a:gd name="connsiteX2" fmla="*/ 54403 w 369776"/>
                    <a:gd name="connsiteY2" fmla="*/ 393922 h 399456"/>
                    <a:gd name="connsiteX3" fmla="*/ 7350 w 369776"/>
                    <a:gd name="connsiteY3" fmla="*/ 352107 h 399456"/>
                    <a:gd name="connsiteX4" fmla="*/ 5445 w 369776"/>
                    <a:gd name="connsiteY4" fmla="*/ 321532 h 399456"/>
                    <a:gd name="connsiteX5" fmla="*/ 284718 w 369776"/>
                    <a:gd name="connsiteY5" fmla="*/ 7302 h 399456"/>
                    <a:gd name="connsiteX6" fmla="*/ 315388 w 369776"/>
                    <a:gd name="connsiteY6" fmla="*/ 5492 h 399456"/>
                    <a:gd name="connsiteX7" fmla="*/ 362442 w 369776"/>
                    <a:gd name="connsiteY7" fmla="*/ 47307 h 399456"/>
                    <a:gd name="connsiteX8" fmla="*/ 364252 w 369776"/>
                    <a:gd name="connsiteY8" fmla="*/ 77978 h 399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9776" h="399456">
                      <a:moveTo>
                        <a:pt x="364252" y="77978"/>
                      </a:moveTo>
                      <a:lnTo>
                        <a:pt x="84978" y="392207"/>
                      </a:lnTo>
                      <a:cubicBezTo>
                        <a:pt x="77073" y="401161"/>
                        <a:pt x="63452" y="401923"/>
                        <a:pt x="54403" y="393922"/>
                      </a:cubicBezTo>
                      <a:lnTo>
                        <a:pt x="7350" y="352107"/>
                      </a:lnTo>
                      <a:cubicBezTo>
                        <a:pt x="-1699" y="344106"/>
                        <a:pt x="-2461" y="330485"/>
                        <a:pt x="5445" y="321532"/>
                      </a:cubicBezTo>
                      <a:lnTo>
                        <a:pt x="284718" y="7302"/>
                      </a:lnTo>
                      <a:cubicBezTo>
                        <a:pt x="292624" y="-1651"/>
                        <a:pt x="306340" y="-2509"/>
                        <a:pt x="315388" y="5492"/>
                      </a:cubicBezTo>
                      <a:lnTo>
                        <a:pt x="362442" y="47307"/>
                      </a:lnTo>
                      <a:cubicBezTo>
                        <a:pt x="371490" y="55308"/>
                        <a:pt x="372252" y="69024"/>
                        <a:pt x="364252" y="7797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73" name="Freeform: Shape 87">
                  <a:extLst>
                    <a:ext uri="{FF2B5EF4-FFF2-40B4-BE49-F238E27FC236}">
                      <a16:creationId xmlns:a16="http://schemas.microsoft.com/office/drawing/2014/main" xmlns="" id="{7EDD93C5-5B90-4522-8DCB-C06ED814A3FF}"/>
                    </a:ext>
                  </a:extLst>
                </p:cNvPr>
                <p:cNvSpPr/>
                <p:nvPr/>
              </p:nvSpPr>
              <p:spPr>
                <a:xfrm>
                  <a:off x="6032633" y="3336392"/>
                  <a:ext cx="338924" cy="372928"/>
                </a:xfrm>
                <a:custGeom>
                  <a:avLst/>
                  <a:gdLst>
                    <a:gd name="connsiteX0" fmla="*/ 315302 w 338924"/>
                    <a:gd name="connsiteY0" fmla="*/ 5454 h 372928"/>
                    <a:gd name="connsiteX1" fmla="*/ 284727 w 338924"/>
                    <a:gd name="connsiteY1" fmla="*/ 7264 h 372928"/>
                    <a:gd name="connsiteX2" fmla="*/ 5454 w 338924"/>
                    <a:gd name="connsiteY2" fmla="*/ 321398 h 372928"/>
                    <a:gd name="connsiteX3" fmla="*/ 7264 w 338924"/>
                    <a:gd name="connsiteY3" fmla="*/ 351974 h 372928"/>
                    <a:gd name="connsiteX4" fmla="*/ 30886 w 338924"/>
                    <a:gd name="connsiteY4" fmla="*/ 372929 h 372928"/>
                    <a:gd name="connsiteX5" fmla="*/ 338924 w 338924"/>
                    <a:gd name="connsiteY5" fmla="*/ 26314 h 372928"/>
                    <a:gd name="connsiteX6" fmla="*/ 315302 w 338924"/>
                    <a:gd name="connsiteY6" fmla="*/ 5454 h 3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8924" h="372928">
                      <a:moveTo>
                        <a:pt x="315302" y="5454"/>
                      </a:moveTo>
                      <a:cubicBezTo>
                        <a:pt x="306349" y="-2452"/>
                        <a:pt x="292633" y="-1690"/>
                        <a:pt x="284727" y="7264"/>
                      </a:cubicBezTo>
                      <a:lnTo>
                        <a:pt x="5454" y="321398"/>
                      </a:lnTo>
                      <a:cubicBezTo>
                        <a:pt x="-2452" y="330352"/>
                        <a:pt x="-1690" y="344068"/>
                        <a:pt x="7264" y="351974"/>
                      </a:cubicBezTo>
                      <a:lnTo>
                        <a:pt x="30886" y="372929"/>
                      </a:lnTo>
                      <a:lnTo>
                        <a:pt x="338924" y="26314"/>
                      </a:lnTo>
                      <a:lnTo>
                        <a:pt x="315302" y="545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474" name="Graphic 1">
                  <a:extLst>
                    <a:ext uri="{FF2B5EF4-FFF2-40B4-BE49-F238E27FC236}">
                      <a16:creationId xmlns:a16="http://schemas.microsoft.com/office/drawing/2014/main" xmlns="" id="{0C0756B5-A404-4C46-B1B4-1C52C4A05553}"/>
                    </a:ext>
                  </a:extLst>
                </p:cNvPr>
                <p:cNvGrpSpPr/>
                <p:nvPr/>
              </p:nvGrpSpPr>
              <p:grpSpPr>
                <a:xfrm>
                  <a:off x="6344125" y="3282867"/>
                  <a:ext cx="100864" cy="104413"/>
                  <a:chOff x="6344125" y="3282867"/>
                  <a:chExt cx="100864" cy="104413"/>
                </a:xfrm>
                <a:grpFill/>
              </p:grpSpPr>
              <p:sp>
                <p:nvSpPr>
                  <p:cNvPr id="483" name="Freeform: Shape 97">
                    <a:extLst>
                      <a:ext uri="{FF2B5EF4-FFF2-40B4-BE49-F238E27FC236}">
                        <a16:creationId xmlns:a16="http://schemas.microsoft.com/office/drawing/2014/main" xmlns="" id="{F32A1366-5E65-47BB-93D3-B040FFE5BED0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867"/>
                    <a:ext cx="100864" cy="104413"/>
                  </a:xfrm>
                  <a:custGeom>
                    <a:avLst/>
                    <a:gdLst>
                      <a:gd name="connsiteX0" fmla="*/ 93250 w 100864"/>
                      <a:gd name="connsiteY0" fmla="*/ 5734 h 104413"/>
                      <a:gd name="connsiteX1" fmla="*/ 93250 w 100864"/>
                      <a:gd name="connsiteY1" fmla="*/ 5734 h 104413"/>
                      <a:gd name="connsiteX2" fmla="*/ 67818 w 100864"/>
                      <a:gd name="connsiteY2" fmla="*/ 2496 h 104413"/>
                      <a:gd name="connsiteX3" fmla="*/ 52864 w 100864"/>
                      <a:gd name="connsiteY3" fmla="*/ 10211 h 104413"/>
                      <a:gd name="connsiteX4" fmla="*/ 19145 w 100864"/>
                      <a:gd name="connsiteY4" fmla="*/ 36405 h 104413"/>
                      <a:gd name="connsiteX5" fmla="*/ 0 w 100864"/>
                      <a:gd name="connsiteY5" fmla="*/ 57931 h 104413"/>
                      <a:gd name="connsiteX6" fmla="*/ 26194 w 100864"/>
                      <a:gd name="connsiteY6" fmla="*/ 81172 h 104413"/>
                      <a:gd name="connsiteX7" fmla="*/ 52388 w 100864"/>
                      <a:gd name="connsiteY7" fmla="*/ 104413 h 104413"/>
                      <a:gd name="connsiteX8" fmla="*/ 71533 w 100864"/>
                      <a:gd name="connsiteY8" fmla="*/ 82887 h 104413"/>
                      <a:gd name="connsiteX9" fmla="*/ 93536 w 100864"/>
                      <a:gd name="connsiteY9" fmla="*/ 46311 h 104413"/>
                      <a:gd name="connsiteX10" fmla="*/ 99441 w 100864"/>
                      <a:gd name="connsiteY10" fmla="*/ 30499 h 104413"/>
                      <a:gd name="connsiteX11" fmla="*/ 93250 w 100864"/>
                      <a:gd name="connsiteY11" fmla="*/ 5734 h 104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864" h="104413">
                        <a:moveTo>
                          <a:pt x="93250" y="5734"/>
                        </a:moveTo>
                        <a:lnTo>
                          <a:pt x="93250" y="5734"/>
                        </a:lnTo>
                        <a:cubicBezTo>
                          <a:pt x="86201" y="-457"/>
                          <a:pt x="76105" y="-1790"/>
                          <a:pt x="67818" y="2496"/>
                        </a:cubicBezTo>
                        <a:lnTo>
                          <a:pt x="52864" y="10211"/>
                        </a:lnTo>
                        <a:cubicBezTo>
                          <a:pt x="40100" y="16783"/>
                          <a:pt x="28670" y="25642"/>
                          <a:pt x="19145" y="36405"/>
                        </a:cubicBezTo>
                        <a:lnTo>
                          <a:pt x="0" y="57931"/>
                        </a:lnTo>
                        <a:lnTo>
                          <a:pt x="26194" y="81172"/>
                        </a:lnTo>
                        <a:lnTo>
                          <a:pt x="52388" y="104413"/>
                        </a:lnTo>
                        <a:lnTo>
                          <a:pt x="71533" y="82887"/>
                        </a:lnTo>
                        <a:cubicBezTo>
                          <a:pt x="81058" y="72124"/>
                          <a:pt x="88487" y="59741"/>
                          <a:pt x="93536" y="46311"/>
                        </a:cubicBezTo>
                        <a:lnTo>
                          <a:pt x="99441" y="30499"/>
                        </a:lnTo>
                        <a:cubicBezTo>
                          <a:pt x="102680" y="21927"/>
                          <a:pt x="100298" y="12021"/>
                          <a:pt x="93250" y="5734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84" name="Freeform: Shape 98">
                    <a:extLst>
                      <a:ext uri="{FF2B5EF4-FFF2-40B4-BE49-F238E27FC236}">
                        <a16:creationId xmlns:a16="http://schemas.microsoft.com/office/drawing/2014/main" xmlns="" id="{0ECB6895-7B8D-41CF-8969-4A8DD8B0B5F9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929"/>
                    <a:ext cx="100795" cy="81300"/>
                  </a:xfrm>
                  <a:custGeom>
                    <a:avLst/>
                    <a:gdLst>
                      <a:gd name="connsiteX0" fmla="*/ 100774 w 100795"/>
                      <a:gd name="connsiteY0" fmla="*/ 23579 h 81300"/>
                      <a:gd name="connsiteX1" fmla="*/ 94012 w 100795"/>
                      <a:gd name="connsiteY1" fmla="*/ 25770 h 81300"/>
                      <a:gd name="connsiteX2" fmla="*/ 79057 w 100795"/>
                      <a:gd name="connsiteY2" fmla="*/ 33580 h 81300"/>
                      <a:gd name="connsiteX3" fmla="*/ 45339 w 100795"/>
                      <a:gd name="connsiteY3" fmla="*/ 59774 h 81300"/>
                      <a:gd name="connsiteX4" fmla="*/ 26194 w 100795"/>
                      <a:gd name="connsiteY4" fmla="*/ 81300 h 81300"/>
                      <a:gd name="connsiteX5" fmla="*/ 0 w 100795"/>
                      <a:gd name="connsiteY5" fmla="*/ 57964 h 81300"/>
                      <a:gd name="connsiteX6" fmla="*/ 19145 w 100795"/>
                      <a:gd name="connsiteY6" fmla="*/ 36438 h 81300"/>
                      <a:gd name="connsiteX7" fmla="*/ 52864 w 100795"/>
                      <a:gd name="connsiteY7" fmla="*/ 10244 h 81300"/>
                      <a:gd name="connsiteX8" fmla="*/ 67913 w 100795"/>
                      <a:gd name="connsiteY8" fmla="*/ 2529 h 81300"/>
                      <a:gd name="connsiteX9" fmla="*/ 93345 w 100795"/>
                      <a:gd name="connsiteY9" fmla="*/ 5672 h 81300"/>
                      <a:gd name="connsiteX10" fmla="*/ 93440 w 100795"/>
                      <a:gd name="connsiteY10" fmla="*/ 5767 h 81300"/>
                      <a:gd name="connsiteX11" fmla="*/ 100774 w 100795"/>
                      <a:gd name="connsiteY11" fmla="*/ 23579 h 81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795" h="81300">
                        <a:moveTo>
                          <a:pt x="100774" y="23579"/>
                        </a:moveTo>
                        <a:cubicBezTo>
                          <a:pt x="98393" y="23865"/>
                          <a:pt x="96203" y="24627"/>
                          <a:pt x="94012" y="25770"/>
                        </a:cubicBezTo>
                        <a:lnTo>
                          <a:pt x="79057" y="33580"/>
                        </a:lnTo>
                        <a:cubicBezTo>
                          <a:pt x="66294" y="40152"/>
                          <a:pt x="54864" y="49011"/>
                          <a:pt x="45339" y="59774"/>
                        </a:cubicBezTo>
                        <a:lnTo>
                          <a:pt x="26194" y="81300"/>
                        </a:lnTo>
                        <a:lnTo>
                          <a:pt x="0" y="57964"/>
                        </a:lnTo>
                        <a:lnTo>
                          <a:pt x="19145" y="36438"/>
                        </a:lnTo>
                        <a:cubicBezTo>
                          <a:pt x="28670" y="25770"/>
                          <a:pt x="40005" y="16816"/>
                          <a:pt x="52864" y="10244"/>
                        </a:cubicBezTo>
                        <a:lnTo>
                          <a:pt x="67913" y="2529"/>
                        </a:lnTo>
                        <a:cubicBezTo>
                          <a:pt x="76200" y="-1758"/>
                          <a:pt x="86297" y="-519"/>
                          <a:pt x="93345" y="5672"/>
                        </a:cubicBezTo>
                        <a:lnTo>
                          <a:pt x="93440" y="5767"/>
                        </a:lnTo>
                        <a:cubicBezTo>
                          <a:pt x="98489" y="10339"/>
                          <a:pt x="101060" y="16911"/>
                          <a:pt x="100774" y="23579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475" name="Graphic 1">
                  <a:extLst>
                    <a:ext uri="{FF2B5EF4-FFF2-40B4-BE49-F238E27FC236}">
                      <a16:creationId xmlns:a16="http://schemas.microsoft.com/office/drawing/2014/main" xmlns="" id="{6AA147F8-F86F-4E7A-8E62-11B26779C6C7}"/>
                    </a:ext>
                  </a:extLst>
                </p:cNvPr>
                <p:cNvGrpSpPr/>
                <p:nvPr/>
              </p:nvGrpSpPr>
              <p:grpSpPr>
                <a:xfrm>
                  <a:off x="6047111" y="3351416"/>
                  <a:ext cx="342765" cy="366929"/>
                  <a:chOff x="6047111" y="3351416"/>
                  <a:chExt cx="342765" cy="366929"/>
                </a:xfrm>
                <a:grpFill/>
              </p:grpSpPr>
              <p:grpSp>
                <p:nvGrpSpPr>
                  <p:cNvPr id="476" name="Graphic 1">
                    <a:extLst>
                      <a:ext uri="{FF2B5EF4-FFF2-40B4-BE49-F238E27FC236}">
                        <a16:creationId xmlns:a16="http://schemas.microsoft.com/office/drawing/2014/main" xmlns="" id="{B7F722D3-2F87-4687-9B9E-3B45571185D5}"/>
                      </a:ext>
                    </a:extLst>
                  </p:cNvPr>
                  <p:cNvGrpSpPr/>
                  <p:nvPr/>
                </p:nvGrpSpPr>
                <p:grpSpPr>
                  <a:xfrm>
                    <a:off x="6168200" y="3351416"/>
                    <a:ext cx="221676" cy="238365"/>
                    <a:chOff x="6168200" y="3351416"/>
                    <a:chExt cx="221676" cy="238365"/>
                  </a:xfrm>
                  <a:grpFill/>
                </p:grpSpPr>
                <p:sp>
                  <p:nvSpPr>
                    <p:cNvPr id="480" name="Freeform: Shape 94">
                      <a:extLst>
                        <a:ext uri="{FF2B5EF4-FFF2-40B4-BE49-F238E27FC236}">
                          <a16:creationId xmlns:a16="http://schemas.microsoft.com/office/drawing/2014/main" xmlns="" id="{7A9C5DB7-4654-4ADA-A200-794C419C08B9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32119" y="3341638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81" name="Freeform: Shape 95">
                      <a:extLst>
                        <a:ext uri="{FF2B5EF4-FFF2-40B4-BE49-F238E27FC236}">
                          <a16:creationId xmlns:a16="http://schemas.microsoft.com/office/drawing/2014/main" xmlns="" id="{524A3E0F-8D83-4EA6-A06E-999564A83BF3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02778" y="3374623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82" name="Freeform: Shape 96">
                      <a:extLst>
                        <a:ext uri="{FF2B5EF4-FFF2-40B4-BE49-F238E27FC236}">
                          <a16:creationId xmlns:a16="http://schemas.microsoft.com/office/drawing/2014/main" xmlns="" id="{E36F2489-35A8-4CB3-B8A2-92A629B205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8200" y="3473766"/>
                      <a:ext cx="106009" cy="116015"/>
                    </a:xfrm>
                    <a:custGeom>
                      <a:avLst/>
                      <a:gdLst>
                        <a:gd name="connsiteX0" fmla="*/ 73150 w 106009"/>
                        <a:gd name="connsiteY0" fmla="*/ 75915 h 116015"/>
                        <a:gd name="connsiteX1" fmla="*/ 3999 w 106009"/>
                        <a:gd name="connsiteY1" fmla="*/ 113158 h 116015"/>
                        <a:gd name="connsiteX2" fmla="*/ 32859 w 106009"/>
                        <a:gd name="connsiteY2" fmla="*/ 40101 h 116015"/>
                        <a:gd name="connsiteX3" fmla="*/ 102011 w 106009"/>
                        <a:gd name="connsiteY3" fmla="*/ 2858 h 116015"/>
                        <a:gd name="connsiteX4" fmla="*/ 73150 w 106009"/>
                        <a:gd name="connsiteY4" fmla="*/ 75915 h 1160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6009" h="116015">
                          <a:moveTo>
                            <a:pt x="73150" y="75915"/>
                          </a:moveTo>
                          <a:cubicBezTo>
                            <a:pt x="46099" y="106395"/>
                            <a:pt x="15143" y="123064"/>
                            <a:pt x="3999" y="113158"/>
                          </a:cubicBezTo>
                          <a:cubicBezTo>
                            <a:pt x="-7145" y="103252"/>
                            <a:pt x="5808" y="70581"/>
                            <a:pt x="32859" y="40101"/>
                          </a:cubicBezTo>
                          <a:cubicBezTo>
                            <a:pt x="59910" y="9621"/>
                            <a:pt x="90867" y="-7048"/>
                            <a:pt x="102011" y="2858"/>
                          </a:cubicBezTo>
                          <a:cubicBezTo>
                            <a:pt x="113155" y="12764"/>
                            <a:pt x="100201" y="45435"/>
                            <a:pt x="73150" y="75915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477" name="Graphic 1">
                    <a:extLst>
                      <a:ext uri="{FF2B5EF4-FFF2-40B4-BE49-F238E27FC236}">
                        <a16:creationId xmlns:a16="http://schemas.microsoft.com/office/drawing/2014/main" xmlns="" id="{204C2015-4827-4F99-9E06-D6240530D9AE}"/>
                      </a:ext>
                    </a:extLst>
                  </p:cNvPr>
                  <p:cNvGrpSpPr/>
                  <p:nvPr/>
                </p:nvGrpSpPr>
                <p:grpSpPr>
                  <a:xfrm>
                    <a:off x="6047111" y="3598485"/>
                    <a:ext cx="123187" cy="119861"/>
                    <a:chOff x="6047111" y="3598485"/>
                    <a:chExt cx="123187" cy="119861"/>
                  </a:xfrm>
                  <a:grpFill/>
                </p:grpSpPr>
                <p:sp>
                  <p:nvSpPr>
                    <p:cNvPr id="478" name="Freeform: Shape 92">
                      <a:extLst>
                        <a:ext uri="{FF2B5EF4-FFF2-40B4-BE49-F238E27FC236}">
                          <a16:creationId xmlns:a16="http://schemas.microsoft.com/office/drawing/2014/main" xmlns="" id="{F1895795-ADE3-48D0-A0F5-B56759E0D6FB}"/>
                        </a:ext>
                      </a:extLst>
                    </p:cNvPr>
                    <p:cNvSpPr/>
                    <p:nvPr/>
                  </p:nvSpPr>
                  <p:spPr>
                    <a:xfrm rot="-2902130">
                      <a:off x="6112547" y="3588709"/>
                      <a:ext cx="21620" cy="106388"/>
                    </a:xfrm>
                    <a:custGeom>
                      <a:avLst/>
                      <a:gdLst>
                        <a:gd name="connsiteX0" fmla="*/ 0 w 21620"/>
                        <a:gd name="connsiteY0" fmla="*/ 0 h 106388"/>
                        <a:gd name="connsiteX1" fmla="*/ 21621 w 21620"/>
                        <a:gd name="connsiteY1" fmla="*/ 0 h 106388"/>
                        <a:gd name="connsiteX2" fmla="*/ 21621 w 21620"/>
                        <a:gd name="connsiteY2" fmla="*/ 106389 h 106388"/>
                        <a:gd name="connsiteX3" fmla="*/ 0 w 21620"/>
                        <a:gd name="connsiteY3" fmla="*/ 106389 h 1063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0" h="106388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89"/>
                          </a:lnTo>
                          <a:lnTo>
                            <a:pt x="0" y="106389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79" name="Freeform: Shape 93">
                      <a:extLst>
                        <a:ext uri="{FF2B5EF4-FFF2-40B4-BE49-F238E27FC236}">
                          <a16:creationId xmlns:a16="http://schemas.microsoft.com/office/drawing/2014/main" xmlns="" id="{CCDF4719-B86B-4186-A603-4A2E8B089BD4}"/>
                        </a:ext>
                      </a:extLst>
                    </p:cNvPr>
                    <p:cNvSpPr/>
                    <p:nvPr/>
                  </p:nvSpPr>
                  <p:spPr>
                    <a:xfrm rot="-2901873">
                      <a:off x="6083242" y="3621724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6 h 106396"/>
                        <a:gd name="connsiteX3" fmla="*/ 0 w 21622"/>
                        <a:gd name="connsiteY3" fmla="*/ 106396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6"/>
                          </a:lnTo>
                          <a:lnTo>
                            <a:pt x="0" y="106396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  <p:grpSp>
            <p:nvGrpSpPr>
              <p:cNvPr id="458" name="Graphic 1">
                <a:extLst>
                  <a:ext uri="{FF2B5EF4-FFF2-40B4-BE49-F238E27FC236}">
                    <a16:creationId xmlns:a16="http://schemas.microsoft.com/office/drawing/2014/main" xmlns="" id="{A6C406BC-5451-4AA5-8A2C-158119A27B6A}"/>
                  </a:ext>
                </a:extLst>
              </p:cNvPr>
              <p:cNvGrpSpPr/>
              <p:nvPr/>
            </p:nvGrpSpPr>
            <p:grpSpPr>
              <a:xfrm>
                <a:off x="5748327" y="3124191"/>
                <a:ext cx="551476" cy="220228"/>
                <a:chOff x="5748327" y="3124191"/>
                <a:chExt cx="551476" cy="220228"/>
              </a:xfrm>
              <a:grpFill/>
            </p:grpSpPr>
            <p:sp>
              <p:nvSpPr>
                <p:cNvPr id="459" name="Freeform: Shape 73">
                  <a:extLst>
                    <a:ext uri="{FF2B5EF4-FFF2-40B4-BE49-F238E27FC236}">
                      <a16:creationId xmlns:a16="http://schemas.microsoft.com/office/drawing/2014/main" xmlns="" id="{9F51C107-5DDC-4CAB-BDBD-4E2B02938F94}"/>
                    </a:ext>
                  </a:extLst>
                </p:cNvPr>
                <p:cNvSpPr/>
                <p:nvPr/>
              </p:nvSpPr>
              <p:spPr>
                <a:xfrm>
                  <a:off x="5748327" y="3124191"/>
                  <a:ext cx="464823" cy="220228"/>
                </a:xfrm>
                <a:custGeom>
                  <a:avLst/>
                  <a:gdLst>
                    <a:gd name="connsiteX0" fmla="*/ 449113 w 464823"/>
                    <a:gd name="connsiteY0" fmla="*/ 103069 h 220228"/>
                    <a:gd name="connsiteX1" fmla="*/ 45063 w 464823"/>
                    <a:gd name="connsiteY1" fmla="*/ 219370 h 220228"/>
                    <a:gd name="connsiteX2" fmla="*/ 18297 w 464823"/>
                    <a:gd name="connsiteY2" fmla="*/ 204511 h 220228"/>
                    <a:gd name="connsiteX3" fmla="*/ 867 w 464823"/>
                    <a:gd name="connsiteY3" fmla="*/ 143932 h 220228"/>
                    <a:gd name="connsiteX4" fmla="*/ 15630 w 464823"/>
                    <a:gd name="connsiteY4" fmla="*/ 117071 h 220228"/>
                    <a:gd name="connsiteX5" fmla="*/ 419681 w 464823"/>
                    <a:gd name="connsiteY5" fmla="*/ 866 h 220228"/>
                    <a:gd name="connsiteX6" fmla="*/ 446541 w 464823"/>
                    <a:gd name="connsiteY6" fmla="*/ 15725 h 220228"/>
                    <a:gd name="connsiteX7" fmla="*/ 463972 w 464823"/>
                    <a:gd name="connsiteY7" fmla="*/ 76304 h 220228"/>
                    <a:gd name="connsiteX8" fmla="*/ 449113 w 464823"/>
                    <a:gd name="connsiteY8" fmla="*/ 103069 h 220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4823" h="220228">
                      <a:moveTo>
                        <a:pt x="449113" y="103069"/>
                      </a:moveTo>
                      <a:lnTo>
                        <a:pt x="45063" y="219370"/>
                      </a:lnTo>
                      <a:cubicBezTo>
                        <a:pt x="33633" y="222703"/>
                        <a:pt x="21631" y="216036"/>
                        <a:pt x="18297" y="204511"/>
                      </a:cubicBezTo>
                      <a:lnTo>
                        <a:pt x="867" y="143932"/>
                      </a:lnTo>
                      <a:cubicBezTo>
                        <a:pt x="-2467" y="132311"/>
                        <a:pt x="4105" y="120405"/>
                        <a:pt x="15630" y="117071"/>
                      </a:cubicBezTo>
                      <a:lnTo>
                        <a:pt x="419681" y="866"/>
                      </a:lnTo>
                      <a:cubicBezTo>
                        <a:pt x="431111" y="-2468"/>
                        <a:pt x="443208" y="4105"/>
                        <a:pt x="446541" y="15725"/>
                      </a:cubicBezTo>
                      <a:lnTo>
                        <a:pt x="463972" y="76304"/>
                      </a:lnTo>
                      <a:cubicBezTo>
                        <a:pt x="467306" y="87829"/>
                        <a:pt x="460543" y="99831"/>
                        <a:pt x="449113" y="10306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60" name="Freeform: Shape 74">
                  <a:extLst>
                    <a:ext uri="{FF2B5EF4-FFF2-40B4-BE49-F238E27FC236}">
                      <a16:creationId xmlns:a16="http://schemas.microsoft.com/office/drawing/2014/main" xmlns="" id="{1A2F7E4B-E870-4015-BE77-006818145548}"/>
                    </a:ext>
                  </a:extLst>
                </p:cNvPr>
                <p:cNvSpPr/>
                <p:nvPr/>
              </p:nvSpPr>
              <p:spPr>
                <a:xfrm>
                  <a:off x="5748369" y="3124232"/>
                  <a:ext cx="455167" cy="174180"/>
                </a:xfrm>
                <a:custGeom>
                  <a:avLst/>
                  <a:gdLst>
                    <a:gd name="connsiteX0" fmla="*/ 446405 w 455167"/>
                    <a:gd name="connsiteY0" fmla="*/ 15684 h 174180"/>
                    <a:gd name="connsiteX1" fmla="*/ 419544 w 455167"/>
                    <a:gd name="connsiteY1" fmla="*/ 825 h 174180"/>
                    <a:gd name="connsiteX2" fmla="*/ 15684 w 455167"/>
                    <a:gd name="connsiteY2" fmla="*/ 117030 h 174180"/>
                    <a:gd name="connsiteX3" fmla="*/ 825 w 455167"/>
                    <a:gd name="connsiteY3" fmla="*/ 143891 h 174180"/>
                    <a:gd name="connsiteX4" fmla="*/ 9588 w 455167"/>
                    <a:gd name="connsiteY4" fmla="*/ 174180 h 174180"/>
                    <a:gd name="connsiteX5" fmla="*/ 455168 w 455167"/>
                    <a:gd name="connsiteY5" fmla="*/ 45974 h 174180"/>
                    <a:gd name="connsiteX6" fmla="*/ 446405 w 455167"/>
                    <a:gd name="connsiteY6" fmla="*/ 15684 h 1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5167" h="174180">
                      <a:moveTo>
                        <a:pt x="446405" y="15684"/>
                      </a:moveTo>
                      <a:cubicBezTo>
                        <a:pt x="443071" y="4159"/>
                        <a:pt x="431069" y="-2413"/>
                        <a:pt x="419544" y="825"/>
                      </a:cubicBezTo>
                      <a:lnTo>
                        <a:pt x="15684" y="117030"/>
                      </a:lnTo>
                      <a:cubicBezTo>
                        <a:pt x="4159" y="120364"/>
                        <a:pt x="-2413" y="132365"/>
                        <a:pt x="825" y="143891"/>
                      </a:cubicBezTo>
                      <a:lnTo>
                        <a:pt x="9588" y="174180"/>
                      </a:lnTo>
                      <a:lnTo>
                        <a:pt x="455168" y="45974"/>
                      </a:lnTo>
                      <a:lnTo>
                        <a:pt x="446405" y="1568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461" name="Graphic 1">
                  <a:extLst>
                    <a:ext uri="{FF2B5EF4-FFF2-40B4-BE49-F238E27FC236}">
                      <a16:creationId xmlns:a16="http://schemas.microsoft.com/office/drawing/2014/main" xmlns="" id="{5302B81B-03DF-4967-936D-7A261577CA0E}"/>
                    </a:ext>
                  </a:extLst>
                </p:cNvPr>
                <p:cNvGrpSpPr/>
                <p:nvPr/>
              </p:nvGrpSpPr>
              <p:grpSpPr>
                <a:xfrm>
                  <a:off x="6192106" y="3124420"/>
                  <a:ext cx="107697" cy="79789"/>
                  <a:chOff x="6192106" y="3124420"/>
                  <a:chExt cx="107697" cy="79789"/>
                </a:xfrm>
                <a:grpFill/>
              </p:grpSpPr>
              <p:sp>
                <p:nvSpPr>
                  <p:cNvPr id="470" name="Freeform: Shape 84">
                    <a:extLst>
                      <a:ext uri="{FF2B5EF4-FFF2-40B4-BE49-F238E27FC236}">
                        <a16:creationId xmlns:a16="http://schemas.microsoft.com/office/drawing/2014/main" xmlns="" id="{70AB6C10-1563-4529-840E-76C88729B2F8}"/>
                      </a:ext>
                    </a:extLst>
                  </p:cNvPr>
                  <p:cNvSpPr/>
                  <p:nvPr/>
                </p:nvSpPr>
                <p:spPr>
                  <a:xfrm>
                    <a:off x="6192106" y="3124420"/>
                    <a:ext cx="107647" cy="79789"/>
                  </a:xfrm>
                  <a:custGeom>
                    <a:avLst/>
                    <a:gdLst>
                      <a:gd name="connsiteX0" fmla="*/ 106775 w 107647"/>
                      <a:gd name="connsiteY0" fmla="*/ 18353 h 79789"/>
                      <a:gd name="connsiteX1" fmla="*/ 106775 w 107647"/>
                      <a:gd name="connsiteY1" fmla="*/ 18353 h 79789"/>
                      <a:gd name="connsiteX2" fmla="*/ 86963 w 107647"/>
                      <a:gd name="connsiteY2" fmla="*/ 1970 h 79789"/>
                      <a:gd name="connsiteX3" fmla="*/ 70199 w 107647"/>
                      <a:gd name="connsiteY3" fmla="*/ 446 h 79789"/>
                      <a:gd name="connsiteX4" fmla="*/ 27718 w 107647"/>
                      <a:gd name="connsiteY4" fmla="*/ 4542 h 79789"/>
                      <a:gd name="connsiteX5" fmla="*/ 0 w 107647"/>
                      <a:gd name="connsiteY5" fmla="*/ 12543 h 79789"/>
                      <a:gd name="connsiteX6" fmla="*/ 9716 w 107647"/>
                      <a:gd name="connsiteY6" fmla="*/ 46166 h 79789"/>
                      <a:gd name="connsiteX7" fmla="*/ 19431 w 107647"/>
                      <a:gd name="connsiteY7" fmla="*/ 79789 h 79789"/>
                      <a:gd name="connsiteX8" fmla="*/ 47149 w 107647"/>
                      <a:gd name="connsiteY8" fmla="*/ 71788 h 79789"/>
                      <a:gd name="connsiteX9" fmla="*/ 85249 w 107647"/>
                      <a:gd name="connsiteY9" fmla="*/ 52738 h 79789"/>
                      <a:gd name="connsiteX10" fmla="*/ 98679 w 107647"/>
                      <a:gd name="connsiteY10" fmla="*/ 42546 h 79789"/>
                      <a:gd name="connsiteX11" fmla="*/ 106775 w 107647"/>
                      <a:gd name="connsiteY11" fmla="*/ 18353 h 79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47" h="79789">
                        <a:moveTo>
                          <a:pt x="106775" y="18353"/>
                        </a:moveTo>
                        <a:lnTo>
                          <a:pt x="106775" y="18353"/>
                        </a:lnTo>
                        <a:cubicBezTo>
                          <a:pt x="104203" y="9304"/>
                          <a:pt x="96298" y="2827"/>
                          <a:pt x="86963" y="1970"/>
                        </a:cubicBezTo>
                        <a:lnTo>
                          <a:pt x="70199" y="446"/>
                        </a:lnTo>
                        <a:cubicBezTo>
                          <a:pt x="55912" y="-792"/>
                          <a:pt x="41529" y="541"/>
                          <a:pt x="27718" y="4542"/>
                        </a:cubicBezTo>
                        <a:lnTo>
                          <a:pt x="0" y="12543"/>
                        </a:lnTo>
                        <a:lnTo>
                          <a:pt x="9716" y="46166"/>
                        </a:lnTo>
                        <a:lnTo>
                          <a:pt x="19431" y="79789"/>
                        </a:lnTo>
                        <a:lnTo>
                          <a:pt x="47149" y="71788"/>
                        </a:lnTo>
                        <a:cubicBezTo>
                          <a:pt x="60960" y="67788"/>
                          <a:pt x="73819" y="61311"/>
                          <a:pt x="85249" y="52738"/>
                        </a:cubicBezTo>
                        <a:lnTo>
                          <a:pt x="98679" y="42546"/>
                        </a:lnTo>
                        <a:cubicBezTo>
                          <a:pt x="106108" y="37022"/>
                          <a:pt x="109347" y="27402"/>
                          <a:pt x="106775" y="1835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71" name="Freeform: Shape 85">
                    <a:extLst>
                      <a:ext uri="{FF2B5EF4-FFF2-40B4-BE49-F238E27FC236}">
                        <a16:creationId xmlns:a16="http://schemas.microsoft.com/office/drawing/2014/main" xmlns="" id="{25446253-271F-4E48-A6FD-DADA2A9C6EDC}"/>
                      </a:ext>
                    </a:extLst>
                  </p:cNvPr>
                  <p:cNvSpPr/>
                  <p:nvPr/>
                </p:nvSpPr>
                <p:spPr>
                  <a:xfrm>
                    <a:off x="6192201" y="3124476"/>
                    <a:ext cx="107601" cy="46205"/>
                  </a:xfrm>
                  <a:custGeom>
                    <a:avLst/>
                    <a:gdLst>
                      <a:gd name="connsiteX0" fmla="*/ 103442 w 107601"/>
                      <a:gd name="connsiteY0" fmla="*/ 37443 h 46205"/>
                      <a:gd name="connsiteX1" fmla="*/ 96584 w 107601"/>
                      <a:gd name="connsiteY1" fmla="*/ 35633 h 46205"/>
                      <a:gd name="connsiteX2" fmla="*/ 79724 w 107601"/>
                      <a:gd name="connsiteY2" fmla="*/ 34204 h 46205"/>
                      <a:gd name="connsiteX3" fmla="*/ 37243 w 107601"/>
                      <a:gd name="connsiteY3" fmla="*/ 38300 h 46205"/>
                      <a:gd name="connsiteX4" fmla="*/ 9620 w 107601"/>
                      <a:gd name="connsiteY4" fmla="*/ 46206 h 46205"/>
                      <a:gd name="connsiteX5" fmla="*/ 0 w 107601"/>
                      <a:gd name="connsiteY5" fmla="*/ 12487 h 46205"/>
                      <a:gd name="connsiteX6" fmla="*/ 27623 w 107601"/>
                      <a:gd name="connsiteY6" fmla="*/ 4581 h 46205"/>
                      <a:gd name="connsiteX7" fmla="*/ 70104 w 107601"/>
                      <a:gd name="connsiteY7" fmla="*/ 486 h 46205"/>
                      <a:gd name="connsiteX8" fmla="*/ 86963 w 107601"/>
                      <a:gd name="connsiteY8" fmla="*/ 2010 h 46205"/>
                      <a:gd name="connsiteX9" fmla="*/ 106680 w 107601"/>
                      <a:gd name="connsiteY9" fmla="*/ 18202 h 46205"/>
                      <a:gd name="connsiteX10" fmla="*/ 106680 w 107601"/>
                      <a:gd name="connsiteY10" fmla="*/ 18297 h 46205"/>
                      <a:gd name="connsiteX11" fmla="*/ 103442 w 107601"/>
                      <a:gd name="connsiteY11" fmla="*/ 37443 h 46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01" h="46205">
                        <a:moveTo>
                          <a:pt x="103442" y="37443"/>
                        </a:moveTo>
                        <a:cubicBezTo>
                          <a:pt x="101346" y="36395"/>
                          <a:pt x="99060" y="35919"/>
                          <a:pt x="96584" y="35633"/>
                        </a:cubicBezTo>
                        <a:lnTo>
                          <a:pt x="79724" y="34204"/>
                        </a:lnTo>
                        <a:cubicBezTo>
                          <a:pt x="65437" y="32966"/>
                          <a:pt x="51054" y="34395"/>
                          <a:pt x="37243" y="38300"/>
                        </a:cubicBezTo>
                        <a:lnTo>
                          <a:pt x="9620" y="46206"/>
                        </a:lnTo>
                        <a:lnTo>
                          <a:pt x="0" y="12487"/>
                        </a:lnTo>
                        <a:lnTo>
                          <a:pt x="27623" y="4581"/>
                        </a:lnTo>
                        <a:cubicBezTo>
                          <a:pt x="41434" y="581"/>
                          <a:pt x="55817" y="-848"/>
                          <a:pt x="70104" y="486"/>
                        </a:cubicBezTo>
                        <a:lnTo>
                          <a:pt x="86963" y="2010"/>
                        </a:lnTo>
                        <a:cubicBezTo>
                          <a:pt x="96203" y="2772"/>
                          <a:pt x="104108" y="9249"/>
                          <a:pt x="106680" y="18202"/>
                        </a:cubicBezTo>
                        <a:lnTo>
                          <a:pt x="106680" y="18297"/>
                        </a:lnTo>
                        <a:cubicBezTo>
                          <a:pt x="108680" y="24965"/>
                          <a:pt x="107347" y="32013"/>
                          <a:pt x="103442" y="3744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462" name="Graphic 1">
                  <a:extLst>
                    <a:ext uri="{FF2B5EF4-FFF2-40B4-BE49-F238E27FC236}">
                      <a16:creationId xmlns:a16="http://schemas.microsoft.com/office/drawing/2014/main" xmlns="" id="{4F44FBD1-6586-473D-8B14-A32DC0EE1368}"/>
                    </a:ext>
                  </a:extLst>
                </p:cNvPr>
                <p:cNvGrpSpPr/>
                <p:nvPr/>
              </p:nvGrpSpPr>
              <p:grpSpPr>
                <a:xfrm>
                  <a:off x="5777185" y="3127960"/>
                  <a:ext cx="410155" cy="211733"/>
                  <a:chOff x="5777185" y="3127960"/>
                  <a:chExt cx="410155" cy="211733"/>
                </a:xfrm>
                <a:grpFill/>
              </p:grpSpPr>
              <p:grpSp>
                <p:nvGrpSpPr>
                  <p:cNvPr id="463" name="Graphic 1">
                    <a:extLst>
                      <a:ext uri="{FF2B5EF4-FFF2-40B4-BE49-F238E27FC236}">
                        <a16:creationId xmlns:a16="http://schemas.microsoft.com/office/drawing/2014/main" xmlns="" id="{2D8C110C-041E-4C37-A1B7-F07BFBA85D7F}"/>
                      </a:ext>
                    </a:extLst>
                  </p:cNvPr>
                  <p:cNvGrpSpPr/>
                  <p:nvPr/>
                </p:nvGrpSpPr>
                <p:grpSpPr>
                  <a:xfrm>
                    <a:off x="5915012" y="3127960"/>
                    <a:ext cx="272327" cy="137711"/>
                    <a:chOff x="5915012" y="3127960"/>
                    <a:chExt cx="272327" cy="137711"/>
                  </a:xfrm>
                  <a:grpFill/>
                </p:grpSpPr>
                <p:sp>
                  <p:nvSpPr>
                    <p:cNvPr id="467" name="Freeform: Shape 81">
                      <a:extLst>
                        <a:ext uri="{FF2B5EF4-FFF2-40B4-BE49-F238E27FC236}">
                          <a16:creationId xmlns:a16="http://schemas.microsoft.com/office/drawing/2014/main" xmlns="" id="{59670BD9-7075-46CE-8FDD-FCC9F8228D8A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51431" y="312887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68" name="Freeform: Shape 82">
                      <a:extLst>
                        <a:ext uri="{FF2B5EF4-FFF2-40B4-BE49-F238E27FC236}">
                          <a16:creationId xmlns:a16="http://schemas.microsoft.com/office/drawing/2014/main" xmlns="" id="{7B062E24-E0EE-450C-B975-5081FDE2997A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09042" y="3141064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69" name="Freeform: Shape 83">
                      <a:extLst>
                        <a:ext uri="{FF2B5EF4-FFF2-40B4-BE49-F238E27FC236}">
                          <a16:creationId xmlns:a16="http://schemas.microsoft.com/office/drawing/2014/main" xmlns="" id="{83299580-2AA8-4259-9101-48FD5C8D0D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5012" y="3199737"/>
                      <a:ext cx="142517" cy="65934"/>
                    </a:xfrm>
                    <a:custGeom>
                      <a:avLst/>
                      <a:gdLst>
                        <a:gd name="connsiteX0" fmla="*/ 78688 w 142517"/>
                        <a:gd name="connsiteY0" fmla="*/ 58861 h 65934"/>
                        <a:gd name="connsiteX1" fmla="*/ 393 w 142517"/>
                        <a:gd name="connsiteY1" fmla="*/ 53336 h 65934"/>
                        <a:gd name="connsiteX2" fmla="*/ 63829 w 142517"/>
                        <a:gd name="connsiteY2" fmla="*/ 7045 h 65934"/>
                        <a:gd name="connsiteX3" fmla="*/ 142125 w 142517"/>
                        <a:gd name="connsiteY3" fmla="*/ 12569 h 65934"/>
                        <a:gd name="connsiteX4" fmla="*/ 78688 w 142517"/>
                        <a:gd name="connsiteY4" fmla="*/ 58861 h 659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2517" h="65934">
                          <a:moveTo>
                            <a:pt x="78688" y="58861"/>
                          </a:moveTo>
                          <a:cubicBezTo>
                            <a:pt x="39541" y="70100"/>
                            <a:pt x="4489" y="67719"/>
                            <a:pt x="393" y="53336"/>
                          </a:cubicBezTo>
                          <a:cubicBezTo>
                            <a:pt x="-3703" y="39049"/>
                            <a:pt x="24682" y="18284"/>
                            <a:pt x="63829" y="7045"/>
                          </a:cubicBezTo>
                          <a:cubicBezTo>
                            <a:pt x="102977" y="-4195"/>
                            <a:pt x="138029" y="-1718"/>
                            <a:pt x="142125" y="12569"/>
                          </a:cubicBezTo>
                          <a:cubicBezTo>
                            <a:pt x="146221" y="26857"/>
                            <a:pt x="117836" y="47621"/>
                            <a:pt x="78688" y="58861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464" name="Graphic 1">
                    <a:extLst>
                      <a:ext uri="{FF2B5EF4-FFF2-40B4-BE49-F238E27FC236}">
                        <a16:creationId xmlns:a16="http://schemas.microsoft.com/office/drawing/2014/main" xmlns="" id="{B96539CE-D316-4295-A251-62096DD6AB81}"/>
                      </a:ext>
                    </a:extLst>
                  </p:cNvPr>
                  <p:cNvGrpSpPr/>
                  <p:nvPr/>
                </p:nvGrpSpPr>
                <p:grpSpPr>
                  <a:xfrm>
                    <a:off x="5777185" y="3219280"/>
                    <a:ext cx="92584" cy="120413"/>
                    <a:chOff x="5777185" y="3219280"/>
                    <a:chExt cx="92584" cy="120413"/>
                  </a:xfrm>
                  <a:grpFill/>
                </p:grpSpPr>
                <p:sp>
                  <p:nvSpPr>
                    <p:cNvPr id="465" name="Freeform: Shape 79">
                      <a:extLst>
                        <a:ext uri="{FF2B5EF4-FFF2-40B4-BE49-F238E27FC236}">
                          <a16:creationId xmlns:a16="http://schemas.microsoft.com/office/drawing/2014/main" xmlns="" id="{EA7C11F7-0990-48D7-A76F-3775E6245942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833860" y="322019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66" name="Freeform: Shape 80">
                      <a:extLst>
                        <a:ext uri="{FF2B5EF4-FFF2-40B4-BE49-F238E27FC236}">
                          <a16:creationId xmlns:a16="http://schemas.microsoft.com/office/drawing/2014/main" xmlns="" id="{8B5B8C3D-2961-4B30-962D-4E38D06D2B00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791472" y="323238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</p:grpSp>
        <p:grpSp>
          <p:nvGrpSpPr>
            <p:cNvPr id="485" name="Graphic 1">
              <a:extLst>
                <a:ext uri="{FF2B5EF4-FFF2-40B4-BE49-F238E27FC236}">
                  <a16:creationId xmlns:a16="http://schemas.microsoft.com/office/drawing/2014/main" xmlns="" id="{0DB294EF-7C9D-42AA-B46F-A8410D5B227C}"/>
                </a:ext>
              </a:extLst>
            </p:cNvPr>
            <p:cNvGrpSpPr/>
            <p:nvPr/>
          </p:nvGrpSpPr>
          <p:grpSpPr>
            <a:xfrm>
              <a:off x="9297147" y="4956161"/>
              <a:ext cx="1799619" cy="1773824"/>
              <a:chOff x="5748337" y="3124200"/>
              <a:chExt cx="695325" cy="609600"/>
            </a:xfrm>
          </p:grpSpPr>
          <p:grpSp>
            <p:nvGrpSpPr>
              <p:cNvPr id="486" name="Graphic 1">
                <a:extLst>
                  <a:ext uri="{FF2B5EF4-FFF2-40B4-BE49-F238E27FC236}">
                    <a16:creationId xmlns:a16="http://schemas.microsoft.com/office/drawing/2014/main" xmlns="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32547" y="3282867"/>
                <a:ext cx="412442" cy="452943"/>
                <a:chOff x="6032547" y="3282867"/>
                <a:chExt cx="412442" cy="452943"/>
              </a:xfrm>
            </p:grpSpPr>
            <p:sp>
              <p:nvSpPr>
                <p:cNvPr id="501" name="Freeform: Shape 11680">
                  <a:extLst>
                    <a:ext uri="{FF2B5EF4-FFF2-40B4-BE49-F238E27FC236}">
                      <a16:creationId xmlns:a16="http://schemas.microsoft.com/office/drawing/2014/main" xmlns="" id="{67C8E4BE-E586-418B-9F53-AF7B5F6CDCEB}"/>
                    </a:ext>
                  </a:extLst>
                </p:cNvPr>
                <p:cNvSpPr/>
                <p:nvPr/>
              </p:nvSpPr>
              <p:spPr>
                <a:xfrm>
                  <a:off x="6032547" y="3336353"/>
                  <a:ext cx="369776" cy="399456"/>
                </a:xfrm>
                <a:custGeom>
                  <a:avLst/>
                  <a:gdLst>
                    <a:gd name="connsiteX0" fmla="*/ 364252 w 369776"/>
                    <a:gd name="connsiteY0" fmla="*/ 77978 h 399456"/>
                    <a:gd name="connsiteX1" fmla="*/ 84978 w 369776"/>
                    <a:gd name="connsiteY1" fmla="*/ 392207 h 399456"/>
                    <a:gd name="connsiteX2" fmla="*/ 54403 w 369776"/>
                    <a:gd name="connsiteY2" fmla="*/ 393922 h 399456"/>
                    <a:gd name="connsiteX3" fmla="*/ 7350 w 369776"/>
                    <a:gd name="connsiteY3" fmla="*/ 352107 h 399456"/>
                    <a:gd name="connsiteX4" fmla="*/ 5445 w 369776"/>
                    <a:gd name="connsiteY4" fmla="*/ 321532 h 399456"/>
                    <a:gd name="connsiteX5" fmla="*/ 284718 w 369776"/>
                    <a:gd name="connsiteY5" fmla="*/ 7302 h 399456"/>
                    <a:gd name="connsiteX6" fmla="*/ 315388 w 369776"/>
                    <a:gd name="connsiteY6" fmla="*/ 5492 h 399456"/>
                    <a:gd name="connsiteX7" fmla="*/ 362442 w 369776"/>
                    <a:gd name="connsiteY7" fmla="*/ 47307 h 399456"/>
                    <a:gd name="connsiteX8" fmla="*/ 364252 w 369776"/>
                    <a:gd name="connsiteY8" fmla="*/ 77978 h 399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9776" h="399456">
                      <a:moveTo>
                        <a:pt x="364252" y="77978"/>
                      </a:moveTo>
                      <a:lnTo>
                        <a:pt x="84978" y="392207"/>
                      </a:lnTo>
                      <a:cubicBezTo>
                        <a:pt x="77073" y="401161"/>
                        <a:pt x="63452" y="401923"/>
                        <a:pt x="54403" y="393922"/>
                      </a:cubicBezTo>
                      <a:lnTo>
                        <a:pt x="7350" y="352107"/>
                      </a:lnTo>
                      <a:cubicBezTo>
                        <a:pt x="-1699" y="344106"/>
                        <a:pt x="-2461" y="330485"/>
                        <a:pt x="5445" y="321532"/>
                      </a:cubicBezTo>
                      <a:lnTo>
                        <a:pt x="284718" y="7302"/>
                      </a:lnTo>
                      <a:cubicBezTo>
                        <a:pt x="292624" y="-1651"/>
                        <a:pt x="306340" y="-2509"/>
                        <a:pt x="315388" y="5492"/>
                      </a:cubicBezTo>
                      <a:lnTo>
                        <a:pt x="362442" y="47307"/>
                      </a:lnTo>
                      <a:cubicBezTo>
                        <a:pt x="371490" y="55308"/>
                        <a:pt x="372252" y="69024"/>
                        <a:pt x="364252" y="77978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02" name="Freeform: Shape 11681">
                  <a:extLst>
                    <a:ext uri="{FF2B5EF4-FFF2-40B4-BE49-F238E27FC236}">
                      <a16:creationId xmlns:a16="http://schemas.microsoft.com/office/drawing/2014/main" xmlns="" id="{EE355244-DFC7-43AE-A51C-D255C9CA9574}"/>
                    </a:ext>
                  </a:extLst>
                </p:cNvPr>
                <p:cNvSpPr/>
                <p:nvPr/>
              </p:nvSpPr>
              <p:spPr>
                <a:xfrm>
                  <a:off x="6032633" y="3336392"/>
                  <a:ext cx="338924" cy="372928"/>
                </a:xfrm>
                <a:custGeom>
                  <a:avLst/>
                  <a:gdLst>
                    <a:gd name="connsiteX0" fmla="*/ 315302 w 338924"/>
                    <a:gd name="connsiteY0" fmla="*/ 5454 h 372928"/>
                    <a:gd name="connsiteX1" fmla="*/ 284727 w 338924"/>
                    <a:gd name="connsiteY1" fmla="*/ 7264 h 372928"/>
                    <a:gd name="connsiteX2" fmla="*/ 5454 w 338924"/>
                    <a:gd name="connsiteY2" fmla="*/ 321398 h 372928"/>
                    <a:gd name="connsiteX3" fmla="*/ 7264 w 338924"/>
                    <a:gd name="connsiteY3" fmla="*/ 351974 h 372928"/>
                    <a:gd name="connsiteX4" fmla="*/ 30886 w 338924"/>
                    <a:gd name="connsiteY4" fmla="*/ 372929 h 372928"/>
                    <a:gd name="connsiteX5" fmla="*/ 338924 w 338924"/>
                    <a:gd name="connsiteY5" fmla="*/ 26314 h 372928"/>
                    <a:gd name="connsiteX6" fmla="*/ 315302 w 338924"/>
                    <a:gd name="connsiteY6" fmla="*/ 5454 h 3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8924" h="372928">
                      <a:moveTo>
                        <a:pt x="315302" y="5454"/>
                      </a:moveTo>
                      <a:cubicBezTo>
                        <a:pt x="306349" y="-2452"/>
                        <a:pt x="292633" y="-1690"/>
                        <a:pt x="284727" y="7264"/>
                      </a:cubicBezTo>
                      <a:lnTo>
                        <a:pt x="5454" y="321398"/>
                      </a:lnTo>
                      <a:cubicBezTo>
                        <a:pt x="-2452" y="330352"/>
                        <a:pt x="-1690" y="344068"/>
                        <a:pt x="7264" y="351974"/>
                      </a:cubicBezTo>
                      <a:lnTo>
                        <a:pt x="30886" y="372929"/>
                      </a:lnTo>
                      <a:lnTo>
                        <a:pt x="338924" y="26314"/>
                      </a:lnTo>
                      <a:lnTo>
                        <a:pt x="315302" y="5454"/>
                      </a:ln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503" name="Graphic 1">
                  <a:extLst>
                    <a:ext uri="{FF2B5EF4-FFF2-40B4-BE49-F238E27FC236}">
                      <a16:creationId xmlns:a16="http://schemas.microsoft.com/office/drawing/2014/main" xmlns="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344125" y="3282867"/>
                  <a:ext cx="100864" cy="104413"/>
                  <a:chOff x="6344125" y="3282867"/>
                  <a:chExt cx="100864" cy="104413"/>
                </a:xfrm>
              </p:grpSpPr>
              <p:sp>
                <p:nvSpPr>
                  <p:cNvPr id="512" name="Freeform: Shape 11683">
                    <a:extLst>
                      <a:ext uri="{FF2B5EF4-FFF2-40B4-BE49-F238E27FC236}">
                        <a16:creationId xmlns:a16="http://schemas.microsoft.com/office/drawing/2014/main" xmlns="" id="{A1DC5A5F-F7BD-40B7-B2B6-5536C74B7FD8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867"/>
                    <a:ext cx="100864" cy="104413"/>
                  </a:xfrm>
                  <a:custGeom>
                    <a:avLst/>
                    <a:gdLst>
                      <a:gd name="connsiteX0" fmla="*/ 93250 w 100864"/>
                      <a:gd name="connsiteY0" fmla="*/ 5734 h 104413"/>
                      <a:gd name="connsiteX1" fmla="*/ 93250 w 100864"/>
                      <a:gd name="connsiteY1" fmla="*/ 5734 h 104413"/>
                      <a:gd name="connsiteX2" fmla="*/ 67818 w 100864"/>
                      <a:gd name="connsiteY2" fmla="*/ 2496 h 104413"/>
                      <a:gd name="connsiteX3" fmla="*/ 52864 w 100864"/>
                      <a:gd name="connsiteY3" fmla="*/ 10211 h 104413"/>
                      <a:gd name="connsiteX4" fmla="*/ 19145 w 100864"/>
                      <a:gd name="connsiteY4" fmla="*/ 36405 h 104413"/>
                      <a:gd name="connsiteX5" fmla="*/ 0 w 100864"/>
                      <a:gd name="connsiteY5" fmla="*/ 57931 h 104413"/>
                      <a:gd name="connsiteX6" fmla="*/ 26194 w 100864"/>
                      <a:gd name="connsiteY6" fmla="*/ 81172 h 104413"/>
                      <a:gd name="connsiteX7" fmla="*/ 52388 w 100864"/>
                      <a:gd name="connsiteY7" fmla="*/ 104413 h 104413"/>
                      <a:gd name="connsiteX8" fmla="*/ 71533 w 100864"/>
                      <a:gd name="connsiteY8" fmla="*/ 82887 h 104413"/>
                      <a:gd name="connsiteX9" fmla="*/ 93536 w 100864"/>
                      <a:gd name="connsiteY9" fmla="*/ 46311 h 104413"/>
                      <a:gd name="connsiteX10" fmla="*/ 99441 w 100864"/>
                      <a:gd name="connsiteY10" fmla="*/ 30499 h 104413"/>
                      <a:gd name="connsiteX11" fmla="*/ 93250 w 100864"/>
                      <a:gd name="connsiteY11" fmla="*/ 5734 h 104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864" h="104413">
                        <a:moveTo>
                          <a:pt x="93250" y="5734"/>
                        </a:moveTo>
                        <a:lnTo>
                          <a:pt x="93250" y="5734"/>
                        </a:lnTo>
                        <a:cubicBezTo>
                          <a:pt x="86201" y="-457"/>
                          <a:pt x="76105" y="-1790"/>
                          <a:pt x="67818" y="2496"/>
                        </a:cubicBezTo>
                        <a:lnTo>
                          <a:pt x="52864" y="10211"/>
                        </a:lnTo>
                        <a:cubicBezTo>
                          <a:pt x="40100" y="16783"/>
                          <a:pt x="28670" y="25642"/>
                          <a:pt x="19145" y="36405"/>
                        </a:cubicBezTo>
                        <a:lnTo>
                          <a:pt x="0" y="57931"/>
                        </a:lnTo>
                        <a:lnTo>
                          <a:pt x="26194" y="81172"/>
                        </a:lnTo>
                        <a:lnTo>
                          <a:pt x="52388" y="104413"/>
                        </a:lnTo>
                        <a:lnTo>
                          <a:pt x="71533" y="82887"/>
                        </a:lnTo>
                        <a:cubicBezTo>
                          <a:pt x="81058" y="72124"/>
                          <a:pt x="88487" y="59741"/>
                          <a:pt x="93536" y="46311"/>
                        </a:cubicBezTo>
                        <a:lnTo>
                          <a:pt x="99441" y="30499"/>
                        </a:lnTo>
                        <a:cubicBezTo>
                          <a:pt x="102680" y="21927"/>
                          <a:pt x="100298" y="12021"/>
                          <a:pt x="93250" y="5734"/>
                        </a:cubicBezTo>
                        <a:close/>
                      </a:path>
                    </a:pathLst>
                  </a:custGeom>
                  <a:solidFill>
                    <a:srgbClr val="008C4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13" name="Freeform: Shape 11685">
                    <a:extLst>
                      <a:ext uri="{FF2B5EF4-FFF2-40B4-BE49-F238E27FC236}">
                        <a16:creationId xmlns:a16="http://schemas.microsoft.com/office/drawing/2014/main" xmlns="" id="{7AA4848E-0BF4-49B9-80FB-38630CE471A9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929"/>
                    <a:ext cx="100795" cy="81300"/>
                  </a:xfrm>
                  <a:custGeom>
                    <a:avLst/>
                    <a:gdLst>
                      <a:gd name="connsiteX0" fmla="*/ 100774 w 100795"/>
                      <a:gd name="connsiteY0" fmla="*/ 23579 h 81300"/>
                      <a:gd name="connsiteX1" fmla="*/ 94012 w 100795"/>
                      <a:gd name="connsiteY1" fmla="*/ 25770 h 81300"/>
                      <a:gd name="connsiteX2" fmla="*/ 79057 w 100795"/>
                      <a:gd name="connsiteY2" fmla="*/ 33580 h 81300"/>
                      <a:gd name="connsiteX3" fmla="*/ 45339 w 100795"/>
                      <a:gd name="connsiteY3" fmla="*/ 59774 h 81300"/>
                      <a:gd name="connsiteX4" fmla="*/ 26194 w 100795"/>
                      <a:gd name="connsiteY4" fmla="*/ 81300 h 81300"/>
                      <a:gd name="connsiteX5" fmla="*/ 0 w 100795"/>
                      <a:gd name="connsiteY5" fmla="*/ 57964 h 81300"/>
                      <a:gd name="connsiteX6" fmla="*/ 19145 w 100795"/>
                      <a:gd name="connsiteY6" fmla="*/ 36438 h 81300"/>
                      <a:gd name="connsiteX7" fmla="*/ 52864 w 100795"/>
                      <a:gd name="connsiteY7" fmla="*/ 10244 h 81300"/>
                      <a:gd name="connsiteX8" fmla="*/ 67913 w 100795"/>
                      <a:gd name="connsiteY8" fmla="*/ 2529 h 81300"/>
                      <a:gd name="connsiteX9" fmla="*/ 93345 w 100795"/>
                      <a:gd name="connsiteY9" fmla="*/ 5672 h 81300"/>
                      <a:gd name="connsiteX10" fmla="*/ 93440 w 100795"/>
                      <a:gd name="connsiteY10" fmla="*/ 5767 h 81300"/>
                      <a:gd name="connsiteX11" fmla="*/ 100774 w 100795"/>
                      <a:gd name="connsiteY11" fmla="*/ 23579 h 81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795" h="81300">
                        <a:moveTo>
                          <a:pt x="100774" y="23579"/>
                        </a:moveTo>
                        <a:cubicBezTo>
                          <a:pt x="98393" y="23865"/>
                          <a:pt x="96203" y="24627"/>
                          <a:pt x="94012" y="25770"/>
                        </a:cubicBezTo>
                        <a:lnTo>
                          <a:pt x="79057" y="33580"/>
                        </a:lnTo>
                        <a:cubicBezTo>
                          <a:pt x="66294" y="40152"/>
                          <a:pt x="54864" y="49011"/>
                          <a:pt x="45339" y="59774"/>
                        </a:cubicBezTo>
                        <a:lnTo>
                          <a:pt x="26194" y="81300"/>
                        </a:lnTo>
                        <a:lnTo>
                          <a:pt x="0" y="57964"/>
                        </a:lnTo>
                        <a:lnTo>
                          <a:pt x="19145" y="36438"/>
                        </a:lnTo>
                        <a:cubicBezTo>
                          <a:pt x="28670" y="25770"/>
                          <a:pt x="40005" y="16816"/>
                          <a:pt x="52864" y="10244"/>
                        </a:cubicBezTo>
                        <a:lnTo>
                          <a:pt x="67913" y="2529"/>
                        </a:lnTo>
                        <a:cubicBezTo>
                          <a:pt x="76200" y="-1758"/>
                          <a:pt x="86297" y="-519"/>
                          <a:pt x="93345" y="5672"/>
                        </a:cubicBezTo>
                        <a:lnTo>
                          <a:pt x="93440" y="5767"/>
                        </a:lnTo>
                        <a:cubicBezTo>
                          <a:pt x="98489" y="10339"/>
                          <a:pt x="101060" y="16911"/>
                          <a:pt x="100774" y="23579"/>
                        </a:cubicBezTo>
                        <a:close/>
                      </a:path>
                    </a:pathLst>
                  </a:custGeom>
                  <a:solidFill>
                    <a:srgbClr val="00B25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504" name="Graphic 1">
                  <a:extLst>
                    <a:ext uri="{FF2B5EF4-FFF2-40B4-BE49-F238E27FC236}">
                      <a16:creationId xmlns:a16="http://schemas.microsoft.com/office/drawing/2014/main" xmlns="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351416"/>
                  <a:ext cx="342765" cy="366929"/>
                  <a:chOff x="6047111" y="3351416"/>
                  <a:chExt cx="342765" cy="366929"/>
                </a:xfrm>
                <a:solidFill>
                  <a:srgbClr val="3D4051"/>
                </a:solidFill>
              </p:grpSpPr>
              <p:grpSp>
                <p:nvGrpSpPr>
                  <p:cNvPr id="505" name="Graphic 1">
                    <a:extLst>
                      <a:ext uri="{FF2B5EF4-FFF2-40B4-BE49-F238E27FC236}">
                        <a16:creationId xmlns:a16="http://schemas.microsoft.com/office/drawing/2014/main" xmlns="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6168200" y="3351416"/>
                    <a:ext cx="221676" cy="238365"/>
                    <a:chOff x="6168200" y="3351416"/>
                    <a:chExt cx="221676" cy="238365"/>
                  </a:xfrm>
                  <a:solidFill>
                    <a:srgbClr val="3D4051"/>
                  </a:solidFill>
                </p:grpSpPr>
                <p:sp>
                  <p:nvSpPr>
                    <p:cNvPr id="509" name="Freeform: Shape 11689">
                      <a:extLst>
                        <a:ext uri="{FF2B5EF4-FFF2-40B4-BE49-F238E27FC236}">
                          <a16:creationId xmlns:a16="http://schemas.microsoft.com/office/drawing/2014/main" xmlns="" id="{88757380-54AE-4924-B245-61E6DAFA3C02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32119" y="3341638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10" name="Freeform: Shape 11690">
                      <a:extLst>
                        <a:ext uri="{FF2B5EF4-FFF2-40B4-BE49-F238E27FC236}">
                          <a16:creationId xmlns:a16="http://schemas.microsoft.com/office/drawing/2014/main" xmlns="" id="{4C9B6B38-9E13-4A36-B207-114F492D665A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02778" y="3374623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11" name="Freeform: Shape 11691">
                      <a:extLst>
                        <a:ext uri="{FF2B5EF4-FFF2-40B4-BE49-F238E27FC236}">
                          <a16:creationId xmlns:a16="http://schemas.microsoft.com/office/drawing/2014/main" xmlns="" id="{43FF7CF8-4EA3-4811-9149-8A64DF3B48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8200" y="3473766"/>
                      <a:ext cx="106009" cy="116015"/>
                    </a:xfrm>
                    <a:custGeom>
                      <a:avLst/>
                      <a:gdLst>
                        <a:gd name="connsiteX0" fmla="*/ 73150 w 106009"/>
                        <a:gd name="connsiteY0" fmla="*/ 75915 h 116015"/>
                        <a:gd name="connsiteX1" fmla="*/ 3999 w 106009"/>
                        <a:gd name="connsiteY1" fmla="*/ 113158 h 116015"/>
                        <a:gd name="connsiteX2" fmla="*/ 32859 w 106009"/>
                        <a:gd name="connsiteY2" fmla="*/ 40101 h 116015"/>
                        <a:gd name="connsiteX3" fmla="*/ 102011 w 106009"/>
                        <a:gd name="connsiteY3" fmla="*/ 2858 h 116015"/>
                        <a:gd name="connsiteX4" fmla="*/ 73150 w 106009"/>
                        <a:gd name="connsiteY4" fmla="*/ 75915 h 1160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6009" h="116015">
                          <a:moveTo>
                            <a:pt x="73150" y="75915"/>
                          </a:moveTo>
                          <a:cubicBezTo>
                            <a:pt x="46099" y="106395"/>
                            <a:pt x="15143" y="123064"/>
                            <a:pt x="3999" y="113158"/>
                          </a:cubicBezTo>
                          <a:cubicBezTo>
                            <a:pt x="-7145" y="103252"/>
                            <a:pt x="5808" y="70581"/>
                            <a:pt x="32859" y="40101"/>
                          </a:cubicBezTo>
                          <a:cubicBezTo>
                            <a:pt x="59910" y="9621"/>
                            <a:pt x="90867" y="-7048"/>
                            <a:pt x="102011" y="2858"/>
                          </a:cubicBezTo>
                          <a:cubicBezTo>
                            <a:pt x="113155" y="12764"/>
                            <a:pt x="100201" y="45435"/>
                            <a:pt x="73150" y="75915"/>
                          </a:cubicBez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506" name="Graphic 1">
                    <a:extLst>
                      <a:ext uri="{FF2B5EF4-FFF2-40B4-BE49-F238E27FC236}">
                        <a16:creationId xmlns:a16="http://schemas.microsoft.com/office/drawing/2014/main" xmlns="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6047111" y="3598485"/>
                    <a:ext cx="123187" cy="119861"/>
                    <a:chOff x="6047111" y="3598485"/>
                    <a:chExt cx="123187" cy="119861"/>
                  </a:xfrm>
                  <a:solidFill>
                    <a:srgbClr val="3D4051"/>
                  </a:solidFill>
                </p:grpSpPr>
                <p:sp>
                  <p:nvSpPr>
                    <p:cNvPr id="507" name="Freeform: Shape 11693">
                      <a:extLst>
                        <a:ext uri="{FF2B5EF4-FFF2-40B4-BE49-F238E27FC236}">
                          <a16:creationId xmlns:a16="http://schemas.microsoft.com/office/drawing/2014/main" xmlns="" id="{52F4475C-11BF-41DB-9F6C-9813706604E0}"/>
                        </a:ext>
                      </a:extLst>
                    </p:cNvPr>
                    <p:cNvSpPr/>
                    <p:nvPr/>
                  </p:nvSpPr>
                  <p:spPr>
                    <a:xfrm rot="-2902130">
                      <a:off x="6112547" y="3588709"/>
                      <a:ext cx="21620" cy="106388"/>
                    </a:xfrm>
                    <a:custGeom>
                      <a:avLst/>
                      <a:gdLst>
                        <a:gd name="connsiteX0" fmla="*/ 0 w 21620"/>
                        <a:gd name="connsiteY0" fmla="*/ 0 h 106388"/>
                        <a:gd name="connsiteX1" fmla="*/ 21621 w 21620"/>
                        <a:gd name="connsiteY1" fmla="*/ 0 h 106388"/>
                        <a:gd name="connsiteX2" fmla="*/ 21621 w 21620"/>
                        <a:gd name="connsiteY2" fmla="*/ 106389 h 106388"/>
                        <a:gd name="connsiteX3" fmla="*/ 0 w 21620"/>
                        <a:gd name="connsiteY3" fmla="*/ 106389 h 1063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0" h="106388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89"/>
                          </a:lnTo>
                          <a:lnTo>
                            <a:pt x="0" y="106389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08" name="Freeform: Shape 11694">
                      <a:extLst>
                        <a:ext uri="{FF2B5EF4-FFF2-40B4-BE49-F238E27FC236}">
                          <a16:creationId xmlns:a16="http://schemas.microsoft.com/office/drawing/2014/main" xmlns="" id="{6783E065-849A-47F8-AD7C-B6A315AD54E3}"/>
                        </a:ext>
                      </a:extLst>
                    </p:cNvPr>
                    <p:cNvSpPr/>
                    <p:nvPr/>
                  </p:nvSpPr>
                  <p:spPr>
                    <a:xfrm rot="-2901873">
                      <a:off x="6083242" y="3621724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6 h 106396"/>
                        <a:gd name="connsiteX3" fmla="*/ 0 w 21622"/>
                        <a:gd name="connsiteY3" fmla="*/ 106396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6"/>
                          </a:lnTo>
                          <a:lnTo>
                            <a:pt x="0" y="106396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  <p:grpSp>
            <p:nvGrpSpPr>
              <p:cNvPr id="487" name="Graphic 1">
                <a:extLst>
                  <a:ext uri="{FF2B5EF4-FFF2-40B4-BE49-F238E27FC236}">
                    <a16:creationId xmlns:a16="http://schemas.microsoft.com/office/drawing/2014/main" xmlns="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48327" y="3124191"/>
                <a:ext cx="551476" cy="220228"/>
                <a:chOff x="5748327" y="3124191"/>
                <a:chExt cx="551476" cy="220228"/>
              </a:xfrm>
            </p:grpSpPr>
            <p:sp>
              <p:nvSpPr>
                <p:cNvPr id="488" name="Freeform: Shape 11696">
                  <a:extLst>
                    <a:ext uri="{FF2B5EF4-FFF2-40B4-BE49-F238E27FC236}">
                      <a16:creationId xmlns:a16="http://schemas.microsoft.com/office/drawing/2014/main" xmlns="" id="{4CCC2D88-63CA-47D5-BC66-D1BDC723BC3D}"/>
                    </a:ext>
                  </a:extLst>
                </p:cNvPr>
                <p:cNvSpPr/>
                <p:nvPr/>
              </p:nvSpPr>
              <p:spPr>
                <a:xfrm>
                  <a:off x="5748327" y="3124191"/>
                  <a:ext cx="464823" cy="220228"/>
                </a:xfrm>
                <a:custGeom>
                  <a:avLst/>
                  <a:gdLst>
                    <a:gd name="connsiteX0" fmla="*/ 449113 w 464823"/>
                    <a:gd name="connsiteY0" fmla="*/ 103069 h 220228"/>
                    <a:gd name="connsiteX1" fmla="*/ 45063 w 464823"/>
                    <a:gd name="connsiteY1" fmla="*/ 219370 h 220228"/>
                    <a:gd name="connsiteX2" fmla="*/ 18297 w 464823"/>
                    <a:gd name="connsiteY2" fmla="*/ 204511 h 220228"/>
                    <a:gd name="connsiteX3" fmla="*/ 867 w 464823"/>
                    <a:gd name="connsiteY3" fmla="*/ 143932 h 220228"/>
                    <a:gd name="connsiteX4" fmla="*/ 15630 w 464823"/>
                    <a:gd name="connsiteY4" fmla="*/ 117071 h 220228"/>
                    <a:gd name="connsiteX5" fmla="*/ 419681 w 464823"/>
                    <a:gd name="connsiteY5" fmla="*/ 866 h 220228"/>
                    <a:gd name="connsiteX6" fmla="*/ 446541 w 464823"/>
                    <a:gd name="connsiteY6" fmla="*/ 15725 h 220228"/>
                    <a:gd name="connsiteX7" fmla="*/ 463972 w 464823"/>
                    <a:gd name="connsiteY7" fmla="*/ 76304 h 220228"/>
                    <a:gd name="connsiteX8" fmla="*/ 449113 w 464823"/>
                    <a:gd name="connsiteY8" fmla="*/ 103069 h 220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4823" h="220228">
                      <a:moveTo>
                        <a:pt x="449113" y="103069"/>
                      </a:moveTo>
                      <a:lnTo>
                        <a:pt x="45063" y="219370"/>
                      </a:lnTo>
                      <a:cubicBezTo>
                        <a:pt x="33633" y="222703"/>
                        <a:pt x="21631" y="216036"/>
                        <a:pt x="18297" y="204511"/>
                      </a:cubicBezTo>
                      <a:lnTo>
                        <a:pt x="867" y="143932"/>
                      </a:lnTo>
                      <a:cubicBezTo>
                        <a:pt x="-2467" y="132311"/>
                        <a:pt x="4105" y="120405"/>
                        <a:pt x="15630" y="117071"/>
                      </a:cubicBezTo>
                      <a:lnTo>
                        <a:pt x="419681" y="866"/>
                      </a:lnTo>
                      <a:cubicBezTo>
                        <a:pt x="431111" y="-2468"/>
                        <a:pt x="443208" y="4105"/>
                        <a:pt x="446541" y="15725"/>
                      </a:cubicBezTo>
                      <a:lnTo>
                        <a:pt x="463972" y="76304"/>
                      </a:lnTo>
                      <a:cubicBezTo>
                        <a:pt x="467306" y="87829"/>
                        <a:pt x="460543" y="99831"/>
                        <a:pt x="449113" y="103069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89" name="Freeform: Shape 11697">
                  <a:extLst>
                    <a:ext uri="{FF2B5EF4-FFF2-40B4-BE49-F238E27FC236}">
                      <a16:creationId xmlns:a16="http://schemas.microsoft.com/office/drawing/2014/main" xmlns="" id="{BF334297-F254-4CA0-B395-D7F5C8A1C64A}"/>
                    </a:ext>
                  </a:extLst>
                </p:cNvPr>
                <p:cNvSpPr/>
                <p:nvPr/>
              </p:nvSpPr>
              <p:spPr>
                <a:xfrm>
                  <a:off x="5748369" y="3124232"/>
                  <a:ext cx="455167" cy="174180"/>
                </a:xfrm>
                <a:custGeom>
                  <a:avLst/>
                  <a:gdLst>
                    <a:gd name="connsiteX0" fmla="*/ 446405 w 455167"/>
                    <a:gd name="connsiteY0" fmla="*/ 15684 h 174180"/>
                    <a:gd name="connsiteX1" fmla="*/ 419544 w 455167"/>
                    <a:gd name="connsiteY1" fmla="*/ 825 h 174180"/>
                    <a:gd name="connsiteX2" fmla="*/ 15684 w 455167"/>
                    <a:gd name="connsiteY2" fmla="*/ 117030 h 174180"/>
                    <a:gd name="connsiteX3" fmla="*/ 825 w 455167"/>
                    <a:gd name="connsiteY3" fmla="*/ 143891 h 174180"/>
                    <a:gd name="connsiteX4" fmla="*/ 9588 w 455167"/>
                    <a:gd name="connsiteY4" fmla="*/ 174180 h 174180"/>
                    <a:gd name="connsiteX5" fmla="*/ 455168 w 455167"/>
                    <a:gd name="connsiteY5" fmla="*/ 45974 h 174180"/>
                    <a:gd name="connsiteX6" fmla="*/ 446405 w 455167"/>
                    <a:gd name="connsiteY6" fmla="*/ 15684 h 1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5167" h="174180">
                      <a:moveTo>
                        <a:pt x="446405" y="15684"/>
                      </a:moveTo>
                      <a:cubicBezTo>
                        <a:pt x="443071" y="4159"/>
                        <a:pt x="431069" y="-2413"/>
                        <a:pt x="419544" y="825"/>
                      </a:cubicBezTo>
                      <a:lnTo>
                        <a:pt x="15684" y="117030"/>
                      </a:lnTo>
                      <a:cubicBezTo>
                        <a:pt x="4159" y="120364"/>
                        <a:pt x="-2413" y="132365"/>
                        <a:pt x="825" y="143891"/>
                      </a:cubicBezTo>
                      <a:lnTo>
                        <a:pt x="9588" y="174180"/>
                      </a:lnTo>
                      <a:lnTo>
                        <a:pt x="455168" y="45974"/>
                      </a:lnTo>
                      <a:lnTo>
                        <a:pt x="446405" y="15684"/>
                      </a:ln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490" name="Graphic 1">
                  <a:extLst>
                    <a:ext uri="{FF2B5EF4-FFF2-40B4-BE49-F238E27FC236}">
                      <a16:creationId xmlns:a16="http://schemas.microsoft.com/office/drawing/2014/main" xmlns="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92106" y="3124420"/>
                  <a:ext cx="107697" cy="79789"/>
                  <a:chOff x="6192106" y="3124420"/>
                  <a:chExt cx="107697" cy="79789"/>
                </a:xfrm>
              </p:grpSpPr>
              <p:sp>
                <p:nvSpPr>
                  <p:cNvPr id="499" name="Freeform: Shape 11699">
                    <a:extLst>
                      <a:ext uri="{FF2B5EF4-FFF2-40B4-BE49-F238E27FC236}">
                        <a16:creationId xmlns:a16="http://schemas.microsoft.com/office/drawing/2014/main" xmlns="" id="{78BC37A4-54C1-4383-81B1-DEB2A8D3DCD5}"/>
                      </a:ext>
                    </a:extLst>
                  </p:cNvPr>
                  <p:cNvSpPr/>
                  <p:nvPr/>
                </p:nvSpPr>
                <p:spPr>
                  <a:xfrm>
                    <a:off x="6192106" y="3124420"/>
                    <a:ext cx="107647" cy="79789"/>
                  </a:xfrm>
                  <a:custGeom>
                    <a:avLst/>
                    <a:gdLst>
                      <a:gd name="connsiteX0" fmla="*/ 106775 w 107647"/>
                      <a:gd name="connsiteY0" fmla="*/ 18353 h 79789"/>
                      <a:gd name="connsiteX1" fmla="*/ 106775 w 107647"/>
                      <a:gd name="connsiteY1" fmla="*/ 18353 h 79789"/>
                      <a:gd name="connsiteX2" fmla="*/ 86963 w 107647"/>
                      <a:gd name="connsiteY2" fmla="*/ 1970 h 79789"/>
                      <a:gd name="connsiteX3" fmla="*/ 70199 w 107647"/>
                      <a:gd name="connsiteY3" fmla="*/ 446 h 79789"/>
                      <a:gd name="connsiteX4" fmla="*/ 27718 w 107647"/>
                      <a:gd name="connsiteY4" fmla="*/ 4542 h 79789"/>
                      <a:gd name="connsiteX5" fmla="*/ 0 w 107647"/>
                      <a:gd name="connsiteY5" fmla="*/ 12543 h 79789"/>
                      <a:gd name="connsiteX6" fmla="*/ 9716 w 107647"/>
                      <a:gd name="connsiteY6" fmla="*/ 46166 h 79789"/>
                      <a:gd name="connsiteX7" fmla="*/ 19431 w 107647"/>
                      <a:gd name="connsiteY7" fmla="*/ 79789 h 79789"/>
                      <a:gd name="connsiteX8" fmla="*/ 47149 w 107647"/>
                      <a:gd name="connsiteY8" fmla="*/ 71788 h 79789"/>
                      <a:gd name="connsiteX9" fmla="*/ 85249 w 107647"/>
                      <a:gd name="connsiteY9" fmla="*/ 52738 h 79789"/>
                      <a:gd name="connsiteX10" fmla="*/ 98679 w 107647"/>
                      <a:gd name="connsiteY10" fmla="*/ 42546 h 79789"/>
                      <a:gd name="connsiteX11" fmla="*/ 106775 w 107647"/>
                      <a:gd name="connsiteY11" fmla="*/ 18353 h 79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47" h="79789">
                        <a:moveTo>
                          <a:pt x="106775" y="18353"/>
                        </a:moveTo>
                        <a:lnTo>
                          <a:pt x="106775" y="18353"/>
                        </a:lnTo>
                        <a:cubicBezTo>
                          <a:pt x="104203" y="9304"/>
                          <a:pt x="96298" y="2827"/>
                          <a:pt x="86963" y="1970"/>
                        </a:cubicBezTo>
                        <a:lnTo>
                          <a:pt x="70199" y="446"/>
                        </a:lnTo>
                        <a:cubicBezTo>
                          <a:pt x="55912" y="-792"/>
                          <a:pt x="41529" y="541"/>
                          <a:pt x="27718" y="4542"/>
                        </a:cubicBezTo>
                        <a:lnTo>
                          <a:pt x="0" y="12543"/>
                        </a:lnTo>
                        <a:lnTo>
                          <a:pt x="9716" y="46166"/>
                        </a:lnTo>
                        <a:lnTo>
                          <a:pt x="19431" y="79789"/>
                        </a:lnTo>
                        <a:lnTo>
                          <a:pt x="47149" y="71788"/>
                        </a:lnTo>
                        <a:cubicBezTo>
                          <a:pt x="60960" y="67788"/>
                          <a:pt x="73819" y="61311"/>
                          <a:pt x="85249" y="52738"/>
                        </a:cubicBezTo>
                        <a:lnTo>
                          <a:pt x="98679" y="42546"/>
                        </a:lnTo>
                        <a:cubicBezTo>
                          <a:pt x="106108" y="37022"/>
                          <a:pt x="109347" y="27402"/>
                          <a:pt x="106775" y="18353"/>
                        </a:cubicBezTo>
                        <a:close/>
                      </a:path>
                    </a:pathLst>
                  </a:custGeom>
                  <a:solidFill>
                    <a:srgbClr val="AE1E0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00" name="Freeform: Shape 11700">
                    <a:extLst>
                      <a:ext uri="{FF2B5EF4-FFF2-40B4-BE49-F238E27FC236}">
                        <a16:creationId xmlns:a16="http://schemas.microsoft.com/office/drawing/2014/main" xmlns="" id="{3CDDD6E9-6DF7-43E9-A26D-6F5A834863C5}"/>
                      </a:ext>
                    </a:extLst>
                  </p:cNvPr>
                  <p:cNvSpPr/>
                  <p:nvPr/>
                </p:nvSpPr>
                <p:spPr>
                  <a:xfrm>
                    <a:off x="6192201" y="3124476"/>
                    <a:ext cx="107601" cy="46205"/>
                  </a:xfrm>
                  <a:custGeom>
                    <a:avLst/>
                    <a:gdLst>
                      <a:gd name="connsiteX0" fmla="*/ 103442 w 107601"/>
                      <a:gd name="connsiteY0" fmla="*/ 37443 h 46205"/>
                      <a:gd name="connsiteX1" fmla="*/ 96584 w 107601"/>
                      <a:gd name="connsiteY1" fmla="*/ 35633 h 46205"/>
                      <a:gd name="connsiteX2" fmla="*/ 79724 w 107601"/>
                      <a:gd name="connsiteY2" fmla="*/ 34204 h 46205"/>
                      <a:gd name="connsiteX3" fmla="*/ 37243 w 107601"/>
                      <a:gd name="connsiteY3" fmla="*/ 38300 h 46205"/>
                      <a:gd name="connsiteX4" fmla="*/ 9620 w 107601"/>
                      <a:gd name="connsiteY4" fmla="*/ 46206 h 46205"/>
                      <a:gd name="connsiteX5" fmla="*/ 0 w 107601"/>
                      <a:gd name="connsiteY5" fmla="*/ 12487 h 46205"/>
                      <a:gd name="connsiteX6" fmla="*/ 27623 w 107601"/>
                      <a:gd name="connsiteY6" fmla="*/ 4581 h 46205"/>
                      <a:gd name="connsiteX7" fmla="*/ 70104 w 107601"/>
                      <a:gd name="connsiteY7" fmla="*/ 486 h 46205"/>
                      <a:gd name="connsiteX8" fmla="*/ 86963 w 107601"/>
                      <a:gd name="connsiteY8" fmla="*/ 2010 h 46205"/>
                      <a:gd name="connsiteX9" fmla="*/ 106680 w 107601"/>
                      <a:gd name="connsiteY9" fmla="*/ 18202 h 46205"/>
                      <a:gd name="connsiteX10" fmla="*/ 106680 w 107601"/>
                      <a:gd name="connsiteY10" fmla="*/ 18297 h 46205"/>
                      <a:gd name="connsiteX11" fmla="*/ 103442 w 107601"/>
                      <a:gd name="connsiteY11" fmla="*/ 37443 h 46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01" h="46205">
                        <a:moveTo>
                          <a:pt x="103442" y="37443"/>
                        </a:moveTo>
                        <a:cubicBezTo>
                          <a:pt x="101346" y="36395"/>
                          <a:pt x="99060" y="35919"/>
                          <a:pt x="96584" y="35633"/>
                        </a:cubicBezTo>
                        <a:lnTo>
                          <a:pt x="79724" y="34204"/>
                        </a:lnTo>
                        <a:cubicBezTo>
                          <a:pt x="65437" y="32966"/>
                          <a:pt x="51054" y="34395"/>
                          <a:pt x="37243" y="38300"/>
                        </a:cubicBezTo>
                        <a:lnTo>
                          <a:pt x="9620" y="46206"/>
                        </a:lnTo>
                        <a:lnTo>
                          <a:pt x="0" y="12487"/>
                        </a:lnTo>
                        <a:lnTo>
                          <a:pt x="27623" y="4581"/>
                        </a:lnTo>
                        <a:cubicBezTo>
                          <a:pt x="41434" y="581"/>
                          <a:pt x="55817" y="-848"/>
                          <a:pt x="70104" y="486"/>
                        </a:cubicBezTo>
                        <a:lnTo>
                          <a:pt x="86963" y="2010"/>
                        </a:lnTo>
                        <a:cubicBezTo>
                          <a:pt x="96203" y="2772"/>
                          <a:pt x="104108" y="9249"/>
                          <a:pt x="106680" y="18202"/>
                        </a:cubicBezTo>
                        <a:lnTo>
                          <a:pt x="106680" y="18297"/>
                        </a:lnTo>
                        <a:cubicBezTo>
                          <a:pt x="108680" y="24965"/>
                          <a:pt x="107347" y="32013"/>
                          <a:pt x="103442" y="37443"/>
                        </a:cubicBezTo>
                        <a:close/>
                      </a:path>
                    </a:pathLst>
                  </a:custGeom>
                  <a:solidFill>
                    <a:srgbClr val="FF582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491" name="Graphic 1">
                  <a:extLst>
                    <a:ext uri="{FF2B5EF4-FFF2-40B4-BE49-F238E27FC236}">
                      <a16:creationId xmlns:a16="http://schemas.microsoft.com/office/drawing/2014/main" xmlns="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127960"/>
                  <a:ext cx="410155" cy="211733"/>
                  <a:chOff x="5777185" y="3127960"/>
                  <a:chExt cx="410155" cy="211733"/>
                </a:xfrm>
                <a:solidFill>
                  <a:srgbClr val="3D4051"/>
                </a:solidFill>
              </p:grpSpPr>
              <p:grpSp>
                <p:nvGrpSpPr>
                  <p:cNvPr id="492" name="Graphic 1">
                    <a:extLst>
                      <a:ext uri="{FF2B5EF4-FFF2-40B4-BE49-F238E27FC236}">
                        <a16:creationId xmlns:a16="http://schemas.microsoft.com/office/drawing/2014/main" xmlns="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5915012" y="3127960"/>
                    <a:ext cx="272327" cy="137711"/>
                    <a:chOff x="5915012" y="3127960"/>
                    <a:chExt cx="272327" cy="137711"/>
                  </a:xfrm>
                  <a:solidFill>
                    <a:srgbClr val="3D4051"/>
                  </a:solidFill>
                </p:grpSpPr>
                <p:sp>
                  <p:nvSpPr>
                    <p:cNvPr id="496" name="Freeform: Shape 11703">
                      <a:extLst>
                        <a:ext uri="{FF2B5EF4-FFF2-40B4-BE49-F238E27FC236}">
                          <a16:creationId xmlns:a16="http://schemas.microsoft.com/office/drawing/2014/main" xmlns="" id="{87077C23-AAD1-424D-B2B8-E769200A6B8D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51431" y="312887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97" name="Freeform: Shape 11704">
                      <a:extLst>
                        <a:ext uri="{FF2B5EF4-FFF2-40B4-BE49-F238E27FC236}">
                          <a16:creationId xmlns:a16="http://schemas.microsoft.com/office/drawing/2014/main" xmlns="" id="{1A54C0E5-A5BE-4E8C-A35A-AAC3C010A9D2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09042" y="3141064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98" name="Freeform: Shape 11705">
                      <a:extLst>
                        <a:ext uri="{FF2B5EF4-FFF2-40B4-BE49-F238E27FC236}">
                          <a16:creationId xmlns:a16="http://schemas.microsoft.com/office/drawing/2014/main" xmlns="" id="{7D2CCA79-6F37-40C8-B08F-22527D1011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5012" y="3199737"/>
                      <a:ext cx="142517" cy="65934"/>
                    </a:xfrm>
                    <a:custGeom>
                      <a:avLst/>
                      <a:gdLst>
                        <a:gd name="connsiteX0" fmla="*/ 78688 w 142517"/>
                        <a:gd name="connsiteY0" fmla="*/ 58861 h 65934"/>
                        <a:gd name="connsiteX1" fmla="*/ 393 w 142517"/>
                        <a:gd name="connsiteY1" fmla="*/ 53336 h 65934"/>
                        <a:gd name="connsiteX2" fmla="*/ 63829 w 142517"/>
                        <a:gd name="connsiteY2" fmla="*/ 7045 h 65934"/>
                        <a:gd name="connsiteX3" fmla="*/ 142125 w 142517"/>
                        <a:gd name="connsiteY3" fmla="*/ 12569 h 65934"/>
                        <a:gd name="connsiteX4" fmla="*/ 78688 w 142517"/>
                        <a:gd name="connsiteY4" fmla="*/ 58861 h 659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2517" h="65934">
                          <a:moveTo>
                            <a:pt x="78688" y="58861"/>
                          </a:moveTo>
                          <a:cubicBezTo>
                            <a:pt x="39541" y="70100"/>
                            <a:pt x="4489" y="67719"/>
                            <a:pt x="393" y="53336"/>
                          </a:cubicBezTo>
                          <a:cubicBezTo>
                            <a:pt x="-3703" y="39049"/>
                            <a:pt x="24682" y="18284"/>
                            <a:pt x="63829" y="7045"/>
                          </a:cubicBezTo>
                          <a:cubicBezTo>
                            <a:pt x="102977" y="-4195"/>
                            <a:pt x="138029" y="-1718"/>
                            <a:pt x="142125" y="12569"/>
                          </a:cubicBezTo>
                          <a:cubicBezTo>
                            <a:pt x="146221" y="26857"/>
                            <a:pt x="117836" y="47621"/>
                            <a:pt x="78688" y="58861"/>
                          </a:cubicBez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493" name="Graphic 1">
                    <a:extLst>
                      <a:ext uri="{FF2B5EF4-FFF2-40B4-BE49-F238E27FC236}">
                        <a16:creationId xmlns:a16="http://schemas.microsoft.com/office/drawing/2014/main" xmlns="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5777185" y="3219280"/>
                    <a:ext cx="92584" cy="120413"/>
                    <a:chOff x="5777185" y="3219280"/>
                    <a:chExt cx="92584" cy="120413"/>
                  </a:xfrm>
                  <a:solidFill>
                    <a:srgbClr val="3D4051"/>
                  </a:solidFill>
                </p:grpSpPr>
                <p:sp>
                  <p:nvSpPr>
                    <p:cNvPr id="494" name="Freeform: Shape 11707">
                      <a:extLst>
                        <a:ext uri="{FF2B5EF4-FFF2-40B4-BE49-F238E27FC236}">
                          <a16:creationId xmlns:a16="http://schemas.microsoft.com/office/drawing/2014/main" xmlns="" id="{73DBC2BD-BE53-4B8D-B55A-2E53E378317B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833860" y="322019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95" name="Freeform: Shape 11708">
                      <a:extLst>
                        <a:ext uri="{FF2B5EF4-FFF2-40B4-BE49-F238E27FC236}">
                          <a16:creationId xmlns:a16="http://schemas.microsoft.com/office/drawing/2014/main" xmlns="" id="{91EF679D-B0B1-4F84-8363-62360706D3FE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791472" y="323238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514" name="Graphic 45029">
            <a:extLst>
              <a:ext uri="{FF2B5EF4-FFF2-40B4-BE49-F238E27FC236}">
                <a16:creationId xmlns:a16="http://schemas.microsoft.com/office/drawing/2014/main" xmlns="" id="{2434D846-20F4-4E4B-8E32-D002B7E17F96}"/>
              </a:ext>
            </a:extLst>
          </p:cNvPr>
          <p:cNvGrpSpPr/>
          <p:nvPr/>
        </p:nvGrpSpPr>
        <p:grpSpPr>
          <a:xfrm>
            <a:off x="7393938" y="1837313"/>
            <a:ext cx="280535" cy="243611"/>
            <a:chOff x="9117820" y="2027686"/>
            <a:chExt cx="210401" cy="182708"/>
          </a:xfrm>
        </p:grpSpPr>
        <p:sp>
          <p:nvSpPr>
            <p:cNvPr id="515" name="Freeform: Shape 53">
              <a:extLst>
                <a:ext uri="{FF2B5EF4-FFF2-40B4-BE49-F238E27FC236}">
                  <a16:creationId xmlns:a16="http://schemas.microsoft.com/office/drawing/2014/main" xmlns="" id="{09A8D4B9-4BBA-43DC-BD27-6EEC13D9B885}"/>
                </a:ext>
              </a:extLst>
            </p:cNvPr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>
                <a:gd name="connsiteX0" fmla="*/ 48729 w 50788"/>
                <a:gd name="connsiteY0" fmla="*/ 18622 h 35339"/>
                <a:gd name="connsiteX1" fmla="*/ 50444 w 50788"/>
                <a:gd name="connsiteY1" fmla="*/ 25861 h 35339"/>
                <a:gd name="connsiteX2" fmla="*/ 28346 w 50788"/>
                <a:gd name="connsiteY2" fmla="*/ 35290 h 35339"/>
                <a:gd name="connsiteX3" fmla="*/ 7105 w 50788"/>
                <a:gd name="connsiteY3" fmla="*/ 32719 h 35339"/>
                <a:gd name="connsiteX4" fmla="*/ 438 w 50788"/>
                <a:gd name="connsiteY4" fmla="*/ 30147 h 35339"/>
                <a:gd name="connsiteX5" fmla="*/ 723 w 50788"/>
                <a:gd name="connsiteY5" fmla="*/ 27385 h 35339"/>
                <a:gd name="connsiteX6" fmla="*/ 7391 w 50788"/>
                <a:gd name="connsiteY6" fmla="*/ 18526 h 35339"/>
                <a:gd name="connsiteX7" fmla="*/ 11772 w 50788"/>
                <a:gd name="connsiteY7" fmla="*/ 5858 h 35339"/>
                <a:gd name="connsiteX8" fmla="*/ 24726 w 50788"/>
                <a:gd name="connsiteY8" fmla="*/ 5572 h 35339"/>
                <a:gd name="connsiteX9" fmla="*/ 29298 w 50788"/>
                <a:gd name="connsiteY9" fmla="*/ 6906 h 35339"/>
                <a:gd name="connsiteX10" fmla="*/ 31965 w 50788"/>
                <a:gd name="connsiteY10" fmla="*/ 2334 h 35339"/>
                <a:gd name="connsiteX11" fmla="*/ 38633 w 50788"/>
                <a:gd name="connsiteY11" fmla="*/ 5191 h 35339"/>
                <a:gd name="connsiteX12" fmla="*/ 48729 w 50788"/>
                <a:gd name="connsiteY12" fmla="*/ 18622 h 35339"/>
                <a:gd name="connsiteX13" fmla="*/ 33108 w 50788"/>
                <a:gd name="connsiteY13" fmla="*/ 25956 h 35339"/>
                <a:gd name="connsiteX14" fmla="*/ 48729 w 50788"/>
                <a:gd name="connsiteY14" fmla="*/ 18622 h 3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88" h="35339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6" name="Freeform: Shape 54">
              <a:extLst>
                <a:ext uri="{FF2B5EF4-FFF2-40B4-BE49-F238E27FC236}">
                  <a16:creationId xmlns:a16="http://schemas.microsoft.com/office/drawing/2014/main" xmlns="" id="{BA07D175-3F00-46D7-9169-0C90365B2378}"/>
                </a:ext>
              </a:extLst>
            </p:cNvPr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>
                <a:gd name="connsiteX0" fmla="*/ 29202 w 32187"/>
                <a:gd name="connsiteY0" fmla="*/ 28018 h 43580"/>
                <a:gd name="connsiteX1" fmla="*/ 26535 w 32187"/>
                <a:gd name="connsiteY1" fmla="*/ 30685 h 43580"/>
                <a:gd name="connsiteX2" fmla="*/ 17963 w 32187"/>
                <a:gd name="connsiteY2" fmla="*/ 43163 h 43580"/>
                <a:gd name="connsiteX3" fmla="*/ 13581 w 32187"/>
                <a:gd name="connsiteY3" fmla="*/ 43068 h 43580"/>
                <a:gd name="connsiteX4" fmla="*/ 3485 w 32187"/>
                <a:gd name="connsiteY4" fmla="*/ 39258 h 43580"/>
                <a:gd name="connsiteX5" fmla="*/ 722 w 32187"/>
                <a:gd name="connsiteY5" fmla="*/ 28018 h 43580"/>
                <a:gd name="connsiteX6" fmla="*/ 9105 w 32187"/>
                <a:gd name="connsiteY6" fmla="*/ 16588 h 43580"/>
                <a:gd name="connsiteX7" fmla="*/ 9771 w 32187"/>
                <a:gd name="connsiteY7" fmla="*/ 12016 h 43580"/>
                <a:gd name="connsiteX8" fmla="*/ 24440 w 32187"/>
                <a:gd name="connsiteY8" fmla="*/ 110 h 43580"/>
                <a:gd name="connsiteX9" fmla="*/ 28631 w 32187"/>
                <a:gd name="connsiteY9" fmla="*/ 1158 h 43580"/>
                <a:gd name="connsiteX10" fmla="*/ 27774 w 32187"/>
                <a:gd name="connsiteY10" fmla="*/ 6111 h 43580"/>
                <a:gd name="connsiteX11" fmla="*/ 24535 w 32187"/>
                <a:gd name="connsiteY11" fmla="*/ 19350 h 43580"/>
                <a:gd name="connsiteX12" fmla="*/ 32060 w 32187"/>
                <a:gd name="connsiteY12" fmla="*/ 21827 h 43580"/>
                <a:gd name="connsiteX13" fmla="*/ 29202 w 32187"/>
                <a:gd name="connsiteY13" fmla="*/ 28018 h 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87" h="4358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7" name="Freeform: Shape 55">
              <a:extLst>
                <a:ext uri="{FF2B5EF4-FFF2-40B4-BE49-F238E27FC236}">
                  <a16:creationId xmlns:a16="http://schemas.microsoft.com/office/drawing/2014/main" xmlns="" id="{D06931DA-DFF9-49D0-B6B4-4E6078C2516D}"/>
                </a:ext>
              </a:extLst>
            </p:cNvPr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>
                <a:gd name="connsiteX0" fmla="*/ 0 w 30861"/>
                <a:gd name="connsiteY0" fmla="*/ 56207 h 57253"/>
                <a:gd name="connsiteX1" fmla="*/ 1048 w 30861"/>
                <a:gd name="connsiteY1" fmla="*/ 20964 h 57253"/>
                <a:gd name="connsiteX2" fmla="*/ 13811 w 30861"/>
                <a:gd name="connsiteY2" fmla="*/ 105 h 57253"/>
                <a:gd name="connsiteX3" fmla="*/ 30861 w 30861"/>
                <a:gd name="connsiteY3" fmla="*/ 17250 h 57253"/>
                <a:gd name="connsiteX4" fmla="*/ 30194 w 30861"/>
                <a:gd name="connsiteY4" fmla="*/ 18488 h 57253"/>
                <a:gd name="connsiteX5" fmla="*/ 24193 w 30861"/>
                <a:gd name="connsiteY5" fmla="*/ 15345 h 57253"/>
                <a:gd name="connsiteX6" fmla="*/ 22193 w 30861"/>
                <a:gd name="connsiteY6" fmla="*/ 13344 h 57253"/>
                <a:gd name="connsiteX7" fmla="*/ 20479 w 30861"/>
                <a:gd name="connsiteY7" fmla="*/ 10963 h 57253"/>
                <a:gd name="connsiteX8" fmla="*/ 8477 w 30861"/>
                <a:gd name="connsiteY8" fmla="*/ 15726 h 57253"/>
                <a:gd name="connsiteX9" fmla="*/ 6953 w 30861"/>
                <a:gd name="connsiteY9" fmla="*/ 26108 h 57253"/>
                <a:gd name="connsiteX10" fmla="*/ 7049 w 30861"/>
                <a:gd name="connsiteY10" fmla="*/ 43158 h 57253"/>
                <a:gd name="connsiteX11" fmla="*/ 6191 w 30861"/>
                <a:gd name="connsiteY11" fmla="*/ 48301 h 57253"/>
                <a:gd name="connsiteX12" fmla="*/ 2381 w 30861"/>
                <a:gd name="connsiteY12" fmla="*/ 57159 h 57253"/>
                <a:gd name="connsiteX13" fmla="*/ 0 w 30861"/>
                <a:gd name="connsiteY13" fmla="*/ 56207 h 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61" h="57253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8" name="Freeform: Shape 56">
              <a:extLst>
                <a:ext uri="{FF2B5EF4-FFF2-40B4-BE49-F238E27FC236}">
                  <a16:creationId xmlns:a16="http://schemas.microsoft.com/office/drawing/2014/main" xmlns="" id="{A0D22577-F00B-4A9B-BCF7-BC8490C551F8}"/>
                </a:ext>
              </a:extLst>
            </p:cNvPr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>
                <a:gd name="connsiteX0" fmla="*/ 16538 w 24295"/>
                <a:gd name="connsiteY0" fmla="*/ 66711 h 67746"/>
                <a:gd name="connsiteX1" fmla="*/ 8156 w 24295"/>
                <a:gd name="connsiteY1" fmla="*/ 43946 h 67746"/>
                <a:gd name="connsiteX2" fmla="*/ 536 w 24295"/>
                <a:gd name="connsiteY2" fmla="*/ 3084 h 67746"/>
                <a:gd name="connsiteX3" fmla="*/ 536 w 24295"/>
                <a:gd name="connsiteY3" fmla="*/ 131 h 67746"/>
                <a:gd name="connsiteX4" fmla="*/ 5870 w 24295"/>
                <a:gd name="connsiteY4" fmla="*/ 3275 h 67746"/>
                <a:gd name="connsiteX5" fmla="*/ 12443 w 24295"/>
                <a:gd name="connsiteY5" fmla="*/ 28420 h 67746"/>
                <a:gd name="connsiteX6" fmla="*/ 21587 w 24295"/>
                <a:gd name="connsiteY6" fmla="*/ 55186 h 67746"/>
                <a:gd name="connsiteX7" fmla="*/ 23396 w 24295"/>
                <a:gd name="connsiteY7" fmla="*/ 61377 h 67746"/>
                <a:gd name="connsiteX8" fmla="*/ 23015 w 24295"/>
                <a:gd name="connsiteY8" fmla="*/ 67378 h 67746"/>
                <a:gd name="connsiteX9" fmla="*/ 16538 w 24295"/>
                <a:gd name="connsiteY9" fmla="*/ 66711 h 6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5" h="67746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9" name="Freeform: Shape 57">
              <a:extLst>
                <a:ext uri="{FF2B5EF4-FFF2-40B4-BE49-F238E27FC236}">
                  <a16:creationId xmlns:a16="http://schemas.microsoft.com/office/drawing/2014/main" xmlns="" id="{205361CC-13BB-49D3-95F9-6A6331078552}"/>
                </a:ext>
              </a:extLst>
            </p:cNvPr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>
                <a:gd name="connsiteX0" fmla="*/ 0 w 37591"/>
                <a:gd name="connsiteY0" fmla="*/ 10932 h 50142"/>
                <a:gd name="connsiteX1" fmla="*/ 25908 w 37591"/>
                <a:gd name="connsiteY1" fmla="*/ 645 h 50142"/>
                <a:gd name="connsiteX2" fmla="*/ 37433 w 37591"/>
                <a:gd name="connsiteY2" fmla="*/ 9503 h 50142"/>
                <a:gd name="connsiteX3" fmla="*/ 31528 w 37591"/>
                <a:gd name="connsiteY3" fmla="*/ 42174 h 50142"/>
                <a:gd name="connsiteX4" fmla="*/ 30194 w 37591"/>
                <a:gd name="connsiteY4" fmla="*/ 49794 h 50142"/>
                <a:gd name="connsiteX5" fmla="*/ 26194 w 37591"/>
                <a:gd name="connsiteY5" fmla="*/ 48079 h 50142"/>
                <a:gd name="connsiteX6" fmla="*/ 25813 w 37591"/>
                <a:gd name="connsiteY6" fmla="*/ 41507 h 50142"/>
                <a:gd name="connsiteX7" fmla="*/ 27813 w 37591"/>
                <a:gd name="connsiteY7" fmla="*/ 33792 h 50142"/>
                <a:gd name="connsiteX8" fmla="*/ 30194 w 37591"/>
                <a:gd name="connsiteY8" fmla="*/ 28172 h 50142"/>
                <a:gd name="connsiteX9" fmla="*/ 31337 w 37591"/>
                <a:gd name="connsiteY9" fmla="*/ 16837 h 50142"/>
                <a:gd name="connsiteX10" fmla="*/ 30194 w 37591"/>
                <a:gd name="connsiteY10" fmla="*/ 12456 h 50142"/>
                <a:gd name="connsiteX11" fmla="*/ 23336 w 37591"/>
                <a:gd name="connsiteY11" fmla="*/ 8551 h 50142"/>
                <a:gd name="connsiteX12" fmla="*/ 0 w 37591"/>
                <a:gd name="connsiteY12" fmla="*/ 10932 h 5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91" h="50142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0" name="Freeform: Shape 58">
              <a:extLst>
                <a:ext uri="{FF2B5EF4-FFF2-40B4-BE49-F238E27FC236}">
                  <a16:creationId xmlns:a16="http://schemas.microsoft.com/office/drawing/2014/main" xmlns="" id="{3E5C061A-43DC-4773-B594-B66DDFD7804E}"/>
                </a:ext>
              </a:extLst>
            </p:cNvPr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>
                <a:gd name="connsiteX0" fmla="*/ 18440 w 50790"/>
                <a:gd name="connsiteY0" fmla="*/ 7810 h 20783"/>
                <a:gd name="connsiteX1" fmla="*/ 49206 w 50790"/>
                <a:gd name="connsiteY1" fmla="*/ 0 h 20783"/>
                <a:gd name="connsiteX2" fmla="*/ 50730 w 50790"/>
                <a:gd name="connsiteY2" fmla="*/ 10192 h 20783"/>
                <a:gd name="connsiteX3" fmla="*/ 44920 w 50790"/>
                <a:gd name="connsiteY3" fmla="*/ 12002 h 20783"/>
                <a:gd name="connsiteX4" fmla="*/ 36157 w 50790"/>
                <a:gd name="connsiteY4" fmla="*/ 11049 h 20783"/>
                <a:gd name="connsiteX5" fmla="*/ 27584 w 50790"/>
                <a:gd name="connsiteY5" fmla="*/ 15621 h 20783"/>
                <a:gd name="connsiteX6" fmla="*/ 15392 w 50790"/>
                <a:gd name="connsiteY6" fmla="*/ 18193 h 20783"/>
                <a:gd name="connsiteX7" fmla="*/ 7487 w 50790"/>
                <a:gd name="connsiteY7" fmla="*/ 20479 h 20783"/>
                <a:gd name="connsiteX8" fmla="*/ 3391 w 50790"/>
                <a:gd name="connsiteY8" fmla="*/ 20288 h 20783"/>
                <a:gd name="connsiteX9" fmla="*/ 57 w 50790"/>
                <a:gd name="connsiteY9" fmla="*/ 14383 h 20783"/>
                <a:gd name="connsiteX10" fmla="*/ 914 w 50790"/>
                <a:gd name="connsiteY10" fmla="*/ 12097 h 20783"/>
                <a:gd name="connsiteX11" fmla="*/ 18440 w 50790"/>
                <a:gd name="connsiteY11" fmla="*/ 7810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90" h="20783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1" name="Freeform: Shape 59">
              <a:extLst>
                <a:ext uri="{FF2B5EF4-FFF2-40B4-BE49-F238E27FC236}">
                  <a16:creationId xmlns:a16="http://schemas.microsoft.com/office/drawing/2014/main" xmlns="" id="{E80968EF-C0E1-4B7E-A705-E664919346AA}"/>
                </a:ext>
              </a:extLst>
            </p:cNvPr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>
                <a:gd name="connsiteX0" fmla="*/ 52037 w 55370"/>
                <a:gd name="connsiteY0" fmla="*/ 23622 h 24376"/>
                <a:gd name="connsiteX1" fmla="*/ 13746 w 55370"/>
                <a:gd name="connsiteY1" fmla="*/ 22193 h 24376"/>
                <a:gd name="connsiteX2" fmla="*/ 30 w 55370"/>
                <a:gd name="connsiteY2" fmla="*/ 12763 h 24376"/>
                <a:gd name="connsiteX3" fmla="*/ 10889 w 55370"/>
                <a:gd name="connsiteY3" fmla="*/ 0 h 24376"/>
                <a:gd name="connsiteX4" fmla="*/ 12032 w 55370"/>
                <a:gd name="connsiteY4" fmla="*/ 857 h 24376"/>
                <a:gd name="connsiteX5" fmla="*/ 7745 w 55370"/>
                <a:gd name="connsiteY5" fmla="*/ 9334 h 24376"/>
                <a:gd name="connsiteX6" fmla="*/ 6983 w 55370"/>
                <a:gd name="connsiteY6" fmla="*/ 11811 h 24376"/>
                <a:gd name="connsiteX7" fmla="*/ 19747 w 55370"/>
                <a:gd name="connsiteY7" fmla="*/ 16573 h 24376"/>
                <a:gd name="connsiteX8" fmla="*/ 43083 w 55370"/>
                <a:gd name="connsiteY8" fmla="*/ 17907 h 24376"/>
                <a:gd name="connsiteX9" fmla="*/ 55370 w 55370"/>
                <a:gd name="connsiteY9" fmla="*/ 23050 h 24376"/>
                <a:gd name="connsiteX10" fmla="*/ 52037 w 55370"/>
                <a:gd name="connsiteY10" fmla="*/ 23622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70" h="24376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2" name="Freeform: Shape 60">
              <a:extLst>
                <a:ext uri="{FF2B5EF4-FFF2-40B4-BE49-F238E27FC236}">
                  <a16:creationId xmlns:a16="http://schemas.microsoft.com/office/drawing/2014/main" xmlns="" id="{2F8AAF79-3A2C-46DD-A872-EAA7CFEA1654}"/>
                </a:ext>
              </a:extLst>
            </p:cNvPr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>
                <a:gd name="connsiteX0" fmla="*/ 0 w 46864"/>
                <a:gd name="connsiteY0" fmla="*/ 20935 h 23328"/>
                <a:gd name="connsiteX1" fmla="*/ 40958 w 46864"/>
                <a:gd name="connsiteY1" fmla="*/ 742 h 23328"/>
                <a:gd name="connsiteX2" fmla="*/ 45911 w 46864"/>
                <a:gd name="connsiteY2" fmla="*/ 171 h 23328"/>
                <a:gd name="connsiteX3" fmla="*/ 45244 w 46864"/>
                <a:gd name="connsiteY3" fmla="*/ 6267 h 23328"/>
                <a:gd name="connsiteX4" fmla="*/ 39719 w 46864"/>
                <a:gd name="connsiteY4" fmla="*/ 9505 h 23328"/>
                <a:gd name="connsiteX5" fmla="*/ 25622 w 46864"/>
                <a:gd name="connsiteY5" fmla="*/ 13696 h 23328"/>
                <a:gd name="connsiteX6" fmla="*/ 5334 w 46864"/>
                <a:gd name="connsiteY6" fmla="*/ 23316 h 23328"/>
                <a:gd name="connsiteX7" fmla="*/ 762 w 46864"/>
                <a:gd name="connsiteY7" fmla="*/ 21697 h 23328"/>
                <a:gd name="connsiteX8" fmla="*/ 0 w 46864"/>
                <a:gd name="connsiteY8" fmla="*/ 20935 h 2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64" h="23328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3" name="Freeform: Shape 61">
              <a:extLst>
                <a:ext uri="{FF2B5EF4-FFF2-40B4-BE49-F238E27FC236}">
                  <a16:creationId xmlns:a16="http://schemas.microsoft.com/office/drawing/2014/main" xmlns="" id="{B4080F15-C710-4CFB-AA4F-906E038C82EB}"/>
                </a:ext>
              </a:extLst>
            </p:cNvPr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>
                <a:gd name="connsiteX0" fmla="*/ 0 w 43338"/>
                <a:gd name="connsiteY0" fmla="*/ 6858 h 11318"/>
                <a:gd name="connsiteX1" fmla="*/ 43339 w 43338"/>
                <a:gd name="connsiteY1" fmla="*/ 0 h 11318"/>
                <a:gd name="connsiteX2" fmla="*/ 21622 w 43338"/>
                <a:gd name="connsiteY2" fmla="*/ 11239 h 11318"/>
                <a:gd name="connsiteX3" fmla="*/ 0 w 43338"/>
                <a:gd name="connsiteY3" fmla="*/ 6858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1318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4" name="Freeform: Shape 62">
              <a:extLst>
                <a:ext uri="{FF2B5EF4-FFF2-40B4-BE49-F238E27FC236}">
                  <a16:creationId xmlns:a16="http://schemas.microsoft.com/office/drawing/2014/main" xmlns="" id="{FE3C5528-7E55-4B1F-8C32-9213D7BDDF03}"/>
                </a:ext>
              </a:extLst>
            </p:cNvPr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>
                <a:gd name="connsiteX0" fmla="*/ 28289 w 28384"/>
                <a:gd name="connsiteY0" fmla="*/ 3620 h 24955"/>
                <a:gd name="connsiteX1" fmla="*/ 28384 w 28384"/>
                <a:gd name="connsiteY1" fmla="*/ 5620 h 24955"/>
                <a:gd name="connsiteX2" fmla="*/ 11144 w 28384"/>
                <a:gd name="connsiteY2" fmla="*/ 17812 h 24955"/>
                <a:gd name="connsiteX3" fmla="*/ 5429 w 28384"/>
                <a:gd name="connsiteY3" fmla="*/ 24194 h 24955"/>
                <a:gd name="connsiteX4" fmla="*/ 2477 w 28384"/>
                <a:gd name="connsiteY4" fmla="*/ 24765 h 24955"/>
                <a:gd name="connsiteX5" fmla="*/ 0 w 28384"/>
                <a:gd name="connsiteY5" fmla="*/ 20765 h 24955"/>
                <a:gd name="connsiteX6" fmla="*/ 17621 w 28384"/>
                <a:gd name="connsiteY6" fmla="*/ 2667 h 24955"/>
                <a:gd name="connsiteX7" fmla="*/ 23432 w 28384"/>
                <a:gd name="connsiteY7" fmla="*/ 0 h 24955"/>
                <a:gd name="connsiteX8" fmla="*/ 28289 w 28384"/>
                <a:gd name="connsiteY8" fmla="*/ 362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4" h="24955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5" name="Freeform: Shape 63">
              <a:extLst>
                <a:ext uri="{FF2B5EF4-FFF2-40B4-BE49-F238E27FC236}">
                  <a16:creationId xmlns:a16="http://schemas.microsoft.com/office/drawing/2014/main" xmlns="" id="{994A0860-6663-4FF0-9EFE-C84FCBEF4A1D}"/>
                </a:ext>
              </a:extLst>
            </p:cNvPr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>
                <a:gd name="connsiteX0" fmla="*/ 10478 w 19240"/>
                <a:gd name="connsiteY0" fmla="*/ 11430 h 30098"/>
                <a:gd name="connsiteX1" fmla="*/ 19241 w 19240"/>
                <a:gd name="connsiteY1" fmla="*/ 0 h 30098"/>
                <a:gd name="connsiteX2" fmla="*/ 6191 w 19240"/>
                <a:gd name="connsiteY2" fmla="*/ 30099 h 30098"/>
                <a:gd name="connsiteX3" fmla="*/ 762 w 19240"/>
                <a:gd name="connsiteY3" fmla="*/ 27813 h 30098"/>
                <a:gd name="connsiteX4" fmla="*/ 191 w 19240"/>
                <a:gd name="connsiteY4" fmla="*/ 23432 h 30098"/>
                <a:gd name="connsiteX5" fmla="*/ 2476 w 19240"/>
                <a:gd name="connsiteY5" fmla="*/ 19622 h 30098"/>
                <a:gd name="connsiteX6" fmla="*/ 10478 w 19240"/>
                <a:gd name="connsiteY6" fmla="*/ 11430 h 3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" h="30098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6" name="Freeform: Shape 64">
              <a:extLst>
                <a:ext uri="{FF2B5EF4-FFF2-40B4-BE49-F238E27FC236}">
                  <a16:creationId xmlns:a16="http://schemas.microsoft.com/office/drawing/2014/main" xmlns="" id="{8CA7C7CC-F6C4-4A52-ACE7-C5B9602E4D6A}"/>
                </a:ext>
              </a:extLst>
            </p:cNvPr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>
                <a:gd name="connsiteX0" fmla="*/ 7151 w 19545"/>
                <a:gd name="connsiteY0" fmla="*/ 0 h 13592"/>
                <a:gd name="connsiteX1" fmla="*/ 10008 w 19545"/>
                <a:gd name="connsiteY1" fmla="*/ 2191 h 13592"/>
                <a:gd name="connsiteX2" fmla="*/ 18962 w 19545"/>
                <a:gd name="connsiteY2" fmla="*/ 8954 h 13592"/>
                <a:gd name="connsiteX3" fmla="*/ 19057 w 19545"/>
                <a:gd name="connsiteY3" fmla="*/ 11906 h 13592"/>
                <a:gd name="connsiteX4" fmla="*/ 11342 w 19545"/>
                <a:gd name="connsiteY4" fmla="*/ 13240 h 13592"/>
                <a:gd name="connsiteX5" fmla="*/ 3150 w 19545"/>
                <a:gd name="connsiteY5" fmla="*/ 9811 h 13592"/>
                <a:gd name="connsiteX6" fmla="*/ 7151 w 19545"/>
                <a:gd name="connsiteY6" fmla="*/ 0 h 1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5" h="13592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7" name="Freeform: Shape 65">
              <a:extLst>
                <a:ext uri="{FF2B5EF4-FFF2-40B4-BE49-F238E27FC236}">
                  <a16:creationId xmlns:a16="http://schemas.microsoft.com/office/drawing/2014/main" xmlns="" id="{44968AC5-2207-4CC6-8F21-62CB101300A9}"/>
                </a:ext>
              </a:extLst>
            </p:cNvPr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>
                <a:gd name="connsiteX0" fmla="*/ 0 w 27908"/>
                <a:gd name="connsiteY0" fmla="*/ 5771 h 10628"/>
                <a:gd name="connsiteX1" fmla="*/ 3048 w 27908"/>
                <a:gd name="connsiteY1" fmla="*/ 5199 h 10628"/>
                <a:gd name="connsiteX2" fmla="*/ 12192 w 27908"/>
                <a:gd name="connsiteY2" fmla="*/ 151 h 10628"/>
                <a:gd name="connsiteX3" fmla="*/ 21717 w 27908"/>
                <a:gd name="connsiteY3" fmla="*/ 913 h 10628"/>
                <a:gd name="connsiteX4" fmla="*/ 27908 w 27908"/>
                <a:gd name="connsiteY4" fmla="*/ 7866 h 10628"/>
                <a:gd name="connsiteX5" fmla="*/ 27622 w 27908"/>
                <a:gd name="connsiteY5" fmla="*/ 10628 h 10628"/>
                <a:gd name="connsiteX6" fmla="*/ 0 w 27908"/>
                <a:gd name="connsiteY6" fmla="*/ 5771 h 1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8" h="10628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8" name="Freeform: Shape 66">
              <a:extLst>
                <a:ext uri="{FF2B5EF4-FFF2-40B4-BE49-F238E27FC236}">
                  <a16:creationId xmlns:a16="http://schemas.microsoft.com/office/drawing/2014/main" xmlns="" id="{9696E345-F860-43D1-9D45-5E66F1E06535}"/>
                </a:ext>
              </a:extLst>
            </p:cNvPr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>
                <a:gd name="connsiteX0" fmla="*/ 1379 w 21762"/>
                <a:gd name="connsiteY0" fmla="*/ 0 h 18044"/>
                <a:gd name="connsiteX1" fmla="*/ 21763 w 21762"/>
                <a:gd name="connsiteY1" fmla="*/ 16478 h 18044"/>
                <a:gd name="connsiteX2" fmla="*/ 10238 w 21762"/>
                <a:gd name="connsiteY2" fmla="*/ 15240 h 18044"/>
                <a:gd name="connsiteX3" fmla="*/ 7571 w 21762"/>
                <a:gd name="connsiteY3" fmla="*/ 13811 h 18044"/>
                <a:gd name="connsiteX4" fmla="*/ 2618 w 21762"/>
                <a:gd name="connsiteY4" fmla="*/ 10478 h 18044"/>
                <a:gd name="connsiteX5" fmla="*/ 1094 w 21762"/>
                <a:gd name="connsiteY5" fmla="*/ 7906 h 18044"/>
                <a:gd name="connsiteX6" fmla="*/ 617 w 21762"/>
                <a:gd name="connsiteY6" fmla="*/ 762 h 18044"/>
                <a:gd name="connsiteX7" fmla="*/ 1379 w 21762"/>
                <a:gd name="connsiteY7" fmla="*/ 0 h 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2" h="18044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9" name="Freeform: Shape 67">
              <a:extLst>
                <a:ext uri="{FF2B5EF4-FFF2-40B4-BE49-F238E27FC236}">
                  <a16:creationId xmlns:a16="http://schemas.microsoft.com/office/drawing/2014/main" xmlns="" id="{D8B17B95-FC4B-4BAC-8119-65C0D6AD0C10}"/>
                </a:ext>
              </a:extLst>
            </p:cNvPr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>
                <a:gd name="connsiteX0" fmla="*/ 2861 w 18482"/>
                <a:gd name="connsiteY0" fmla="*/ 2572 h 13906"/>
                <a:gd name="connsiteX1" fmla="*/ 3052 w 18482"/>
                <a:gd name="connsiteY1" fmla="*/ 0 h 13906"/>
                <a:gd name="connsiteX2" fmla="*/ 18482 w 18482"/>
                <a:gd name="connsiteY2" fmla="*/ 13907 h 13906"/>
                <a:gd name="connsiteX3" fmla="*/ 12100 w 18482"/>
                <a:gd name="connsiteY3" fmla="*/ 11621 h 13906"/>
                <a:gd name="connsiteX4" fmla="*/ 4 w 18482"/>
                <a:gd name="connsiteY4" fmla="*/ 5905 h 13906"/>
                <a:gd name="connsiteX5" fmla="*/ 2861 w 18482"/>
                <a:gd name="connsiteY5" fmla="*/ 2572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2" h="13906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0" name="Freeform: Shape 68">
              <a:extLst>
                <a:ext uri="{FF2B5EF4-FFF2-40B4-BE49-F238E27FC236}">
                  <a16:creationId xmlns:a16="http://schemas.microsoft.com/office/drawing/2014/main" xmlns="" id="{5ED4DBBF-EBE0-41A9-8286-7AA971DB9B09}"/>
                </a:ext>
              </a:extLst>
            </p:cNvPr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>
                <a:gd name="connsiteX0" fmla="*/ 9144 w 13929"/>
                <a:gd name="connsiteY0" fmla="*/ 5100 h 13283"/>
                <a:gd name="connsiteX1" fmla="*/ 13907 w 13929"/>
                <a:gd name="connsiteY1" fmla="*/ 7767 h 13283"/>
                <a:gd name="connsiteX2" fmla="*/ 13145 w 13929"/>
                <a:gd name="connsiteY2" fmla="*/ 9577 h 13283"/>
                <a:gd name="connsiteX3" fmla="*/ 2286 w 13929"/>
                <a:gd name="connsiteY3" fmla="*/ 9767 h 13283"/>
                <a:gd name="connsiteX4" fmla="*/ 0 w 13929"/>
                <a:gd name="connsiteY4" fmla="*/ 5195 h 13283"/>
                <a:gd name="connsiteX5" fmla="*/ 9144 w 13929"/>
                <a:gd name="connsiteY5" fmla="*/ 5100 h 1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29" h="13283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1" name="Freeform: Shape 69">
              <a:extLst>
                <a:ext uri="{FF2B5EF4-FFF2-40B4-BE49-F238E27FC236}">
                  <a16:creationId xmlns:a16="http://schemas.microsoft.com/office/drawing/2014/main" xmlns="" id="{4FA9B45D-54D8-4B3C-BC84-AC72AB06C8DC}"/>
                </a:ext>
              </a:extLst>
            </p:cNvPr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>
                <a:gd name="connsiteX0" fmla="*/ 5334 w 21883"/>
                <a:gd name="connsiteY0" fmla="*/ 9811 h 10340"/>
                <a:gd name="connsiteX1" fmla="*/ 0 w 21883"/>
                <a:gd name="connsiteY1" fmla="*/ 9525 h 10340"/>
                <a:gd name="connsiteX2" fmla="*/ 20669 w 21883"/>
                <a:gd name="connsiteY2" fmla="*/ 0 h 10340"/>
                <a:gd name="connsiteX3" fmla="*/ 21526 w 21883"/>
                <a:gd name="connsiteY3" fmla="*/ 762 h 10340"/>
                <a:gd name="connsiteX4" fmla="*/ 21526 w 21883"/>
                <a:gd name="connsiteY4" fmla="*/ 4001 h 10340"/>
                <a:gd name="connsiteX5" fmla="*/ 5334 w 21883"/>
                <a:gd name="connsiteY5" fmla="*/ 9811 h 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83" h="1034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2" name="Freeform: Shape 70">
              <a:extLst>
                <a:ext uri="{FF2B5EF4-FFF2-40B4-BE49-F238E27FC236}">
                  <a16:creationId xmlns:a16="http://schemas.microsoft.com/office/drawing/2014/main" xmlns="" id="{B962ADBB-7D85-43EA-BB03-0CCF760B447D}"/>
                </a:ext>
              </a:extLst>
            </p:cNvPr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>
                <a:gd name="connsiteX0" fmla="*/ 7048 w 17907"/>
                <a:gd name="connsiteY0" fmla="*/ 192 h 5058"/>
                <a:gd name="connsiteX1" fmla="*/ 17907 w 17907"/>
                <a:gd name="connsiteY1" fmla="*/ 1 h 5058"/>
                <a:gd name="connsiteX2" fmla="*/ 0 w 17907"/>
                <a:gd name="connsiteY2" fmla="*/ 192 h 5058"/>
                <a:gd name="connsiteX3" fmla="*/ 7048 w 17907"/>
                <a:gd name="connsiteY3" fmla="*/ 192 h 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7" h="5058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3" name="Freeform: Shape 71">
              <a:extLst>
                <a:ext uri="{FF2B5EF4-FFF2-40B4-BE49-F238E27FC236}">
                  <a16:creationId xmlns:a16="http://schemas.microsoft.com/office/drawing/2014/main" xmlns="" id="{D5C50A84-AC4C-4415-9EA2-88371333D066}"/>
                </a:ext>
              </a:extLst>
            </p:cNvPr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>
                <a:gd name="connsiteX0" fmla="*/ 1224 w 15320"/>
                <a:gd name="connsiteY0" fmla="*/ 0 h 10454"/>
                <a:gd name="connsiteX1" fmla="*/ 13035 w 15320"/>
                <a:gd name="connsiteY1" fmla="*/ 4382 h 10454"/>
                <a:gd name="connsiteX2" fmla="*/ 15321 w 15320"/>
                <a:gd name="connsiteY2" fmla="*/ 6477 h 10454"/>
                <a:gd name="connsiteX3" fmla="*/ 14749 w 15320"/>
                <a:gd name="connsiteY3" fmla="*/ 7049 h 10454"/>
                <a:gd name="connsiteX4" fmla="*/ 12654 w 15320"/>
                <a:gd name="connsiteY4" fmla="*/ 9144 h 10454"/>
                <a:gd name="connsiteX5" fmla="*/ 5510 w 15320"/>
                <a:gd name="connsiteY5" fmla="*/ 9620 h 10454"/>
                <a:gd name="connsiteX6" fmla="*/ 176 w 15320"/>
                <a:gd name="connsiteY6" fmla="*/ 4286 h 10454"/>
                <a:gd name="connsiteX7" fmla="*/ 1224 w 15320"/>
                <a:gd name="connsiteY7" fmla="*/ 0 h 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0" h="10454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4" name="Freeform: Shape 72">
              <a:extLst>
                <a:ext uri="{FF2B5EF4-FFF2-40B4-BE49-F238E27FC236}">
                  <a16:creationId xmlns:a16="http://schemas.microsoft.com/office/drawing/2014/main" xmlns="" id="{5A4E4026-F787-4411-93DF-CDFF96F05053}"/>
                </a:ext>
              </a:extLst>
            </p:cNvPr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>
                <a:gd name="connsiteX0" fmla="*/ 4477 w 6858"/>
                <a:gd name="connsiteY0" fmla="*/ 164 h 9022"/>
                <a:gd name="connsiteX1" fmla="*/ 6858 w 6858"/>
                <a:gd name="connsiteY1" fmla="*/ 259 h 9022"/>
                <a:gd name="connsiteX2" fmla="*/ 0 w 6858"/>
                <a:gd name="connsiteY2" fmla="*/ 9022 h 9022"/>
                <a:gd name="connsiteX3" fmla="*/ 2286 w 6858"/>
                <a:gd name="connsiteY3" fmla="*/ 2545 h 9022"/>
                <a:gd name="connsiteX4" fmla="*/ 4477 w 6858"/>
                <a:gd name="connsiteY4" fmla="*/ 164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" h="9022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5" name="Freeform: Shape 73">
              <a:extLst>
                <a:ext uri="{FF2B5EF4-FFF2-40B4-BE49-F238E27FC236}">
                  <a16:creationId xmlns:a16="http://schemas.microsoft.com/office/drawing/2014/main" xmlns="" id="{F16CB3B0-7977-4861-B097-9410456BAEC4}"/>
                </a:ext>
              </a:extLst>
            </p:cNvPr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>
                <a:gd name="connsiteX0" fmla="*/ 25378 w 36807"/>
                <a:gd name="connsiteY0" fmla="*/ 348 h 33462"/>
                <a:gd name="connsiteX1" fmla="*/ 36808 w 36807"/>
                <a:gd name="connsiteY1" fmla="*/ 7206 h 33462"/>
                <a:gd name="connsiteX2" fmla="*/ 34522 w 36807"/>
                <a:gd name="connsiteY2" fmla="*/ 11778 h 33462"/>
                <a:gd name="connsiteX3" fmla="*/ 27664 w 36807"/>
                <a:gd name="connsiteY3" fmla="*/ 11778 h 33462"/>
                <a:gd name="connsiteX4" fmla="*/ 22901 w 36807"/>
                <a:gd name="connsiteY4" fmla="*/ 4635 h 33462"/>
                <a:gd name="connsiteX5" fmla="*/ 14710 w 36807"/>
                <a:gd name="connsiteY5" fmla="*/ 26256 h 33462"/>
                <a:gd name="connsiteX6" fmla="*/ 4804 w 36807"/>
                <a:gd name="connsiteY6" fmla="*/ 32448 h 33462"/>
                <a:gd name="connsiteX7" fmla="*/ 232 w 36807"/>
                <a:gd name="connsiteY7" fmla="*/ 30161 h 33462"/>
                <a:gd name="connsiteX8" fmla="*/ 2994 w 36807"/>
                <a:gd name="connsiteY8" fmla="*/ 25494 h 33462"/>
                <a:gd name="connsiteX9" fmla="*/ 6137 w 36807"/>
                <a:gd name="connsiteY9" fmla="*/ 16255 h 33462"/>
                <a:gd name="connsiteX10" fmla="*/ 10805 w 36807"/>
                <a:gd name="connsiteY10" fmla="*/ 6825 h 33462"/>
                <a:gd name="connsiteX11" fmla="*/ 16329 w 36807"/>
                <a:gd name="connsiteY11" fmla="*/ 1491 h 33462"/>
                <a:gd name="connsiteX12" fmla="*/ 25378 w 36807"/>
                <a:gd name="connsiteY12" fmla="*/ 348 h 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07" h="33462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6" name="Freeform: Shape 74">
              <a:extLst>
                <a:ext uri="{FF2B5EF4-FFF2-40B4-BE49-F238E27FC236}">
                  <a16:creationId xmlns:a16="http://schemas.microsoft.com/office/drawing/2014/main" xmlns="" id="{A44F0C13-9DCB-4AEA-B8AA-5639B29B8D7C}"/>
                </a:ext>
              </a:extLst>
            </p:cNvPr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>
                <a:gd name="connsiteX0" fmla="*/ 22765 w 22764"/>
                <a:gd name="connsiteY0" fmla="*/ 104 h 11318"/>
                <a:gd name="connsiteX1" fmla="*/ 0 w 22764"/>
                <a:gd name="connsiteY1" fmla="*/ 10963 h 11318"/>
                <a:gd name="connsiteX2" fmla="*/ 22765 w 22764"/>
                <a:gd name="connsiteY2" fmla="*/ 104 h 11318"/>
                <a:gd name="connsiteX3" fmla="*/ 22765 w 22764"/>
                <a:gd name="connsiteY3" fmla="*/ 104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" h="11318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7" name="Freeform: Shape 75">
              <a:extLst>
                <a:ext uri="{FF2B5EF4-FFF2-40B4-BE49-F238E27FC236}">
                  <a16:creationId xmlns:a16="http://schemas.microsoft.com/office/drawing/2014/main" xmlns="" id="{8AB70495-9339-4AF7-B640-19BE61B22A59}"/>
                </a:ext>
              </a:extLst>
            </p:cNvPr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>
                <a:gd name="connsiteX0" fmla="*/ 0 w 12304"/>
                <a:gd name="connsiteY0" fmla="*/ 3978 h 8472"/>
                <a:gd name="connsiteX1" fmla="*/ 6858 w 12304"/>
                <a:gd name="connsiteY1" fmla="*/ 3978 h 8472"/>
                <a:gd name="connsiteX2" fmla="*/ 12287 w 12304"/>
                <a:gd name="connsiteY2" fmla="*/ 5978 h 8472"/>
                <a:gd name="connsiteX3" fmla="*/ 7334 w 12304"/>
                <a:gd name="connsiteY3" fmla="*/ 8169 h 8472"/>
                <a:gd name="connsiteX4" fmla="*/ 0 w 12304"/>
                <a:gd name="connsiteY4" fmla="*/ 3978 h 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" h="8472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8" name="Freeform: Shape 76">
              <a:extLst>
                <a:ext uri="{FF2B5EF4-FFF2-40B4-BE49-F238E27FC236}">
                  <a16:creationId xmlns:a16="http://schemas.microsoft.com/office/drawing/2014/main" xmlns="" id="{5931BA3E-683C-4987-B270-960C99FFADCF}"/>
                </a:ext>
              </a:extLst>
            </p:cNvPr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>
                <a:gd name="connsiteX0" fmla="*/ 8334 w 8334"/>
                <a:gd name="connsiteY0" fmla="*/ 2732 h 6024"/>
                <a:gd name="connsiteX1" fmla="*/ 5858 w 8334"/>
                <a:gd name="connsiteY1" fmla="*/ 5971 h 6024"/>
                <a:gd name="connsiteX2" fmla="*/ 143 w 8334"/>
                <a:gd name="connsiteY2" fmla="*/ 3209 h 6024"/>
                <a:gd name="connsiteX3" fmla="*/ 2714 w 8334"/>
                <a:gd name="connsiteY3" fmla="*/ 256 h 6024"/>
                <a:gd name="connsiteX4" fmla="*/ 8334 w 8334"/>
                <a:gd name="connsiteY4" fmla="*/ 2732 h 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" h="6024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9" name="Freeform: Shape 77">
              <a:extLst>
                <a:ext uri="{FF2B5EF4-FFF2-40B4-BE49-F238E27FC236}">
                  <a16:creationId xmlns:a16="http://schemas.microsoft.com/office/drawing/2014/main" xmlns="" id="{42065C27-251A-4A55-90B1-36B6C2BA2B9B}"/>
                </a:ext>
              </a:extLst>
            </p:cNvPr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>
                <a:gd name="connsiteX0" fmla="*/ 72369 w 74261"/>
                <a:gd name="connsiteY0" fmla="*/ 15376 h 54142"/>
                <a:gd name="connsiteX1" fmla="*/ 70083 w 74261"/>
                <a:gd name="connsiteY1" fmla="*/ 26806 h 54142"/>
                <a:gd name="connsiteX2" fmla="*/ 48366 w 74261"/>
                <a:gd name="connsiteY2" fmla="*/ 25282 h 54142"/>
                <a:gd name="connsiteX3" fmla="*/ 48747 w 74261"/>
                <a:gd name="connsiteY3" fmla="*/ 25472 h 54142"/>
                <a:gd name="connsiteX4" fmla="*/ 49128 w 74261"/>
                <a:gd name="connsiteY4" fmla="*/ 24520 h 54142"/>
                <a:gd name="connsiteX5" fmla="*/ 60939 w 74261"/>
                <a:gd name="connsiteY5" fmla="*/ 31282 h 54142"/>
                <a:gd name="connsiteX6" fmla="*/ 42651 w 74261"/>
                <a:gd name="connsiteY6" fmla="*/ 49570 h 54142"/>
                <a:gd name="connsiteX7" fmla="*/ 35793 w 74261"/>
                <a:gd name="connsiteY7" fmla="*/ 54142 h 54142"/>
                <a:gd name="connsiteX8" fmla="*/ 38555 w 74261"/>
                <a:gd name="connsiteY8" fmla="*/ 35759 h 54142"/>
                <a:gd name="connsiteX9" fmla="*/ 22077 w 74261"/>
                <a:gd name="connsiteY9" fmla="*/ 44998 h 54142"/>
                <a:gd name="connsiteX10" fmla="*/ 15029 w 74261"/>
                <a:gd name="connsiteY10" fmla="*/ 48046 h 54142"/>
                <a:gd name="connsiteX11" fmla="*/ 6932 w 74261"/>
                <a:gd name="connsiteY11" fmla="*/ 45570 h 54142"/>
                <a:gd name="connsiteX12" fmla="*/ 10076 w 74261"/>
                <a:gd name="connsiteY12" fmla="*/ 38331 h 54142"/>
                <a:gd name="connsiteX13" fmla="*/ 16267 w 74261"/>
                <a:gd name="connsiteY13" fmla="*/ 32330 h 54142"/>
                <a:gd name="connsiteX14" fmla="*/ 2075 w 74261"/>
                <a:gd name="connsiteY14" fmla="*/ 40045 h 54142"/>
                <a:gd name="connsiteX15" fmla="*/ 360 w 74261"/>
                <a:gd name="connsiteY15" fmla="*/ 29663 h 54142"/>
                <a:gd name="connsiteX16" fmla="*/ 1122 w 74261"/>
                <a:gd name="connsiteY16" fmla="*/ 26615 h 54142"/>
                <a:gd name="connsiteX17" fmla="*/ 6170 w 74261"/>
                <a:gd name="connsiteY17" fmla="*/ 18233 h 54142"/>
                <a:gd name="connsiteX18" fmla="*/ 5599 w 74261"/>
                <a:gd name="connsiteY18" fmla="*/ 12518 h 54142"/>
                <a:gd name="connsiteX19" fmla="*/ 10742 w 74261"/>
                <a:gd name="connsiteY19" fmla="*/ 9756 h 54142"/>
                <a:gd name="connsiteX20" fmla="*/ 15886 w 74261"/>
                <a:gd name="connsiteY20" fmla="*/ 12994 h 54142"/>
                <a:gd name="connsiteX21" fmla="*/ 23792 w 74261"/>
                <a:gd name="connsiteY21" fmla="*/ 18805 h 54142"/>
                <a:gd name="connsiteX22" fmla="*/ 25697 w 74261"/>
                <a:gd name="connsiteY22" fmla="*/ 25091 h 54142"/>
                <a:gd name="connsiteX23" fmla="*/ 29030 w 74261"/>
                <a:gd name="connsiteY23" fmla="*/ 26234 h 54142"/>
                <a:gd name="connsiteX24" fmla="*/ 28078 w 74261"/>
                <a:gd name="connsiteY24" fmla="*/ 22329 h 54142"/>
                <a:gd name="connsiteX25" fmla="*/ 28173 w 74261"/>
                <a:gd name="connsiteY25" fmla="*/ 19376 h 54142"/>
                <a:gd name="connsiteX26" fmla="*/ 37222 w 74261"/>
                <a:gd name="connsiteY26" fmla="*/ 9565 h 54142"/>
                <a:gd name="connsiteX27" fmla="*/ 38746 w 74261"/>
                <a:gd name="connsiteY27" fmla="*/ 7184 h 54142"/>
                <a:gd name="connsiteX28" fmla="*/ 47033 w 74261"/>
                <a:gd name="connsiteY28" fmla="*/ 4231 h 54142"/>
                <a:gd name="connsiteX29" fmla="*/ 58653 w 74261"/>
                <a:gd name="connsiteY29" fmla="*/ 40 h 54142"/>
                <a:gd name="connsiteX30" fmla="*/ 66273 w 74261"/>
                <a:gd name="connsiteY30" fmla="*/ 4612 h 54142"/>
                <a:gd name="connsiteX31" fmla="*/ 72369 w 74261"/>
                <a:gd name="connsiteY31" fmla="*/ 15376 h 5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261" h="54142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0" name="Freeform: Shape 78">
              <a:extLst>
                <a:ext uri="{FF2B5EF4-FFF2-40B4-BE49-F238E27FC236}">
                  <a16:creationId xmlns:a16="http://schemas.microsoft.com/office/drawing/2014/main" xmlns="" id="{B53D5996-35AD-4D19-B5DC-0659C5442BB9}"/>
                </a:ext>
              </a:extLst>
            </p:cNvPr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>
                <a:gd name="connsiteX0" fmla="*/ 9049 w 30384"/>
                <a:gd name="connsiteY0" fmla="*/ 0 h 44897"/>
                <a:gd name="connsiteX1" fmla="*/ 10382 w 30384"/>
                <a:gd name="connsiteY1" fmla="*/ 9906 h 44897"/>
                <a:gd name="connsiteX2" fmla="*/ 30385 w 30384"/>
                <a:gd name="connsiteY2" fmla="*/ 5143 h 44897"/>
                <a:gd name="connsiteX3" fmla="*/ 15526 w 30384"/>
                <a:gd name="connsiteY3" fmla="*/ 15240 h 44897"/>
                <a:gd name="connsiteX4" fmla="*/ 29527 w 30384"/>
                <a:gd name="connsiteY4" fmla="*/ 15907 h 44897"/>
                <a:gd name="connsiteX5" fmla="*/ 29527 w 30384"/>
                <a:gd name="connsiteY5" fmla="*/ 20479 h 44897"/>
                <a:gd name="connsiteX6" fmla="*/ 20383 w 30384"/>
                <a:gd name="connsiteY6" fmla="*/ 31909 h 44897"/>
                <a:gd name="connsiteX7" fmla="*/ 22670 w 30384"/>
                <a:gd name="connsiteY7" fmla="*/ 41053 h 44897"/>
                <a:gd name="connsiteX8" fmla="*/ 17050 w 30384"/>
                <a:gd name="connsiteY8" fmla="*/ 44863 h 44897"/>
                <a:gd name="connsiteX9" fmla="*/ 6667 w 30384"/>
                <a:gd name="connsiteY9" fmla="*/ 27337 h 44897"/>
                <a:gd name="connsiteX10" fmla="*/ 0 w 30384"/>
                <a:gd name="connsiteY10" fmla="*/ 4477 h 44897"/>
                <a:gd name="connsiteX11" fmla="*/ 2191 w 30384"/>
                <a:gd name="connsiteY11" fmla="*/ 2572 h 44897"/>
                <a:gd name="connsiteX12" fmla="*/ 9049 w 30384"/>
                <a:gd name="connsiteY12" fmla="*/ 0 h 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84" h="44897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1" name="Freeform: Shape 79">
              <a:extLst>
                <a:ext uri="{FF2B5EF4-FFF2-40B4-BE49-F238E27FC236}">
                  <a16:creationId xmlns:a16="http://schemas.microsoft.com/office/drawing/2014/main" xmlns="" id="{1A8F94DF-8D01-4CF6-B1C9-67DAEA834296}"/>
                </a:ext>
              </a:extLst>
            </p:cNvPr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>
                <a:gd name="connsiteX0" fmla="*/ 273 w 17254"/>
                <a:gd name="connsiteY0" fmla="*/ 2713 h 16428"/>
                <a:gd name="connsiteX1" fmla="*/ 7131 w 17254"/>
                <a:gd name="connsiteY1" fmla="*/ 427 h 16428"/>
                <a:gd name="connsiteX2" fmla="*/ 16275 w 17254"/>
                <a:gd name="connsiteY2" fmla="*/ 4999 h 16428"/>
                <a:gd name="connsiteX3" fmla="*/ 13989 w 17254"/>
                <a:gd name="connsiteY3" fmla="*/ 14143 h 16428"/>
                <a:gd name="connsiteX4" fmla="*/ 11703 w 17254"/>
                <a:gd name="connsiteY4" fmla="*/ 16429 h 16428"/>
                <a:gd name="connsiteX5" fmla="*/ 3130 w 17254"/>
                <a:gd name="connsiteY5" fmla="*/ 10618 h 16428"/>
                <a:gd name="connsiteX6" fmla="*/ 273 w 17254"/>
                <a:gd name="connsiteY6" fmla="*/ 2713 h 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4" h="16428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2" name="Freeform: Shape 80">
              <a:extLst>
                <a:ext uri="{FF2B5EF4-FFF2-40B4-BE49-F238E27FC236}">
                  <a16:creationId xmlns:a16="http://schemas.microsoft.com/office/drawing/2014/main" xmlns="" id="{13738400-BD40-4A5B-81F6-BBE75571401D}"/>
                </a:ext>
              </a:extLst>
            </p:cNvPr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>
                <a:gd name="connsiteX0" fmla="*/ 2519 w 11725"/>
                <a:gd name="connsiteY0" fmla="*/ 11430 h 11429"/>
                <a:gd name="connsiteX1" fmla="*/ 4233 w 11725"/>
                <a:gd name="connsiteY1" fmla="*/ 2477 h 11429"/>
                <a:gd name="connsiteX2" fmla="*/ 11568 w 11725"/>
                <a:gd name="connsiteY2" fmla="*/ 0 h 11429"/>
                <a:gd name="connsiteX3" fmla="*/ 2519 w 11725"/>
                <a:gd name="connsiteY3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5" h="11429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3" name="Freeform: Shape 81">
              <a:extLst>
                <a:ext uri="{FF2B5EF4-FFF2-40B4-BE49-F238E27FC236}">
                  <a16:creationId xmlns:a16="http://schemas.microsoft.com/office/drawing/2014/main" xmlns="" id="{D630D031-65E9-4BD4-8FC2-19A211567F32}"/>
                </a:ext>
              </a:extLst>
            </p:cNvPr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>
                <a:gd name="connsiteX0" fmla="*/ 0 w 8953"/>
                <a:gd name="connsiteY0" fmla="*/ 4572 h 5622"/>
                <a:gd name="connsiteX1" fmla="*/ 6858 w 8953"/>
                <a:gd name="connsiteY1" fmla="*/ 0 h 5622"/>
                <a:gd name="connsiteX2" fmla="*/ 8954 w 8953"/>
                <a:gd name="connsiteY2" fmla="*/ 2191 h 5622"/>
                <a:gd name="connsiteX3" fmla="*/ 6763 w 8953"/>
                <a:gd name="connsiteY3" fmla="*/ 4572 h 5622"/>
                <a:gd name="connsiteX4" fmla="*/ 0 w 8953"/>
                <a:gd name="connsiteY4" fmla="*/ 4572 h 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" h="5622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4" name="Freeform: Shape 82">
              <a:extLst>
                <a:ext uri="{FF2B5EF4-FFF2-40B4-BE49-F238E27FC236}">
                  <a16:creationId xmlns:a16="http://schemas.microsoft.com/office/drawing/2014/main" xmlns="" id="{3649F1A1-627B-4723-9D52-8FCE938C08EF}"/>
                </a:ext>
              </a:extLst>
            </p:cNvPr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>
                <a:gd name="connsiteX0" fmla="*/ 1561 w 8419"/>
                <a:gd name="connsiteY0" fmla="*/ 9144 h 9143"/>
                <a:gd name="connsiteX1" fmla="*/ 3847 w 8419"/>
                <a:gd name="connsiteY1" fmla="*/ 0 h 9143"/>
                <a:gd name="connsiteX2" fmla="*/ 8419 w 8419"/>
                <a:gd name="connsiteY2" fmla="*/ 0 h 9143"/>
                <a:gd name="connsiteX3" fmla="*/ 1561 w 8419"/>
                <a:gd name="connsiteY3" fmla="*/ 9144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9" h="9143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5" name="Freeform: Shape 83">
              <a:extLst>
                <a:ext uri="{FF2B5EF4-FFF2-40B4-BE49-F238E27FC236}">
                  <a16:creationId xmlns:a16="http://schemas.microsoft.com/office/drawing/2014/main" xmlns="" id="{214D4795-079A-48E4-87DC-72913B9CFCE6}"/>
                </a:ext>
              </a:extLst>
            </p:cNvPr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>
                <a:gd name="connsiteX0" fmla="*/ 1179 w 47627"/>
                <a:gd name="connsiteY0" fmla="*/ 17196 h 49866"/>
                <a:gd name="connsiteX1" fmla="*/ 1179 w 47627"/>
                <a:gd name="connsiteY1" fmla="*/ 14910 h 49866"/>
                <a:gd name="connsiteX2" fmla="*/ 7370 w 47627"/>
                <a:gd name="connsiteY2" fmla="*/ 6528 h 49866"/>
                <a:gd name="connsiteX3" fmla="*/ 14514 w 47627"/>
                <a:gd name="connsiteY3" fmla="*/ 4242 h 49866"/>
                <a:gd name="connsiteX4" fmla="*/ 21181 w 47627"/>
                <a:gd name="connsiteY4" fmla="*/ 2813 h 49866"/>
                <a:gd name="connsiteX5" fmla="*/ 27849 w 47627"/>
                <a:gd name="connsiteY5" fmla="*/ 337 h 49866"/>
                <a:gd name="connsiteX6" fmla="*/ 29468 w 47627"/>
                <a:gd name="connsiteY6" fmla="*/ 7100 h 49866"/>
                <a:gd name="connsiteX7" fmla="*/ 22324 w 47627"/>
                <a:gd name="connsiteY7" fmla="*/ 16910 h 49866"/>
                <a:gd name="connsiteX8" fmla="*/ 32992 w 47627"/>
                <a:gd name="connsiteY8" fmla="*/ 9767 h 49866"/>
                <a:gd name="connsiteX9" fmla="*/ 38041 w 47627"/>
                <a:gd name="connsiteY9" fmla="*/ 15291 h 49866"/>
                <a:gd name="connsiteX10" fmla="*/ 47089 w 47627"/>
                <a:gd name="connsiteY10" fmla="*/ 28626 h 49866"/>
                <a:gd name="connsiteX11" fmla="*/ 39469 w 47627"/>
                <a:gd name="connsiteY11" fmla="*/ 36151 h 49866"/>
                <a:gd name="connsiteX12" fmla="*/ 35755 w 47627"/>
                <a:gd name="connsiteY12" fmla="*/ 38818 h 49866"/>
                <a:gd name="connsiteX13" fmla="*/ 31278 w 47627"/>
                <a:gd name="connsiteY13" fmla="*/ 39199 h 49866"/>
                <a:gd name="connsiteX14" fmla="*/ 26230 w 47627"/>
                <a:gd name="connsiteY14" fmla="*/ 36437 h 49866"/>
                <a:gd name="connsiteX15" fmla="*/ 20324 w 47627"/>
                <a:gd name="connsiteY15" fmla="*/ 38246 h 49866"/>
                <a:gd name="connsiteX16" fmla="*/ 19943 w 47627"/>
                <a:gd name="connsiteY16" fmla="*/ 45485 h 49866"/>
                <a:gd name="connsiteX17" fmla="*/ 4894 w 47627"/>
                <a:gd name="connsiteY17" fmla="*/ 42818 h 49866"/>
                <a:gd name="connsiteX18" fmla="*/ 322 w 47627"/>
                <a:gd name="connsiteY18" fmla="*/ 28912 h 49866"/>
                <a:gd name="connsiteX19" fmla="*/ 1179 w 47627"/>
                <a:gd name="connsiteY19" fmla="*/ 17196 h 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627" h="49866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6" name="Freeform: Shape 84">
              <a:extLst>
                <a:ext uri="{FF2B5EF4-FFF2-40B4-BE49-F238E27FC236}">
                  <a16:creationId xmlns:a16="http://schemas.microsoft.com/office/drawing/2014/main" xmlns="" id="{557AB41C-65DE-4C25-B63E-43430FEB9B45}"/>
                </a:ext>
              </a:extLst>
            </p:cNvPr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>
                <a:gd name="connsiteX0" fmla="*/ 19372 w 19842"/>
                <a:gd name="connsiteY0" fmla="*/ 376 h 17521"/>
                <a:gd name="connsiteX1" fmla="*/ 19467 w 19842"/>
                <a:gd name="connsiteY1" fmla="*/ 2662 h 17521"/>
                <a:gd name="connsiteX2" fmla="*/ 4037 w 19842"/>
                <a:gd name="connsiteY2" fmla="*/ 17521 h 17521"/>
                <a:gd name="connsiteX3" fmla="*/ 1274 w 19842"/>
                <a:gd name="connsiteY3" fmla="*/ 14092 h 17521"/>
                <a:gd name="connsiteX4" fmla="*/ 3560 w 19842"/>
                <a:gd name="connsiteY4" fmla="*/ 4853 h 17521"/>
                <a:gd name="connsiteX5" fmla="*/ 19372 w 19842"/>
                <a:gd name="connsiteY5" fmla="*/ 376 h 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2" h="17521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7" name="Freeform: Shape 85">
              <a:extLst>
                <a:ext uri="{FF2B5EF4-FFF2-40B4-BE49-F238E27FC236}">
                  <a16:creationId xmlns:a16="http://schemas.microsoft.com/office/drawing/2014/main" xmlns="" id="{449AFE83-FF9B-4221-8767-310CD2ED6933}"/>
                </a:ext>
              </a:extLst>
            </p:cNvPr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>
                <a:gd name="connsiteX0" fmla="*/ 0 w 25241"/>
                <a:gd name="connsiteY0" fmla="*/ 13716 h 19392"/>
                <a:gd name="connsiteX1" fmla="*/ 16002 w 25241"/>
                <a:gd name="connsiteY1" fmla="*/ 0 h 19392"/>
                <a:gd name="connsiteX2" fmla="*/ 18288 w 25241"/>
                <a:gd name="connsiteY2" fmla="*/ 95 h 19392"/>
                <a:gd name="connsiteX3" fmla="*/ 25146 w 25241"/>
                <a:gd name="connsiteY3" fmla="*/ 11430 h 19392"/>
                <a:gd name="connsiteX4" fmla="*/ 25241 w 25241"/>
                <a:gd name="connsiteY4" fmla="*/ 13716 h 19392"/>
                <a:gd name="connsiteX5" fmla="*/ 14954 w 25241"/>
                <a:gd name="connsiteY5" fmla="*/ 19145 h 19392"/>
                <a:gd name="connsiteX6" fmla="*/ 12002 w 25241"/>
                <a:gd name="connsiteY6" fmla="*/ 19336 h 19392"/>
                <a:gd name="connsiteX7" fmla="*/ 9239 w 25241"/>
                <a:gd name="connsiteY7" fmla="*/ 18383 h 19392"/>
                <a:gd name="connsiteX8" fmla="*/ 0 w 25241"/>
                <a:gd name="connsiteY8" fmla="*/ 13716 h 1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41" h="19392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8" name="Freeform: Shape 86">
              <a:extLst>
                <a:ext uri="{FF2B5EF4-FFF2-40B4-BE49-F238E27FC236}">
                  <a16:creationId xmlns:a16="http://schemas.microsoft.com/office/drawing/2014/main" xmlns="" id="{EE9D7924-4DDB-4B3B-B6B8-1C1FB281F22C}"/>
                </a:ext>
              </a:extLst>
            </p:cNvPr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>
                <a:gd name="connsiteX0" fmla="*/ 4594 w 16023"/>
                <a:gd name="connsiteY0" fmla="*/ 2286 h 20478"/>
                <a:gd name="connsiteX1" fmla="*/ 16024 w 16023"/>
                <a:gd name="connsiteY1" fmla="*/ 4572 h 20478"/>
                <a:gd name="connsiteX2" fmla="*/ 9166 w 16023"/>
                <a:gd name="connsiteY2" fmla="*/ 13716 h 20478"/>
                <a:gd name="connsiteX3" fmla="*/ 2308 w 16023"/>
                <a:gd name="connsiteY3" fmla="*/ 20479 h 20478"/>
                <a:gd name="connsiteX4" fmla="*/ 2308 w 16023"/>
                <a:gd name="connsiteY4" fmla="*/ 0 h 20478"/>
                <a:gd name="connsiteX5" fmla="*/ 4594 w 16023"/>
                <a:gd name="connsiteY5" fmla="*/ 2286 h 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3" h="20478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9" name="Freeform: Shape 87">
              <a:extLst>
                <a:ext uri="{FF2B5EF4-FFF2-40B4-BE49-F238E27FC236}">
                  <a16:creationId xmlns:a16="http://schemas.microsoft.com/office/drawing/2014/main" xmlns="" id="{CF495DB9-ADFC-4F85-A97D-9CF48FF9FD77}"/>
                </a:ext>
              </a:extLst>
            </p:cNvPr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>
                <a:gd name="connsiteX0" fmla="*/ 17135 w 17135"/>
                <a:gd name="connsiteY0" fmla="*/ 6122 h 10853"/>
                <a:gd name="connsiteX1" fmla="*/ 1133 w 17135"/>
                <a:gd name="connsiteY1" fmla="*/ 10694 h 10853"/>
                <a:gd name="connsiteX2" fmla="*/ 7515 w 17135"/>
                <a:gd name="connsiteY2" fmla="*/ 1074 h 10853"/>
                <a:gd name="connsiteX3" fmla="*/ 17135 w 17135"/>
                <a:gd name="connsiteY3" fmla="*/ 6122 h 1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5" h="10853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0" name="Freeform: Shape 88">
              <a:extLst>
                <a:ext uri="{FF2B5EF4-FFF2-40B4-BE49-F238E27FC236}">
                  <a16:creationId xmlns:a16="http://schemas.microsoft.com/office/drawing/2014/main" xmlns="" id="{AA055083-23E4-4064-AB6C-1DA0E97DEF95}"/>
                </a:ext>
              </a:extLst>
            </p:cNvPr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>
                <a:gd name="connsiteX0" fmla="*/ 8348 w 8347"/>
                <a:gd name="connsiteY0" fmla="*/ 11335 h 11334"/>
                <a:gd name="connsiteX1" fmla="*/ 1490 w 8347"/>
                <a:gd name="connsiteY1" fmla="*/ 0 h 11334"/>
                <a:gd name="connsiteX2" fmla="*/ 5871 w 8347"/>
                <a:gd name="connsiteY2" fmla="*/ 4572 h 11334"/>
                <a:gd name="connsiteX3" fmla="*/ 8348 w 8347"/>
                <a:gd name="connsiteY3" fmla="*/ 11335 h 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7" h="11334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1" name="Freeform: Shape 89">
              <a:extLst>
                <a:ext uri="{FF2B5EF4-FFF2-40B4-BE49-F238E27FC236}">
                  <a16:creationId xmlns:a16="http://schemas.microsoft.com/office/drawing/2014/main" xmlns="" id="{C5D6879F-5F30-4B5E-B4EE-654C44FB87DF}"/>
                </a:ext>
              </a:extLst>
            </p:cNvPr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>
                <a:gd name="connsiteX0" fmla="*/ 4572 w 7743"/>
                <a:gd name="connsiteY0" fmla="*/ 0 h 12358"/>
                <a:gd name="connsiteX1" fmla="*/ 4572 w 7743"/>
                <a:gd name="connsiteY1" fmla="*/ 11430 h 12358"/>
                <a:gd name="connsiteX2" fmla="*/ 0 w 7743"/>
                <a:gd name="connsiteY2" fmla="*/ 11430 h 12358"/>
                <a:gd name="connsiteX3" fmla="*/ 286 w 7743"/>
                <a:gd name="connsiteY3" fmla="*/ 9335 h 12358"/>
                <a:gd name="connsiteX4" fmla="*/ 4572 w 7743"/>
                <a:gd name="connsiteY4" fmla="*/ 0 h 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3" h="12358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2" name="Freeform: Shape 90">
              <a:extLst>
                <a:ext uri="{FF2B5EF4-FFF2-40B4-BE49-F238E27FC236}">
                  <a16:creationId xmlns:a16="http://schemas.microsoft.com/office/drawing/2014/main" xmlns="" id="{412B7BAF-6164-4960-9315-E5BF035CA344}"/>
                </a:ext>
              </a:extLst>
            </p:cNvPr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>
                <a:gd name="connsiteX0" fmla="*/ 28004 w 45261"/>
                <a:gd name="connsiteY0" fmla="*/ 0 h 43433"/>
                <a:gd name="connsiteX1" fmla="*/ 41719 w 45261"/>
                <a:gd name="connsiteY1" fmla="*/ 2286 h 43433"/>
                <a:gd name="connsiteX2" fmla="*/ 44577 w 45261"/>
                <a:gd name="connsiteY2" fmla="*/ 2381 h 43433"/>
                <a:gd name="connsiteX3" fmla="*/ 45244 w 45261"/>
                <a:gd name="connsiteY3" fmla="*/ 5525 h 43433"/>
                <a:gd name="connsiteX4" fmla="*/ 38481 w 45261"/>
                <a:gd name="connsiteY4" fmla="*/ 11811 h 43433"/>
                <a:gd name="connsiteX5" fmla="*/ 38005 w 45261"/>
                <a:gd name="connsiteY5" fmla="*/ 18669 h 43433"/>
                <a:gd name="connsiteX6" fmla="*/ 41815 w 45261"/>
                <a:gd name="connsiteY6" fmla="*/ 22955 h 43433"/>
                <a:gd name="connsiteX7" fmla="*/ 44101 w 45261"/>
                <a:gd name="connsiteY7" fmla="*/ 27432 h 43433"/>
                <a:gd name="connsiteX8" fmla="*/ 39053 w 45261"/>
                <a:gd name="connsiteY8" fmla="*/ 33623 h 43433"/>
                <a:gd name="connsiteX9" fmla="*/ 33147 w 45261"/>
                <a:gd name="connsiteY9" fmla="*/ 38672 h 43433"/>
                <a:gd name="connsiteX10" fmla="*/ 30385 w 45261"/>
                <a:gd name="connsiteY10" fmla="*/ 43434 h 43433"/>
                <a:gd name="connsiteX11" fmla="*/ 29337 w 45261"/>
                <a:gd name="connsiteY11" fmla="*/ 43434 h 43433"/>
                <a:gd name="connsiteX12" fmla="*/ 28289 w 45261"/>
                <a:gd name="connsiteY12" fmla="*/ 43434 h 43433"/>
                <a:gd name="connsiteX13" fmla="*/ 25813 w 45261"/>
                <a:gd name="connsiteY13" fmla="*/ 38862 h 43433"/>
                <a:gd name="connsiteX14" fmla="*/ 18860 w 45261"/>
                <a:gd name="connsiteY14" fmla="*/ 34100 h 43433"/>
                <a:gd name="connsiteX15" fmla="*/ 16192 w 45261"/>
                <a:gd name="connsiteY15" fmla="*/ 29432 h 43433"/>
                <a:gd name="connsiteX16" fmla="*/ 15621 w 45261"/>
                <a:gd name="connsiteY16" fmla="*/ 26765 h 43433"/>
                <a:gd name="connsiteX17" fmla="*/ 7906 w 45261"/>
                <a:gd name="connsiteY17" fmla="*/ 30575 h 43433"/>
                <a:gd name="connsiteX18" fmla="*/ 4858 w 45261"/>
                <a:gd name="connsiteY18" fmla="*/ 30480 h 43433"/>
                <a:gd name="connsiteX19" fmla="*/ 0 w 45261"/>
                <a:gd name="connsiteY19" fmla="*/ 18193 h 43433"/>
                <a:gd name="connsiteX20" fmla="*/ 9620 w 45261"/>
                <a:gd name="connsiteY20" fmla="*/ 15431 h 43433"/>
                <a:gd name="connsiteX21" fmla="*/ 20193 w 45261"/>
                <a:gd name="connsiteY21" fmla="*/ 7715 h 43433"/>
                <a:gd name="connsiteX22" fmla="*/ 20669 w 45261"/>
                <a:gd name="connsiteY22" fmla="*/ 4858 h 43433"/>
                <a:gd name="connsiteX23" fmla="*/ 28004 w 45261"/>
                <a:gd name="connsiteY23" fmla="*/ 0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261" h="43433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3" name="Freeform: Shape 91">
              <a:extLst>
                <a:ext uri="{FF2B5EF4-FFF2-40B4-BE49-F238E27FC236}">
                  <a16:creationId xmlns:a16="http://schemas.microsoft.com/office/drawing/2014/main" xmlns="" id="{A4B13F2D-628B-4813-AB3C-5D45BD45AC24}"/>
                </a:ext>
              </a:extLst>
            </p:cNvPr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>
                <a:gd name="connsiteX0" fmla="*/ 9374 w 13974"/>
                <a:gd name="connsiteY0" fmla="*/ 16002 h 29760"/>
                <a:gd name="connsiteX1" fmla="*/ 13946 w 13974"/>
                <a:gd name="connsiteY1" fmla="*/ 22860 h 29760"/>
                <a:gd name="connsiteX2" fmla="*/ 9374 w 13974"/>
                <a:gd name="connsiteY2" fmla="*/ 29718 h 29760"/>
                <a:gd name="connsiteX3" fmla="*/ 230 w 13974"/>
                <a:gd name="connsiteY3" fmla="*/ 0 h 29760"/>
                <a:gd name="connsiteX4" fmla="*/ 9374 w 13974"/>
                <a:gd name="connsiteY4" fmla="*/ 16002 h 2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4" h="2976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4" name="Freeform: Shape 92">
              <a:extLst>
                <a:ext uri="{FF2B5EF4-FFF2-40B4-BE49-F238E27FC236}">
                  <a16:creationId xmlns:a16="http://schemas.microsoft.com/office/drawing/2014/main" xmlns="" id="{97464069-ADA7-42C2-81E5-C9A4D9EB4096}"/>
                </a:ext>
              </a:extLst>
            </p:cNvPr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>
                <a:gd name="connsiteX0" fmla="*/ 0 w 11429"/>
                <a:gd name="connsiteY0" fmla="*/ 6858 h 11430"/>
                <a:gd name="connsiteX1" fmla="*/ 4572 w 11429"/>
                <a:gd name="connsiteY1" fmla="*/ 0 h 11430"/>
                <a:gd name="connsiteX2" fmla="*/ 11430 w 11429"/>
                <a:gd name="connsiteY2" fmla="*/ 6858 h 11430"/>
                <a:gd name="connsiteX3" fmla="*/ 11430 w 11429"/>
                <a:gd name="connsiteY3" fmla="*/ 11430 h 11430"/>
                <a:gd name="connsiteX4" fmla="*/ 2286 w 11429"/>
                <a:gd name="connsiteY4" fmla="*/ 11430 h 11430"/>
                <a:gd name="connsiteX5" fmla="*/ 0 w 11429"/>
                <a:gd name="connsiteY5" fmla="*/ 6858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" h="1143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5" name="Freeform: Shape 93">
              <a:extLst>
                <a:ext uri="{FF2B5EF4-FFF2-40B4-BE49-F238E27FC236}">
                  <a16:creationId xmlns:a16="http://schemas.microsoft.com/office/drawing/2014/main" xmlns="" id="{693D3773-5B0E-41ED-BE32-39B25CCDA75E}"/>
                </a:ext>
              </a:extLst>
            </p:cNvPr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>
                <a:gd name="connsiteX0" fmla="*/ 23908 w 24136"/>
                <a:gd name="connsiteY0" fmla="*/ 0 h 18127"/>
                <a:gd name="connsiteX1" fmla="*/ 21717 w 24136"/>
                <a:gd name="connsiteY1" fmla="*/ 13621 h 18127"/>
                <a:gd name="connsiteX2" fmla="*/ 953 w 24136"/>
                <a:gd name="connsiteY2" fmla="*/ 12764 h 18127"/>
                <a:gd name="connsiteX3" fmla="*/ 0 w 24136"/>
                <a:gd name="connsiteY3" fmla="*/ 9430 h 18127"/>
                <a:gd name="connsiteX4" fmla="*/ 8954 w 24136"/>
                <a:gd name="connsiteY4" fmla="*/ 190 h 18127"/>
                <a:gd name="connsiteX5" fmla="*/ 23908 w 24136"/>
                <a:gd name="connsiteY5" fmla="*/ 0 h 1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6" h="18127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6" name="Freeform: Shape 94">
              <a:extLst>
                <a:ext uri="{FF2B5EF4-FFF2-40B4-BE49-F238E27FC236}">
                  <a16:creationId xmlns:a16="http://schemas.microsoft.com/office/drawing/2014/main" xmlns="" id="{7FF18ACF-0188-4839-8564-4807AC255F48}"/>
                </a:ext>
              </a:extLst>
            </p:cNvPr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>
                <a:gd name="connsiteX0" fmla="*/ 23581 w 24315"/>
                <a:gd name="connsiteY0" fmla="*/ 10943 h 25115"/>
                <a:gd name="connsiteX1" fmla="*/ 21581 w 24315"/>
                <a:gd name="connsiteY1" fmla="*/ 20087 h 25115"/>
                <a:gd name="connsiteX2" fmla="*/ 10055 w 24315"/>
                <a:gd name="connsiteY2" fmla="*/ 24945 h 25115"/>
                <a:gd name="connsiteX3" fmla="*/ 721 w 24315"/>
                <a:gd name="connsiteY3" fmla="*/ 22564 h 25115"/>
                <a:gd name="connsiteX4" fmla="*/ 3007 w 24315"/>
                <a:gd name="connsiteY4" fmla="*/ 16372 h 25115"/>
                <a:gd name="connsiteX5" fmla="*/ 9484 w 24315"/>
                <a:gd name="connsiteY5" fmla="*/ 3514 h 25115"/>
                <a:gd name="connsiteX6" fmla="*/ 10627 w 24315"/>
                <a:gd name="connsiteY6" fmla="*/ 847 h 25115"/>
                <a:gd name="connsiteX7" fmla="*/ 22343 w 24315"/>
                <a:gd name="connsiteY7" fmla="*/ 847 h 25115"/>
                <a:gd name="connsiteX8" fmla="*/ 23867 w 24315"/>
                <a:gd name="connsiteY8" fmla="*/ 4085 h 25115"/>
                <a:gd name="connsiteX9" fmla="*/ 23581 w 24315"/>
                <a:gd name="connsiteY9" fmla="*/ 10943 h 2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5" h="25115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7" name="Freeform: Shape 95">
              <a:extLst>
                <a:ext uri="{FF2B5EF4-FFF2-40B4-BE49-F238E27FC236}">
                  <a16:creationId xmlns:a16="http://schemas.microsoft.com/office/drawing/2014/main" xmlns="" id="{23685292-2F02-4E97-BF95-68A4D95D057A}"/>
                </a:ext>
              </a:extLst>
            </p:cNvPr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>
                <a:gd name="connsiteX0" fmla="*/ 10192 w 30765"/>
                <a:gd name="connsiteY0" fmla="*/ 1259 h 15623"/>
                <a:gd name="connsiteX1" fmla="*/ 30766 w 30765"/>
                <a:gd name="connsiteY1" fmla="*/ 3545 h 15623"/>
                <a:gd name="connsiteX2" fmla="*/ 28384 w 30765"/>
                <a:gd name="connsiteY2" fmla="*/ 8117 h 15623"/>
                <a:gd name="connsiteX3" fmla="*/ 24479 w 30765"/>
                <a:gd name="connsiteY3" fmla="*/ 10308 h 15623"/>
                <a:gd name="connsiteX4" fmla="*/ 12383 w 30765"/>
                <a:gd name="connsiteY4" fmla="*/ 12689 h 15623"/>
                <a:gd name="connsiteX5" fmla="*/ 12383 w 30765"/>
                <a:gd name="connsiteY5" fmla="*/ 12689 h 15623"/>
                <a:gd name="connsiteX6" fmla="*/ 0 w 30765"/>
                <a:gd name="connsiteY6" fmla="*/ 6212 h 15623"/>
                <a:gd name="connsiteX7" fmla="*/ 2286 w 30765"/>
                <a:gd name="connsiteY7" fmla="*/ 1735 h 15623"/>
                <a:gd name="connsiteX8" fmla="*/ 10192 w 30765"/>
                <a:gd name="connsiteY8" fmla="*/ 1259 h 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65" h="15623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8" name="Freeform: Shape 96">
              <a:extLst>
                <a:ext uri="{FF2B5EF4-FFF2-40B4-BE49-F238E27FC236}">
                  <a16:creationId xmlns:a16="http://schemas.microsoft.com/office/drawing/2014/main" xmlns="" id="{121EEAD7-6F53-40AF-8EA0-6324CEA6DB50}"/>
                </a:ext>
              </a:extLst>
            </p:cNvPr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>
                <a:gd name="connsiteX0" fmla="*/ 14146 w 14145"/>
                <a:gd name="connsiteY0" fmla="*/ 3117 h 6621"/>
                <a:gd name="connsiteX1" fmla="*/ 525 w 14145"/>
                <a:gd name="connsiteY1" fmla="*/ 5308 h 6621"/>
                <a:gd name="connsiteX2" fmla="*/ 2335 w 14145"/>
                <a:gd name="connsiteY2" fmla="*/ 260 h 6621"/>
                <a:gd name="connsiteX3" fmla="*/ 5097 w 14145"/>
                <a:gd name="connsiteY3" fmla="*/ 736 h 6621"/>
                <a:gd name="connsiteX4" fmla="*/ 11955 w 14145"/>
                <a:gd name="connsiteY4" fmla="*/ 736 h 6621"/>
                <a:gd name="connsiteX5" fmla="*/ 14146 w 14145"/>
                <a:gd name="connsiteY5" fmla="*/ 3117 h 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5" h="6621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9" name="Freeform: Shape 97">
              <a:extLst>
                <a:ext uri="{FF2B5EF4-FFF2-40B4-BE49-F238E27FC236}">
                  <a16:creationId xmlns:a16="http://schemas.microsoft.com/office/drawing/2014/main" xmlns="" id="{A8ABBCE6-E764-4E13-B5AC-752CE2E5CC55}"/>
                </a:ext>
              </a:extLst>
            </p:cNvPr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>
                <a:gd name="connsiteX0" fmla="*/ 2562 w 7166"/>
                <a:gd name="connsiteY0" fmla="*/ 0 h 6858"/>
                <a:gd name="connsiteX1" fmla="*/ 7134 w 7166"/>
                <a:gd name="connsiteY1" fmla="*/ 0 h 6858"/>
                <a:gd name="connsiteX2" fmla="*/ 4943 w 7166"/>
                <a:gd name="connsiteY2" fmla="*/ 6858 h 6858"/>
                <a:gd name="connsiteX3" fmla="*/ 2562 w 7166"/>
                <a:gd name="connsiteY3" fmla="*/ 4572 h 6858"/>
                <a:gd name="connsiteX4" fmla="*/ 85 w 7166"/>
                <a:gd name="connsiteY4" fmla="*/ 4001 h 6858"/>
                <a:gd name="connsiteX5" fmla="*/ 2562 w 7166"/>
                <a:gd name="connsiteY5" fmla="*/ 0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6" h="6858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0" name="Freeform: Shape 98">
              <a:extLst>
                <a:ext uri="{FF2B5EF4-FFF2-40B4-BE49-F238E27FC236}">
                  <a16:creationId xmlns:a16="http://schemas.microsoft.com/office/drawing/2014/main" xmlns="" id="{CA2433CA-8432-4192-BB41-7941A28BC964}"/>
                </a:ext>
              </a:extLst>
            </p:cNvPr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>
                <a:gd name="connsiteX0" fmla="*/ 17131 w 18147"/>
                <a:gd name="connsiteY0" fmla="*/ 11313 h 13599"/>
                <a:gd name="connsiteX1" fmla="*/ 10273 w 18147"/>
                <a:gd name="connsiteY1" fmla="*/ 13599 h 13599"/>
                <a:gd name="connsiteX2" fmla="*/ 1701 w 18147"/>
                <a:gd name="connsiteY2" fmla="*/ 9980 h 13599"/>
                <a:gd name="connsiteX3" fmla="*/ 1129 w 18147"/>
                <a:gd name="connsiteY3" fmla="*/ 4455 h 13599"/>
                <a:gd name="connsiteX4" fmla="*/ 14845 w 18147"/>
                <a:gd name="connsiteY4" fmla="*/ 2169 h 13599"/>
                <a:gd name="connsiteX5" fmla="*/ 17131 w 18147"/>
                <a:gd name="connsiteY5" fmla="*/ 9027 h 13599"/>
                <a:gd name="connsiteX6" fmla="*/ 17131 w 18147"/>
                <a:gd name="connsiteY6" fmla="*/ 11313 h 1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7" h="13599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1" name="Freeform: Shape 99">
              <a:extLst>
                <a:ext uri="{FF2B5EF4-FFF2-40B4-BE49-F238E27FC236}">
                  <a16:creationId xmlns:a16="http://schemas.microsoft.com/office/drawing/2014/main" xmlns="" id="{DF56A92F-DF79-419A-9448-CF7CF614EF12}"/>
                </a:ext>
              </a:extLst>
            </p:cNvPr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>
                <a:gd name="connsiteX0" fmla="*/ 12040 w 15918"/>
                <a:gd name="connsiteY0" fmla="*/ 1098 h 14689"/>
                <a:gd name="connsiteX1" fmla="*/ 14326 w 15918"/>
                <a:gd name="connsiteY1" fmla="*/ 5670 h 14689"/>
                <a:gd name="connsiteX2" fmla="*/ 15088 w 15918"/>
                <a:gd name="connsiteY2" fmla="*/ 12528 h 14689"/>
                <a:gd name="connsiteX3" fmla="*/ 6516 w 15918"/>
                <a:gd name="connsiteY3" fmla="*/ 14243 h 14689"/>
                <a:gd name="connsiteX4" fmla="*/ 134 w 15918"/>
                <a:gd name="connsiteY4" fmla="*/ 8528 h 14689"/>
                <a:gd name="connsiteX5" fmla="*/ 5182 w 15918"/>
                <a:gd name="connsiteY5" fmla="*/ 3289 h 14689"/>
                <a:gd name="connsiteX6" fmla="*/ 12040 w 15918"/>
                <a:gd name="connsiteY6" fmla="*/ 1098 h 1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8" h="14689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2" name="Freeform: Shape 100">
              <a:extLst>
                <a:ext uri="{FF2B5EF4-FFF2-40B4-BE49-F238E27FC236}">
                  <a16:creationId xmlns:a16="http://schemas.microsoft.com/office/drawing/2014/main" xmlns="" id="{D1AAB394-25EE-418D-AF4A-7BEF12F9B690}"/>
                </a:ext>
              </a:extLst>
            </p:cNvPr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>
                <a:gd name="connsiteX0" fmla="*/ 2286 w 13716"/>
                <a:gd name="connsiteY0" fmla="*/ 13716 h 13716"/>
                <a:gd name="connsiteX1" fmla="*/ 0 w 13716"/>
                <a:gd name="connsiteY1" fmla="*/ 6858 h 13716"/>
                <a:gd name="connsiteX2" fmla="*/ 6858 w 13716"/>
                <a:gd name="connsiteY2" fmla="*/ 0 h 13716"/>
                <a:gd name="connsiteX3" fmla="*/ 13716 w 13716"/>
                <a:gd name="connsiteY3" fmla="*/ 2286 h 13716"/>
                <a:gd name="connsiteX4" fmla="*/ 11430 w 13716"/>
                <a:gd name="connsiteY4" fmla="*/ 6858 h 13716"/>
                <a:gd name="connsiteX5" fmla="*/ 2286 w 13716"/>
                <a:gd name="connsiteY5" fmla="*/ 13716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" h="13716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3" name="Freeform: Shape 101">
              <a:extLst>
                <a:ext uri="{FF2B5EF4-FFF2-40B4-BE49-F238E27FC236}">
                  <a16:creationId xmlns:a16="http://schemas.microsoft.com/office/drawing/2014/main" xmlns="" id="{36D90E77-A3D0-4D40-9548-E4DE5093776D}"/>
                </a:ext>
              </a:extLst>
            </p:cNvPr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>
                <a:gd name="connsiteX0" fmla="*/ 3523 w 9037"/>
                <a:gd name="connsiteY0" fmla="*/ 0 h 10288"/>
                <a:gd name="connsiteX1" fmla="*/ 5714 w 9037"/>
                <a:gd name="connsiteY1" fmla="*/ 95 h 10288"/>
                <a:gd name="connsiteX2" fmla="*/ 8095 w 9037"/>
                <a:gd name="connsiteY2" fmla="*/ 6763 h 10288"/>
                <a:gd name="connsiteX3" fmla="*/ 951 w 9037"/>
                <a:gd name="connsiteY3" fmla="*/ 9430 h 10288"/>
                <a:gd name="connsiteX4" fmla="*/ 3523 w 9037"/>
                <a:gd name="connsiteY4" fmla="*/ 0 h 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" h="10288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4" name="Freeform: Shape 102">
              <a:extLst>
                <a:ext uri="{FF2B5EF4-FFF2-40B4-BE49-F238E27FC236}">
                  <a16:creationId xmlns:a16="http://schemas.microsoft.com/office/drawing/2014/main" xmlns="" id="{8F7B5707-734C-4AED-A8EF-1FE07DAE5AE5}"/>
                </a:ext>
              </a:extLst>
            </p:cNvPr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>
                <a:gd name="connsiteX0" fmla="*/ 906 w 12335"/>
                <a:gd name="connsiteY0" fmla="*/ 2286 h 7825"/>
                <a:gd name="connsiteX1" fmla="*/ 7764 w 12335"/>
                <a:gd name="connsiteY1" fmla="*/ 0 h 7825"/>
                <a:gd name="connsiteX2" fmla="*/ 12336 w 12335"/>
                <a:gd name="connsiteY2" fmla="*/ 0 h 7825"/>
                <a:gd name="connsiteX3" fmla="*/ 7764 w 12335"/>
                <a:gd name="connsiteY3" fmla="*/ 4572 h 7825"/>
                <a:gd name="connsiteX4" fmla="*/ 1382 w 12335"/>
                <a:gd name="connsiteY4" fmla="*/ 7144 h 7825"/>
                <a:gd name="connsiteX5" fmla="*/ 906 w 12335"/>
                <a:gd name="connsiteY5" fmla="*/ 2286 h 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5" h="7825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5" name="Freeform: Shape 103">
              <a:extLst>
                <a:ext uri="{FF2B5EF4-FFF2-40B4-BE49-F238E27FC236}">
                  <a16:creationId xmlns:a16="http://schemas.microsoft.com/office/drawing/2014/main" xmlns="" id="{54DF1F3A-E109-42F5-A137-18C4BC6ADA3F}"/>
                </a:ext>
              </a:extLst>
            </p:cNvPr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>
                <a:gd name="connsiteX0" fmla="*/ 6858 w 9143"/>
                <a:gd name="connsiteY0" fmla="*/ 2318 h 3224"/>
                <a:gd name="connsiteX1" fmla="*/ 0 w 9143"/>
                <a:gd name="connsiteY1" fmla="*/ 32 h 3224"/>
                <a:gd name="connsiteX2" fmla="*/ 9144 w 9143"/>
                <a:gd name="connsiteY2" fmla="*/ 2318 h 3224"/>
                <a:gd name="connsiteX3" fmla="*/ 6858 w 9143"/>
                <a:gd name="connsiteY3" fmla="*/ 2318 h 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" h="3224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6" name="Freeform: Shape 104">
              <a:extLst>
                <a:ext uri="{FF2B5EF4-FFF2-40B4-BE49-F238E27FC236}">
                  <a16:creationId xmlns:a16="http://schemas.microsoft.com/office/drawing/2014/main" xmlns="" id="{A51B5E12-BA28-4426-AB44-D420E62F7A55}"/>
                </a:ext>
              </a:extLst>
            </p:cNvPr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>
                <a:gd name="connsiteX0" fmla="*/ 54864 w 59531"/>
                <a:gd name="connsiteY0" fmla="*/ 25106 h 31733"/>
                <a:gd name="connsiteX1" fmla="*/ 57150 w 59531"/>
                <a:gd name="connsiteY1" fmla="*/ 25106 h 31733"/>
                <a:gd name="connsiteX2" fmla="*/ 59531 w 59531"/>
                <a:gd name="connsiteY2" fmla="*/ 27392 h 31733"/>
                <a:gd name="connsiteX3" fmla="*/ 50578 w 59531"/>
                <a:gd name="connsiteY3" fmla="*/ 31488 h 31733"/>
                <a:gd name="connsiteX4" fmla="*/ 30575 w 59531"/>
                <a:gd name="connsiteY4" fmla="*/ 29678 h 31733"/>
                <a:gd name="connsiteX5" fmla="*/ 11430 w 59531"/>
                <a:gd name="connsiteY5" fmla="*/ 27392 h 31733"/>
                <a:gd name="connsiteX6" fmla="*/ 0 w 59531"/>
                <a:gd name="connsiteY6" fmla="*/ 18248 h 31733"/>
                <a:gd name="connsiteX7" fmla="*/ 0 w 59531"/>
                <a:gd name="connsiteY7" fmla="*/ 18248 h 31733"/>
                <a:gd name="connsiteX8" fmla="*/ 11430 w 59531"/>
                <a:gd name="connsiteY8" fmla="*/ 9199 h 31733"/>
                <a:gd name="connsiteX9" fmla="*/ 32004 w 59531"/>
                <a:gd name="connsiteY9" fmla="*/ 55 h 31733"/>
                <a:gd name="connsiteX10" fmla="*/ 33242 w 59531"/>
                <a:gd name="connsiteY10" fmla="*/ 2627 h 31733"/>
                <a:gd name="connsiteX11" fmla="*/ 30004 w 59531"/>
                <a:gd name="connsiteY11" fmla="*/ 7580 h 31733"/>
                <a:gd name="connsiteX12" fmla="*/ 24575 w 59531"/>
                <a:gd name="connsiteY12" fmla="*/ 12057 h 31733"/>
                <a:gd name="connsiteX13" fmla="*/ 23622 w 59531"/>
                <a:gd name="connsiteY13" fmla="*/ 16629 h 31733"/>
                <a:gd name="connsiteX14" fmla="*/ 33814 w 59531"/>
                <a:gd name="connsiteY14" fmla="*/ 14819 h 31733"/>
                <a:gd name="connsiteX15" fmla="*/ 38195 w 59531"/>
                <a:gd name="connsiteY15" fmla="*/ 14628 h 31733"/>
                <a:gd name="connsiteX16" fmla="*/ 49530 w 59531"/>
                <a:gd name="connsiteY16" fmla="*/ 19867 h 31733"/>
                <a:gd name="connsiteX17" fmla="*/ 54864 w 59531"/>
                <a:gd name="connsiteY17" fmla="*/ 25106 h 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531" h="31733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7" name="Freeform: Shape 105">
              <a:extLst>
                <a:ext uri="{FF2B5EF4-FFF2-40B4-BE49-F238E27FC236}">
                  <a16:creationId xmlns:a16="http://schemas.microsoft.com/office/drawing/2014/main" xmlns="" id="{C66553D0-43E7-41C9-9E54-CF56AE287B6C}"/>
                </a:ext>
              </a:extLst>
            </p:cNvPr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>
                <a:gd name="connsiteX0" fmla="*/ 123 w 11552"/>
                <a:gd name="connsiteY0" fmla="*/ 0 h 9144"/>
                <a:gd name="connsiteX1" fmla="*/ 11553 w 11552"/>
                <a:gd name="connsiteY1" fmla="*/ 9144 h 9144"/>
                <a:gd name="connsiteX2" fmla="*/ 123 w 11552"/>
                <a:gd name="connsiteY2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2" h="9144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8" name="Freeform: Shape 106">
              <a:extLst>
                <a:ext uri="{FF2B5EF4-FFF2-40B4-BE49-F238E27FC236}">
                  <a16:creationId xmlns:a16="http://schemas.microsoft.com/office/drawing/2014/main" xmlns="" id="{55C855FC-0079-4701-80C0-0F20D68F1714}"/>
                </a:ext>
              </a:extLst>
            </p:cNvPr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>
                <a:gd name="connsiteX0" fmla="*/ 11430 w 11429"/>
                <a:gd name="connsiteY0" fmla="*/ 0 h 9144"/>
                <a:gd name="connsiteX1" fmla="*/ 0 w 11429"/>
                <a:gd name="connsiteY1" fmla="*/ 9144 h 9144"/>
                <a:gd name="connsiteX2" fmla="*/ 7049 w 11429"/>
                <a:gd name="connsiteY2" fmla="*/ 191 h 9144"/>
                <a:gd name="connsiteX3" fmla="*/ 11430 w 11429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9" h="9144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9" name="Freeform: Shape 107">
              <a:extLst>
                <a:ext uri="{FF2B5EF4-FFF2-40B4-BE49-F238E27FC236}">
                  <a16:creationId xmlns:a16="http://schemas.microsoft.com/office/drawing/2014/main" xmlns="" id="{4D4C6DE6-8AFB-4057-A2AC-B3F8AE067EA6}"/>
                </a:ext>
              </a:extLst>
            </p:cNvPr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>
                <a:gd name="connsiteX0" fmla="*/ 28355 w 31722"/>
                <a:gd name="connsiteY0" fmla="*/ 13716 h 20573"/>
                <a:gd name="connsiteX1" fmla="*/ 21497 w 31722"/>
                <a:gd name="connsiteY1" fmla="*/ 20574 h 20573"/>
                <a:gd name="connsiteX2" fmla="*/ 6257 w 31722"/>
                <a:gd name="connsiteY2" fmla="*/ 18574 h 20573"/>
                <a:gd name="connsiteX3" fmla="*/ 1018 w 31722"/>
                <a:gd name="connsiteY3" fmla="*/ 11430 h 20573"/>
                <a:gd name="connsiteX4" fmla="*/ 3304 w 31722"/>
                <a:gd name="connsiteY4" fmla="*/ 6858 h 20573"/>
                <a:gd name="connsiteX5" fmla="*/ 19306 w 31722"/>
                <a:gd name="connsiteY5" fmla="*/ 0 h 20573"/>
                <a:gd name="connsiteX6" fmla="*/ 23783 w 31722"/>
                <a:gd name="connsiteY6" fmla="*/ 0 h 20573"/>
                <a:gd name="connsiteX7" fmla="*/ 28355 w 31722"/>
                <a:gd name="connsiteY7" fmla="*/ 13716 h 2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22" h="20573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0" name="Freeform: Shape 108">
              <a:extLst>
                <a:ext uri="{FF2B5EF4-FFF2-40B4-BE49-F238E27FC236}">
                  <a16:creationId xmlns:a16="http://schemas.microsoft.com/office/drawing/2014/main" xmlns="" id="{0F6214FA-20C9-4379-ABC6-D5A9659A710E}"/>
                </a:ext>
              </a:extLst>
            </p:cNvPr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>
                <a:gd name="connsiteX0" fmla="*/ 7525 w 28004"/>
                <a:gd name="connsiteY0" fmla="*/ 0 h 20574"/>
                <a:gd name="connsiteX1" fmla="*/ 17050 w 28004"/>
                <a:gd name="connsiteY1" fmla="*/ 4858 h 20574"/>
                <a:gd name="connsiteX2" fmla="*/ 28004 w 28004"/>
                <a:gd name="connsiteY2" fmla="*/ 9144 h 20574"/>
                <a:gd name="connsiteX3" fmla="*/ 28004 w 28004"/>
                <a:gd name="connsiteY3" fmla="*/ 9144 h 20574"/>
                <a:gd name="connsiteX4" fmla="*/ 16574 w 28004"/>
                <a:gd name="connsiteY4" fmla="*/ 20574 h 20574"/>
                <a:gd name="connsiteX5" fmla="*/ 7430 w 28004"/>
                <a:gd name="connsiteY5" fmla="*/ 20574 h 20574"/>
                <a:gd name="connsiteX6" fmla="*/ 2096 w 28004"/>
                <a:gd name="connsiteY6" fmla="*/ 15621 h 20574"/>
                <a:gd name="connsiteX7" fmla="*/ 0 w 28004"/>
                <a:gd name="connsiteY7" fmla="*/ 5524 h 20574"/>
                <a:gd name="connsiteX8" fmla="*/ 2953 w 28004"/>
                <a:gd name="connsiteY8" fmla="*/ 2286 h 20574"/>
                <a:gd name="connsiteX9" fmla="*/ 7525 w 28004"/>
                <a:gd name="connsiteY9" fmla="*/ 0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04" h="20574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1" name="Freeform: Shape 109">
              <a:extLst>
                <a:ext uri="{FF2B5EF4-FFF2-40B4-BE49-F238E27FC236}">
                  <a16:creationId xmlns:a16="http://schemas.microsoft.com/office/drawing/2014/main" xmlns="" id="{C15DAE8F-DA3A-44CC-A806-6B410E56D4DF}"/>
                </a:ext>
              </a:extLst>
            </p:cNvPr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>
                <a:gd name="connsiteX0" fmla="*/ 13716 w 13716"/>
                <a:gd name="connsiteY0" fmla="*/ 917 h 10568"/>
                <a:gd name="connsiteX1" fmla="*/ 11430 w 13716"/>
                <a:gd name="connsiteY1" fmla="*/ 3203 h 10568"/>
                <a:gd name="connsiteX2" fmla="*/ 0 w 13716"/>
                <a:gd name="connsiteY2" fmla="*/ 7775 h 10568"/>
                <a:gd name="connsiteX3" fmla="*/ 0 w 13716"/>
                <a:gd name="connsiteY3" fmla="*/ 5489 h 10568"/>
                <a:gd name="connsiteX4" fmla="*/ 13716 w 13716"/>
                <a:gd name="connsiteY4" fmla="*/ 917 h 1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" h="10568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2" name="Freeform: Shape 110">
              <a:extLst>
                <a:ext uri="{FF2B5EF4-FFF2-40B4-BE49-F238E27FC236}">
                  <a16:creationId xmlns:a16="http://schemas.microsoft.com/office/drawing/2014/main" xmlns="" id="{9D08F5AC-2EDF-4A97-8CB9-425417437227}"/>
                </a:ext>
              </a:extLst>
            </p:cNvPr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>
                <a:gd name="connsiteX0" fmla="*/ 0 w 22764"/>
                <a:gd name="connsiteY0" fmla="*/ 7655 h 12131"/>
                <a:gd name="connsiteX1" fmla="*/ 14002 w 22764"/>
                <a:gd name="connsiteY1" fmla="*/ 2607 h 12131"/>
                <a:gd name="connsiteX2" fmla="*/ 22765 w 22764"/>
                <a:gd name="connsiteY2" fmla="*/ 7560 h 12131"/>
                <a:gd name="connsiteX3" fmla="*/ 18193 w 22764"/>
                <a:gd name="connsiteY3" fmla="*/ 9846 h 12131"/>
                <a:gd name="connsiteX4" fmla="*/ 13621 w 22764"/>
                <a:gd name="connsiteY4" fmla="*/ 12132 h 12131"/>
                <a:gd name="connsiteX5" fmla="*/ 2191 w 22764"/>
                <a:gd name="connsiteY5" fmla="*/ 7560 h 12131"/>
                <a:gd name="connsiteX6" fmla="*/ 0 w 22764"/>
                <a:gd name="connsiteY6" fmla="*/ 7655 h 1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4" h="12131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3" name="Freeform: Shape 111">
              <a:extLst>
                <a:ext uri="{FF2B5EF4-FFF2-40B4-BE49-F238E27FC236}">
                  <a16:creationId xmlns:a16="http://schemas.microsoft.com/office/drawing/2014/main" xmlns="" id="{B275D5A0-69B4-4D2F-AA24-2CDA3F8A9E01}"/>
                </a:ext>
              </a:extLst>
            </p:cNvPr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>
                <a:gd name="connsiteX0" fmla="*/ 6900 w 25619"/>
                <a:gd name="connsiteY0" fmla="*/ 3853 h 15283"/>
                <a:gd name="connsiteX1" fmla="*/ 20616 w 25619"/>
                <a:gd name="connsiteY1" fmla="*/ 1567 h 15283"/>
                <a:gd name="connsiteX2" fmla="*/ 25188 w 25619"/>
                <a:gd name="connsiteY2" fmla="*/ 3853 h 15283"/>
                <a:gd name="connsiteX3" fmla="*/ 22902 w 25619"/>
                <a:gd name="connsiteY3" fmla="*/ 8425 h 15283"/>
                <a:gd name="connsiteX4" fmla="*/ 18330 w 25619"/>
                <a:gd name="connsiteY4" fmla="*/ 12997 h 15283"/>
                <a:gd name="connsiteX5" fmla="*/ 6900 w 25619"/>
                <a:gd name="connsiteY5" fmla="*/ 12997 h 15283"/>
                <a:gd name="connsiteX6" fmla="*/ 42 w 25619"/>
                <a:gd name="connsiteY6" fmla="*/ 8425 h 15283"/>
                <a:gd name="connsiteX7" fmla="*/ 6900 w 25619"/>
                <a:gd name="connsiteY7" fmla="*/ 3853 h 1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9" h="15283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4" name="Freeform: Shape 112">
              <a:extLst>
                <a:ext uri="{FF2B5EF4-FFF2-40B4-BE49-F238E27FC236}">
                  <a16:creationId xmlns:a16="http://schemas.microsoft.com/office/drawing/2014/main" xmlns="" id="{A783917F-2425-4F0A-83A6-690700EF33FA}"/>
                </a:ext>
              </a:extLst>
            </p:cNvPr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>
                <a:gd name="connsiteX0" fmla="*/ 0 w 11334"/>
                <a:gd name="connsiteY0" fmla="*/ 4572 h 4645"/>
                <a:gd name="connsiteX1" fmla="*/ 2286 w 11334"/>
                <a:gd name="connsiteY1" fmla="*/ 0 h 4645"/>
                <a:gd name="connsiteX2" fmla="*/ 11335 w 11334"/>
                <a:gd name="connsiteY2" fmla="*/ 0 h 4645"/>
                <a:gd name="connsiteX3" fmla="*/ 9049 w 11334"/>
                <a:gd name="connsiteY3" fmla="*/ 2286 h 4645"/>
                <a:gd name="connsiteX4" fmla="*/ 0 w 11334"/>
                <a:gd name="connsiteY4" fmla="*/ 4572 h 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" h="4645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5" name="Freeform: Shape 113">
              <a:extLst>
                <a:ext uri="{FF2B5EF4-FFF2-40B4-BE49-F238E27FC236}">
                  <a16:creationId xmlns:a16="http://schemas.microsoft.com/office/drawing/2014/main" xmlns="" id="{7EAF4736-EDC8-4665-A9F9-82B90A7A5F95}"/>
                </a:ext>
              </a:extLst>
            </p:cNvPr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>
                <a:gd name="connsiteX0" fmla="*/ 2381 w 11334"/>
                <a:gd name="connsiteY0" fmla="*/ 7554 h 9765"/>
                <a:gd name="connsiteX1" fmla="*/ 0 w 11334"/>
                <a:gd name="connsiteY1" fmla="*/ 5268 h 9765"/>
                <a:gd name="connsiteX2" fmla="*/ 9144 w 11334"/>
                <a:gd name="connsiteY2" fmla="*/ 696 h 9765"/>
                <a:gd name="connsiteX3" fmla="*/ 9144 w 11334"/>
                <a:gd name="connsiteY3" fmla="*/ 5268 h 9765"/>
                <a:gd name="connsiteX4" fmla="*/ 11335 w 11334"/>
                <a:gd name="connsiteY4" fmla="*/ 9649 h 9765"/>
                <a:gd name="connsiteX5" fmla="*/ 2381 w 11334"/>
                <a:gd name="connsiteY5" fmla="*/ 7554 h 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4" h="9765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6" name="Freeform: Shape 114">
              <a:extLst>
                <a:ext uri="{FF2B5EF4-FFF2-40B4-BE49-F238E27FC236}">
                  <a16:creationId xmlns:a16="http://schemas.microsoft.com/office/drawing/2014/main" xmlns="" id="{7F317E97-C522-4275-B38D-9C3FB689C766}"/>
                </a:ext>
              </a:extLst>
            </p:cNvPr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>
                <a:gd name="connsiteX0" fmla="*/ 12 w 16108"/>
                <a:gd name="connsiteY0" fmla="*/ 4578 h 7856"/>
                <a:gd name="connsiteX1" fmla="*/ 11537 w 16108"/>
                <a:gd name="connsiteY1" fmla="*/ 6 h 7856"/>
                <a:gd name="connsiteX2" fmla="*/ 16109 w 16108"/>
                <a:gd name="connsiteY2" fmla="*/ 2292 h 7856"/>
                <a:gd name="connsiteX3" fmla="*/ 11537 w 16108"/>
                <a:gd name="connsiteY3" fmla="*/ 4578 h 7856"/>
                <a:gd name="connsiteX4" fmla="*/ 4679 w 16108"/>
                <a:gd name="connsiteY4" fmla="*/ 6864 h 7856"/>
                <a:gd name="connsiteX5" fmla="*/ 12 w 16108"/>
                <a:gd name="connsiteY5" fmla="*/ 4578 h 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08" h="7856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7" name="Freeform: Shape 115">
              <a:extLst>
                <a:ext uri="{FF2B5EF4-FFF2-40B4-BE49-F238E27FC236}">
                  <a16:creationId xmlns:a16="http://schemas.microsoft.com/office/drawing/2014/main" xmlns="" id="{043BFBAB-3435-477C-9210-F2B038330232}"/>
                </a:ext>
              </a:extLst>
            </p:cNvPr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>
                <a:gd name="connsiteX0" fmla="*/ 1144 w 8002"/>
                <a:gd name="connsiteY0" fmla="*/ 2286 h 7446"/>
                <a:gd name="connsiteX1" fmla="*/ 5716 w 8002"/>
                <a:gd name="connsiteY1" fmla="*/ 0 h 7446"/>
                <a:gd name="connsiteX2" fmla="*/ 8002 w 8002"/>
                <a:gd name="connsiteY2" fmla="*/ 0 h 7446"/>
                <a:gd name="connsiteX3" fmla="*/ 8002 w 8002"/>
                <a:gd name="connsiteY3" fmla="*/ 4572 h 7446"/>
                <a:gd name="connsiteX4" fmla="*/ 1144 w 8002"/>
                <a:gd name="connsiteY4" fmla="*/ 6858 h 7446"/>
                <a:gd name="connsiteX5" fmla="*/ 1144 w 8002"/>
                <a:gd name="connsiteY5" fmla="*/ 2286 h 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2" h="7446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8" name="Freeform: Shape 116">
              <a:extLst>
                <a:ext uri="{FF2B5EF4-FFF2-40B4-BE49-F238E27FC236}">
                  <a16:creationId xmlns:a16="http://schemas.microsoft.com/office/drawing/2014/main" xmlns="" id="{84415468-6D73-45AD-96E7-B6A448041DF7}"/>
                </a:ext>
              </a:extLst>
            </p:cNvPr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>
                <a:gd name="connsiteX0" fmla="*/ 9553 w 22283"/>
                <a:gd name="connsiteY0" fmla="*/ 9144 h 31945"/>
                <a:gd name="connsiteX1" fmla="*/ 16411 w 22283"/>
                <a:gd name="connsiteY1" fmla="*/ 11430 h 31945"/>
                <a:gd name="connsiteX2" fmla="*/ 20983 w 22283"/>
                <a:gd name="connsiteY2" fmla="*/ 16002 h 31945"/>
                <a:gd name="connsiteX3" fmla="*/ 20793 w 22283"/>
                <a:gd name="connsiteY3" fmla="*/ 17336 h 31945"/>
                <a:gd name="connsiteX4" fmla="*/ 21650 w 22283"/>
                <a:gd name="connsiteY4" fmla="*/ 28099 h 31945"/>
                <a:gd name="connsiteX5" fmla="*/ 14982 w 22283"/>
                <a:gd name="connsiteY5" fmla="*/ 31909 h 31945"/>
                <a:gd name="connsiteX6" fmla="*/ 2695 w 22283"/>
                <a:gd name="connsiteY6" fmla="*/ 29623 h 31945"/>
                <a:gd name="connsiteX7" fmla="*/ 10696 w 22283"/>
                <a:gd name="connsiteY7" fmla="*/ 23146 h 31945"/>
                <a:gd name="connsiteX8" fmla="*/ 1266 w 22283"/>
                <a:gd name="connsiteY8" fmla="*/ 20479 h 31945"/>
                <a:gd name="connsiteX9" fmla="*/ 314 w 22283"/>
                <a:gd name="connsiteY9" fmla="*/ 11335 h 31945"/>
                <a:gd name="connsiteX10" fmla="*/ 3457 w 22283"/>
                <a:gd name="connsiteY10" fmla="*/ 2953 h 31945"/>
                <a:gd name="connsiteX11" fmla="*/ 4886 w 22283"/>
                <a:gd name="connsiteY11" fmla="*/ 2191 h 31945"/>
                <a:gd name="connsiteX12" fmla="*/ 11744 w 22283"/>
                <a:gd name="connsiteY12" fmla="*/ 0 h 31945"/>
                <a:gd name="connsiteX13" fmla="*/ 9553 w 22283"/>
                <a:gd name="connsiteY13" fmla="*/ 9144 h 3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83" h="31945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9" name="Freeform: Shape 117">
              <a:extLst>
                <a:ext uri="{FF2B5EF4-FFF2-40B4-BE49-F238E27FC236}">
                  <a16:creationId xmlns:a16="http://schemas.microsoft.com/office/drawing/2014/main" xmlns="" id="{8A04D88B-1552-473E-BCCB-0B26845A1D86}"/>
                </a:ext>
              </a:extLst>
            </p:cNvPr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>
                <a:gd name="connsiteX0" fmla="*/ 10671 w 22101"/>
                <a:gd name="connsiteY0" fmla="*/ 2286 h 17990"/>
                <a:gd name="connsiteX1" fmla="*/ 17529 w 22101"/>
                <a:gd name="connsiteY1" fmla="*/ 0 h 17990"/>
                <a:gd name="connsiteX2" fmla="*/ 22101 w 22101"/>
                <a:gd name="connsiteY2" fmla="*/ 4572 h 17990"/>
                <a:gd name="connsiteX3" fmla="*/ 22101 w 22101"/>
                <a:gd name="connsiteY3" fmla="*/ 4572 h 17990"/>
                <a:gd name="connsiteX4" fmla="*/ 15243 w 22101"/>
                <a:gd name="connsiteY4" fmla="*/ 6858 h 17990"/>
                <a:gd name="connsiteX5" fmla="*/ 10481 w 22101"/>
                <a:gd name="connsiteY5" fmla="*/ 14859 h 17990"/>
                <a:gd name="connsiteX6" fmla="*/ 3623 w 22101"/>
                <a:gd name="connsiteY6" fmla="*/ 17812 h 17990"/>
                <a:gd name="connsiteX7" fmla="*/ 3 w 22101"/>
                <a:gd name="connsiteY7" fmla="*/ 14002 h 17990"/>
                <a:gd name="connsiteX8" fmla="*/ 4099 w 22101"/>
                <a:gd name="connsiteY8" fmla="*/ 9335 h 17990"/>
                <a:gd name="connsiteX9" fmla="*/ 10671 w 22101"/>
                <a:gd name="connsiteY9" fmla="*/ 2286 h 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01" h="1799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0" name="Freeform: Shape 118">
              <a:extLst>
                <a:ext uri="{FF2B5EF4-FFF2-40B4-BE49-F238E27FC236}">
                  <a16:creationId xmlns:a16="http://schemas.microsoft.com/office/drawing/2014/main" xmlns="" id="{3113011B-4386-470C-9139-CE36D96C543A}"/>
                </a:ext>
              </a:extLst>
            </p:cNvPr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>
                <a:gd name="connsiteX0" fmla="*/ 1146 w 12607"/>
                <a:gd name="connsiteY0" fmla="*/ 0 h 9144"/>
                <a:gd name="connsiteX1" fmla="*/ 12576 w 12607"/>
                <a:gd name="connsiteY1" fmla="*/ 0 h 9144"/>
                <a:gd name="connsiteX2" fmla="*/ 8004 w 12607"/>
                <a:gd name="connsiteY2" fmla="*/ 9144 h 9144"/>
                <a:gd name="connsiteX3" fmla="*/ 1146 w 12607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7" h="9144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1" name="Freeform: Shape 119">
              <a:extLst>
                <a:ext uri="{FF2B5EF4-FFF2-40B4-BE49-F238E27FC236}">
                  <a16:creationId xmlns:a16="http://schemas.microsoft.com/office/drawing/2014/main" xmlns="" id="{AE8A6372-5FBF-4C48-9CD2-74CAA06051D4}"/>
                </a:ext>
              </a:extLst>
            </p:cNvPr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>
                <a:gd name="connsiteX0" fmla="*/ 0 w 29622"/>
                <a:gd name="connsiteY0" fmla="*/ 7387 h 30590"/>
                <a:gd name="connsiteX1" fmla="*/ 6858 w 29622"/>
                <a:gd name="connsiteY1" fmla="*/ 5101 h 30590"/>
                <a:gd name="connsiteX2" fmla="*/ 11525 w 29622"/>
                <a:gd name="connsiteY2" fmla="*/ 53 h 30590"/>
                <a:gd name="connsiteX3" fmla="*/ 16955 w 29622"/>
                <a:gd name="connsiteY3" fmla="*/ 9102 h 30590"/>
                <a:gd name="connsiteX4" fmla="*/ 16574 w 29622"/>
                <a:gd name="connsiteY4" fmla="*/ 11959 h 30590"/>
                <a:gd name="connsiteX5" fmla="*/ 14764 w 29622"/>
                <a:gd name="connsiteY5" fmla="*/ 13007 h 30590"/>
                <a:gd name="connsiteX6" fmla="*/ 16193 w 29622"/>
                <a:gd name="connsiteY6" fmla="*/ 13483 h 30590"/>
                <a:gd name="connsiteX7" fmla="*/ 19145 w 29622"/>
                <a:gd name="connsiteY7" fmla="*/ 15674 h 30590"/>
                <a:gd name="connsiteX8" fmla="*/ 22765 w 29622"/>
                <a:gd name="connsiteY8" fmla="*/ 21008 h 30590"/>
                <a:gd name="connsiteX9" fmla="*/ 29623 w 29622"/>
                <a:gd name="connsiteY9" fmla="*/ 21008 h 30590"/>
                <a:gd name="connsiteX10" fmla="*/ 22765 w 29622"/>
                <a:gd name="connsiteY10" fmla="*/ 25580 h 30590"/>
                <a:gd name="connsiteX11" fmla="*/ 11335 w 29622"/>
                <a:gd name="connsiteY11" fmla="*/ 30152 h 30590"/>
                <a:gd name="connsiteX12" fmla="*/ 3429 w 29622"/>
                <a:gd name="connsiteY12" fmla="*/ 28819 h 30590"/>
                <a:gd name="connsiteX13" fmla="*/ 1048 w 29622"/>
                <a:gd name="connsiteY13" fmla="*/ 27199 h 30590"/>
                <a:gd name="connsiteX14" fmla="*/ 0 w 29622"/>
                <a:gd name="connsiteY14" fmla="*/ 7387 h 3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22" h="3059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2" name="Freeform: Shape 120">
              <a:extLst>
                <a:ext uri="{FF2B5EF4-FFF2-40B4-BE49-F238E27FC236}">
                  <a16:creationId xmlns:a16="http://schemas.microsoft.com/office/drawing/2014/main" xmlns="" id="{A5BE20E0-8F89-49C9-8D65-A5E42B924871}"/>
                </a:ext>
              </a:extLst>
            </p:cNvPr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>
                <a:gd name="connsiteX0" fmla="*/ 24548 w 24547"/>
                <a:gd name="connsiteY0" fmla="*/ 2762 h 18192"/>
                <a:gd name="connsiteX1" fmla="*/ 24548 w 24547"/>
                <a:gd name="connsiteY1" fmla="*/ 5048 h 18192"/>
                <a:gd name="connsiteX2" fmla="*/ 13594 w 24547"/>
                <a:gd name="connsiteY2" fmla="*/ 14573 h 18192"/>
                <a:gd name="connsiteX3" fmla="*/ 10927 w 24547"/>
                <a:gd name="connsiteY3" fmla="*/ 14192 h 18192"/>
                <a:gd name="connsiteX4" fmla="*/ 2259 w 24547"/>
                <a:gd name="connsiteY4" fmla="*/ 18193 h 18192"/>
                <a:gd name="connsiteX5" fmla="*/ 1783 w 24547"/>
                <a:gd name="connsiteY5" fmla="*/ 7334 h 18192"/>
                <a:gd name="connsiteX6" fmla="*/ 7974 w 24547"/>
                <a:gd name="connsiteY6" fmla="*/ 0 h 18192"/>
                <a:gd name="connsiteX7" fmla="*/ 7974 w 24547"/>
                <a:gd name="connsiteY7" fmla="*/ 5810 h 18192"/>
                <a:gd name="connsiteX8" fmla="*/ 23500 w 24547"/>
                <a:gd name="connsiteY8" fmla="*/ 1619 h 18192"/>
                <a:gd name="connsiteX9" fmla="*/ 24548 w 24547"/>
                <a:gd name="connsiteY9" fmla="*/ 2762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47" h="18192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1">
              <a:extLst>
                <a:ext uri="{FF2B5EF4-FFF2-40B4-BE49-F238E27FC236}">
                  <a16:creationId xmlns:a16="http://schemas.microsoft.com/office/drawing/2014/main" xmlns="" id="{6B15CAFA-2D7A-43C1-B819-B64B5CCFB1C0}"/>
                </a:ext>
              </a:extLst>
            </p:cNvPr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>
                <a:gd name="connsiteX0" fmla="*/ 6860 w 11587"/>
                <a:gd name="connsiteY0" fmla="*/ 19 h 9493"/>
                <a:gd name="connsiteX1" fmla="*/ 10384 w 11587"/>
                <a:gd name="connsiteY1" fmla="*/ 7258 h 9493"/>
                <a:gd name="connsiteX2" fmla="*/ 2 w 11587"/>
                <a:gd name="connsiteY2" fmla="*/ 4591 h 9493"/>
                <a:gd name="connsiteX3" fmla="*/ 6860 w 11587"/>
                <a:gd name="connsiteY3" fmla="*/ 19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7" h="9493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4" name="Freeform: Shape 122">
              <a:extLst>
                <a:ext uri="{FF2B5EF4-FFF2-40B4-BE49-F238E27FC236}">
                  <a16:creationId xmlns:a16="http://schemas.microsoft.com/office/drawing/2014/main" xmlns="" id="{48079AE7-EDA1-425F-B527-45ABE28E5088}"/>
                </a:ext>
              </a:extLst>
            </p:cNvPr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>
                <a:gd name="connsiteX0" fmla="*/ 2766 w 11294"/>
                <a:gd name="connsiteY0" fmla="*/ 4363 h 8967"/>
                <a:gd name="connsiteX1" fmla="*/ 9433 w 11294"/>
                <a:gd name="connsiteY1" fmla="*/ 363 h 8967"/>
                <a:gd name="connsiteX2" fmla="*/ 9624 w 11294"/>
                <a:gd name="connsiteY2" fmla="*/ 6649 h 8967"/>
                <a:gd name="connsiteX3" fmla="*/ 480 w 11294"/>
                <a:gd name="connsiteY3" fmla="*/ 8935 h 8967"/>
                <a:gd name="connsiteX4" fmla="*/ 480 w 11294"/>
                <a:gd name="connsiteY4" fmla="*/ 8935 h 8967"/>
                <a:gd name="connsiteX5" fmla="*/ 2766 w 11294"/>
                <a:gd name="connsiteY5" fmla="*/ 4363 h 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4" h="8967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5" name="Freeform: Shape 123">
              <a:extLst>
                <a:ext uri="{FF2B5EF4-FFF2-40B4-BE49-F238E27FC236}">
                  <a16:creationId xmlns:a16="http://schemas.microsoft.com/office/drawing/2014/main" xmlns="" id="{7F9E54E9-2A99-46A3-B66F-17D42A78EB77}"/>
                </a:ext>
              </a:extLst>
            </p:cNvPr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>
                <a:gd name="connsiteX0" fmla="*/ 0 w 14455"/>
                <a:gd name="connsiteY0" fmla="*/ 9144 h 9858"/>
                <a:gd name="connsiteX1" fmla="*/ 11430 w 14455"/>
                <a:gd name="connsiteY1" fmla="*/ 0 h 9858"/>
                <a:gd name="connsiteX2" fmla="*/ 12668 w 14455"/>
                <a:gd name="connsiteY2" fmla="*/ 3715 h 9858"/>
                <a:gd name="connsiteX3" fmla="*/ 2286 w 14455"/>
                <a:gd name="connsiteY3" fmla="*/ 9144 h 9858"/>
                <a:gd name="connsiteX4" fmla="*/ 0 w 14455"/>
                <a:gd name="connsiteY4" fmla="*/ 9144 h 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5" h="9858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124">
              <a:extLst>
                <a:ext uri="{FF2B5EF4-FFF2-40B4-BE49-F238E27FC236}">
                  <a16:creationId xmlns:a16="http://schemas.microsoft.com/office/drawing/2014/main" xmlns="" id="{1A850DD1-CD00-44DF-99E6-510A1DE8A9D0}"/>
                </a:ext>
              </a:extLst>
            </p:cNvPr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>
                <a:gd name="connsiteX0" fmla="*/ 14478 w 14859"/>
                <a:gd name="connsiteY0" fmla="*/ 5248 h 12105"/>
                <a:gd name="connsiteX1" fmla="*/ 7620 w 14859"/>
                <a:gd name="connsiteY1" fmla="*/ 12106 h 12105"/>
                <a:gd name="connsiteX2" fmla="*/ 3048 w 14859"/>
                <a:gd name="connsiteY2" fmla="*/ 9820 h 12105"/>
                <a:gd name="connsiteX3" fmla="*/ 0 w 14859"/>
                <a:gd name="connsiteY3" fmla="*/ 6486 h 12105"/>
                <a:gd name="connsiteX4" fmla="*/ 12859 w 14859"/>
                <a:gd name="connsiteY4" fmla="*/ 1152 h 12105"/>
                <a:gd name="connsiteX5" fmla="*/ 14859 w 14859"/>
                <a:gd name="connsiteY5" fmla="*/ 3629 h 12105"/>
                <a:gd name="connsiteX6" fmla="*/ 14478 w 14859"/>
                <a:gd name="connsiteY6" fmla="*/ 5248 h 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9" h="12105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7" name="Freeform: Shape 125">
              <a:extLst>
                <a:ext uri="{FF2B5EF4-FFF2-40B4-BE49-F238E27FC236}">
                  <a16:creationId xmlns:a16="http://schemas.microsoft.com/office/drawing/2014/main" xmlns="" id="{9AB8FA56-133E-43C3-A8D9-74352A94486F}"/>
                </a:ext>
              </a:extLst>
            </p:cNvPr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>
                <a:gd name="connsiteX0" fmla="*/ 1131 w 8839"/>
                <a:gd name="connsiteY0" fmla="*/ 4572 h 9143"/>
                <a:gd name="connsiteX1" fmla="*/ 7989 w 8839"/>
                <a:gd name="connsiteY1" fmla="*/ 0 h 9143"/>
                <a:gd name="connsiteX2" fmla="*/ 1131 w 8839"/>
                <a:gd name="connsiteY2" fmla="*/ 9144 h 9143"/>
                <a:gd name="connsiteX3" fmla="*/ 178 w 8839"/>
                <a:gd name="connsiteY3" fmla="*/ 8191 h 9143"/>
                <a:gd name="connsiteX4" fmla="*/ 1131 w 8839"/>
                <a:gd name="connsiteY4" fmla="*/ 4572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" h="9143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8" name="Freeform: Shape 126">
              <a:extLst>
                <a:ext uri="{FF2B5EF4-FFF2-40B4-BE49-F238E27FC236}">
                  <a16:creationId xmlns:a16="http://schemas.microsoft.com/office/drawing/2014/main" xmlns="" id="{A9CF78E0-1CD7-4FA5-89A6-61428FBFE401}"/>
                </a:ext>
              </a:extLst>
            </p:cNvPr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>
                <a:gd name="connsiteX0" fmla="*/ 8461 w 10746"/>
                <a:gd name="connsiteY0" fmla="*/ 1164 h 7418"/>
                <a:gd name="connsiteX1" fmla="*/ 10747 w 10746"/>
                <a:gd name="connsiteY1" fmla="*/ 3450 h 7418"/>
                <a:gd name="connsiteX2" fmla="*/ 6175 w 10746"/>
                <a:gd name="connsiteY2" fmla="*/ 5832 h 7418"/>
                <a:gd name="connsiteX3" fmla="*/ 555 w 10746"/>
                <a:gd name="connsiteY3" fmla="*/ 6689 h 7418"/>
                <a:gd name="connsiteX4" fmla="*/ 1603 w 10746"/>
                <a:gd name="connsiteY4" fmla="*/ 3450 h 7418"/>
                <a:gd name="connsiteX5" fmla="*/ 8461 w 10746"/>
                <a:gd name="connsiteY5" fmla="*/ 1164 h 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6" h="7418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127">
              <a:extLst>
                <a:ext uri="{FF2B5EF4-FFF2-40B4-BE49-F238E27FC236}">
                  <a16:creationId xmlns:a16="http://schemas.microsoft.com/office/drawing/2014/main" xmlns="" id="{9A200307-4A89-4967-8F3F-DB521C794F34}"/>
                </a:ext>
              </a:extLst>
            </p:cNvPr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>
                <a:gd name="connsiteX0" fmla="*/ 0 w 6858"/>
                <a:gd name="connsiteY0" fmla="*/ 8182 h 8181"/>
                <a:gd name="connsiteX1" fmla="*/ 0 w 6858"/>
                <a:gd name="connsiteY1" fmla="*/ 1324 h 8181"/>
                <a:gd name="connsiteX2" fmla="*/ 6858 w 6858"/>
                <a:gd name="connsiteY2" fmla="*/ 1324 h 8181"/>
                <a:gd name="connsiteX3" fmla="*/ 6858 w 6858"/>
                <a:gd name="connsiteY3" fmla="*/ 1324 h 8181"/>
                <a:gd name="connsiteX4" fmla="*/ 6858 w 6858"/>
                <a:gd name="connsiteY4" fmla="*/ 3610 h 8181"/>
                <a:gd name="connsiteX5" fmla="*/ 0 w 6858"/>
                <a:gd name="connsiteY5" fmla="*/ 8182 h 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" h="8181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0" name="Freeform: Shape 128">
              <a:extLst>
                <a:ext uri="{FF2B5EF4-FFF2-40B4-BE49-F238E27FC236}">
                  <a16:creationId xmlns:a16="http://schemas.microsoft.com/office/drawing/2014/main" xmlns="" id="{4911A15B-46A7-4115-83F9-FE05CE88EC23}"/>
                </a:ext>
              </a:extLst>
            </p:cNvPr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>
                <a:gd name="connsiteX0" fmla="*/ 6225 w 8511"/>
                <a:gd name="connsiteY0" fmla="*/ 0 h 6857"/>
                <a:gd name="connsiteX1" fmla="*/ 8511 w 8511"/>
                <a:gd name="connsiteY1" fmla="*/ 0 h 6857"/>
                <a:gd name="connsiteX2" fmla="*/ 8511 w 8511"/>
                <a:gd name="connsiteY2" fmla="*/ 2286 h 6857"/>
                <a:gd name="connsiteX3" fmla="*/ 1653 w 8511"/>
                <a:gd name="connsiteY3" fmla="*/ 6858 h 6857"/>
                <a:gd name="connsiteX4" fmla="*/ 3939 w 8511"/>
                <a:gd name="connsiteY4" fmla="*/ 0 h 6857"/>
                <a:gd name="connsiteX5" fmla="*/ 6225 w 8511"/>
                <a:gd name="connsiteY5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1" h="6857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1" name="Freeform: Shape 129">
              <a:extLst>
                <a:ext uri="{FF2B5EF4-FFF2-40B4-BE49-F238E27FC236}">
                  <a16:creationId xmlns:a16="http://schemas.microsoft.com/office/drawing/2014/main" xmlns="" id="{62F47424-B468-4485-87C5-B5755C4BBCE1}"/>
                </a:ext>
              </a:extLst>
            </p:cNvPr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>
                <a:gd name="connsiteX0" fmla="*/ 1647 w 3933"/>
                <a:gd name="connsiteY0" fmla="*/ 0 h 5543"/>
                <a:gd name="connsiteX1" fmla="*/ 3933 w 3933"/>
                <a:gd name="connsiteY1" fmla="*/ 0 h 5543"/>
                <a:gd name="connsiteX2" fmla="*/ 1171 w 3933"/>
                <a:gd name="connsiteY2" fmla="*/ 5429 h 5543"/>
                <a:gd name="connsiteX3" fmla="*/ 1647 w 3933"/>
                <a:gd name="connsiteY3" fmla="*/ 0 h 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" h="5543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2" name="Freeform: Shape 130">
              <a:extLst>
                <a:ext uri="{FF2B5EF4-FFF2-40B4-BE49-F238E27FC236}">
                  <a16:creationId xmlns:a16="http://schemas.microsoft.com/office/drawing/2014/main" xmlns="" id="{6499B650-A22D-4762-BE30-A1EF7CED37FA}"/>
                </a:ext>
              </a:extLst>
            </p:cNvPr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>
                <a:gd name="connsiteX0" fmla="*/ 13716 w 17487"/>
                <a:gd name="connsiteY0" fmla="*/ 916 h 22335"/>
                <a:gd name="connsiteX1" fmla="*/ 16002 w 17487"/>
                <a:gd name="connsiteY1" fmla="*/ 21490 h 22335"/>
                <a:gd name="connsiteX2" fmla="*/ 9906 w 17487"/>
                <a:gd name="connsiteY2" fmla="*/ 21966 h 22335"/>
                <a:gd name="connsiteX3" fmla="*/ 6001 w 17487"/>
                <a:gd name="connsiteY3" fmla="*/ 13489 h 22335"/>
                <a:gd name="connsiteX4" fmla="*/ 4286 w 17487"/>
                <a:gd name="connsiteY4" fmla="*/ 7583 h 22335"/>
                <a:gd name="connsiteX5" fmla="*/ 0 w 17487"/>
                <a:gd name="connsiteY5" fmla="*/ 3297 h 22335"/>
                <a:gd name="connsiteX6" fmla="*/ 2286 w 17487"/>
                <a:gd name="connsiteY6" fmla="*/ 1011 h 22335"/>
                <a:gd name="connsiteX7" fmla="*/ 13716 w 17487"/>
                <a:gd name="connsiteY7" fmla="*/ 916 h 2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87" h="22335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3" name="Freeform: Shape 131">
              <a:extLst>
                <a:ext uri="{FF2B5EF4-FFF2-40B4-BE49-F238E27FC236}">
                  <a16:creationId xmlns:a16="http://schemas.microsoft.com/office/drawing/2014/main" xmlns="" id="{B0EE9A2F-27BA-4662-BAC7-5B514FA6E45A}"/>
                </a:ext>
              </a:extLst>
            </p:cNvPr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>
                <a:gd name="connsiteX0" fmla="*/ 5256 w 14730"/>
                <a:gd name="connsiteY0" fmla="*/ 9751 h 9751"/>
                <a:gd name="connsiteX1" fmla="*/ 2970 w 14730"/>
                <a:gd name="connsiteY1" fmla="*/ 9751 h 9751"/>
                <a:gd name="connsiteX2" fmla="*/ 2970 w 14730"/>
                <a:gd name="connsiteY2" fmla="*/ 2893 h 9751"/>
                <a:gd name="connsiteX3" fmla="*/ 9828 w 14730"/>
                <a:gd name="connsiteY3" fmla="*/ 607 h 9751"/>
                <a:gd name="connsiteX4" fmla="*/ 14400 w 14730"/>
                <a:gd name="connsiteY4" fmla="*/ 2893 h 9751"/>
                <a:gd name="connsiteX5" fmla="*/ 13162 w 14730"/>
                <a:gd name="connsiteY5" fmla="*/ 6703 h 9751"/>
                <a:gd name="connsiteX6" fmla="*/ 5256 w 14730"/>
                <a:gd name="connsiteY6" fmla="*/ 9751 h 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0" h="9751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4" name="Freeform: Shape 132">
              <a:extLst>
                <a:ext uri="{FF2B5EF4-FFF2-40B4-BE49-F238E27FC236}">
                  <a16:creationId xmlns:a16="http://schemas.microsoft.com/office/drawing/2014/main" xmlns="" id="{2A90AF5B-057E-46AC-96B4-A681F367F6C6}"/>
                </a:ext>
              </a:extLst>
            </p:cNvPr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>
                <a:gd name="connsiteX0" fmla="*/ 3286 w 8522"/>
                <a:gd name="connsiteY0" fmla="*/ 95 h 9907"/>
                <a:gd name="connsiteX1" fmla="*/ 7858 w 8522"/>
                <a:gd name="connsiteY1" fmla="*/ 2381 h 9907"/>
                <a:gd name="connsiteX2" fmla="*/ 1953 w 8522"/>
                <a:gd name="connsiteY2" fmla="*/ 9906 h 9907"/>
                <a:gd name="connsiteX3" fmla="*/ 1000 w 8522"/>
                <a:gd name="connsiteY3" fmla="*/ 4572 h 9907"/>
                <a:gd name="connsiteX4" fmla="*/ 1000 w 8522"/>
                <a:gd name="connsiteY4" fmla="*/ 0 h 9907"/>
                <a:gd name="connsiteX5" fmla="*/ 3286 w 8522"/>
                <a:gd name="connsiteY5" fmla="*/ 95 h 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2" h="9907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5" name="Freeform: Shape 133">
              <a:extLst>
                <a:ext uri="{FF2B5EF4-FFF2-40B4-BE49-F238E27FC236}">
                  <a16:creationId xmlns:a16="http://schemas.microsoft.com/office/drawing/2014/main" xmlns="" id="{873E1E45-15A6-4F5F-9D43-B4E529D9AC5A}"/>
                </a:ext>
              </a:extLst>
            </p:cNvPr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>
                <a:gd name="connsiteX0" fmla="*/ 609 w 5457"/>
                <a:gd name="connsiteY0" fmla="*/ 8819 h 8819"/>
                <a:gd name="connsiteX1" fmla="*/ 1847 w 5457"/>
                <a:gd name="connsiteY1" fmla="*/ 56 h 8819"/>
                <a:gd name="connsiteX2" fmla="*/ 4514 w 5457"/>
                <a:gd name="connsiteY2" fmla="*/ 1390 h 8819"/>
                <a:gd name="connsiteX3" fmla="*/ 609 w 5457"/>
                <a:gd name="connsiteY3" fmla="*/ 8819 h 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7" h="8819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6" name="Freeform: Shape 134">
              <a:extLst>
                <a:ext uri="{FF2B5EF4-FFF2-40B4-BE49-F238E27FC236}">
                  <a16:creationId xmlns:a16="http://schemas.microsoft.com/office/drawing/2014/main" xmlns="" id="{EA01597E-D042-47DB-BF2A-E13C39D4A9CD}"/>
                </a:ext>
              </a:extLst>
            </p:cNvPr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>
                <a:gd name="connsiteX0" fmla="*/ 7517 w 7517"/>
                <a:gd name="connsiteY0" fmla="*/ 2286 h 9144"/>
                <a:gd name="connsiteX1" fmla="*/ 7517 w 7517"/>
                <a:gd name="connsiteY1" fmla="*/ 6858 h 9144"/>
                <a:gd name="connsiteX2" fmla="*/ 659 w 7517"/>
                <a:gd name="connsiteY2" fmla="*/ 9144 h 9144"/>
                <a:gd name="connsiteX3" fmla="*/ 7517 w 7517"/>
                <a:gd name="connsiteY3" fmla="*/ 0 h 9144"/>
                <a:gd name="connsiteX4" fmla="*/ 7517 w 7517"/>
                <a:gd name="connsiteY4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" h="9144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7" name="Freeform: Shape 135">
              <a:extLst>
                <a:ext uri="{FF2B5EF4-FFF2-40B4-BE49-F238E27FC236}">
                  <a16:creationId xmlns:a16="http://schemas.microsoft.com/office/drawing/2014/main" xmlns="" id="{B0D5EB71-59FE-4018-822E-820CA5E8B81A}"/>
                </a:ext>
              </a:extLst>
            </p:cNvPr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>
                <a:gd name="connsiteX0" fmla="*/ 959 w 12388"/>
                <a:gd name="connsiteY0" fmla="*/ 2286 h 7352"/>
                <a:gd name="connsiteX1" fmla="*/ 3245 w 12388"/>
                <a:gd name="connsiteY1" fmla="*/ 0 h 7352"/>
                <a:gd name="connsiteX2" fmla="*/ 7817 w 12388"/>
                <a:gd name="connsiteY2" fmla="*/ 0 h 7352"/>
                <a:gd name="connsiteX3" fmla="*/ 12389 w 12388"/>
                <a:gd name="connsiteY3" fmla="*/ 2286 h 7352"/>
                <a:gd name="connsiteX4" fmla="*/ 5817 w 12388"/>
                <a:gd name="connsiteY4" fmla="*/ 6953 h 7352"/>
                <a:gd name="connsiteX5" fmla="*/ 959 w 12388"/>
                <a:gd name="connsiteY5" fmla="*/ 2286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8" h="7352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8" name="Freeform: Shape 136">
              <a:extLst>
                <a:ext uri="{FF2B5EF4-FFF2-40B4-BE49-F238E27FC236}">
                  <a16:creationId xmlns:a16="http://schemas.microsoft.com/office/drawing/2014/main" xmlns="" id="{770CB45E-8212-48D5-ABD0-64A6E1000E9D}"/>
                </a:ext>
              </a:extLst>
            </p:cNvPr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>
                <a:gd name="connsiteX0" fmla="*/ 6858 w 7707"/>
                <a:gd name="connsiteY0" fmla="*/ 4223 h 6509"/>
                <a:gd name="connsiteX1" fmla="*/ 0 w 7707"/>
                <a:gd name="connsiteY1" fmla="*/ 6509 h 6509"/>
                <a:gd name="connsiteX2" fmla="*/ 6001 w 7707"/>
                <a:gd name="connsiteY2" fmla="*/ 32 h 6509"/>
                <a:gd name="connsiteX3" fmla="*/ 6858 w 7707"/>
                <a:gd name="connsiteY3" fmla="*/ 4223 h 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7" h="6509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9" name="Freeform: Shape 137">
              <a:extLst>
                <a:ext uri="{FF2B5EF4-FFF2-40B4-BE49-F238E27FC236}">
                  <a16:creationId xmlns:a16="http://schemas.microsoft.com/office/drawing/2014/main" xmlns="" id="{774F1BBF-ADEC-4B47-BC01-C670BF7577A3}"/>
                </a:ext>
              </a:extLst>
            </p:cNvPr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>
                <a:gd name="connsiteX0" fmla="*/ 0 w 6885"/>
                <a:gd name="connsiteY0" fmla="*/ 2286 h 9144"/>
                <a:gd name="connsiteX1" fmla="*/ 6858 w 6885"/>
                <a:gd name="connsiteY1" fmla="*/ 0 h 9144"/>
                <a:gd name="connsiteX2" fmla="*/ 2286 w 6885"/>
                <a:gd name="connsiteY2" fmla="*/ 9144 h 9144"/>
                <a:gd name="connsiteX3" fmla="*/ 0 w 6885"/>
                <a:gd name="connsiteY3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5" h="9144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0" name="Freeform: Shape 138">
              <a:extLst>
                <a:ext uri="{FF2B5EF4-FFF2-40B4-BE49-F238E27FC236}">
                  <a16:creationId xmlns:a16="http://schemas.microsoft.com/office/drawing/2014/main" xmlns="" id="{0D6F8E89-5166-4A8B-8E23-2ABC649458D8}"/>
                </a:ext>
              </a:extLst>
            </p:cNvPr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>
                <a:gd name="connsiteX0" fmla="*/ 21908 w 31194"/>
                <a:gd name="connsiteY0" fmla="*/ 0 h 22860"/>
                <a:gd name="connsiteX1" fmla="*/ 26480 w 31194"/>
                <a:gd name="connsiteY1" fmla="*/ 2286 h 22860"/>
                <a:gd name="connsiteX2" fmla="*/ 26480 w 31194"/>
                <a:gd name="connsiteY2" fmla="*/ 16002 h 22860"/>
                <a:gd name="connsiteX3" fmla="*/ 15050 w 31194"/>
                <a:gd name="connsiteY3" fmla="*/ 20574 h 22860"/>
                <a:gd name="connsiteX4" fmla="*/ 8192 w 31194"/>
                <a:gd name="connsiteY4" fmla="*/ 22860 h 22860"/>
                <a:gd name="connsiteX5" fmla="*/ 0 w 31194"/>
                <a:gd name="connsiteY5" fmla="*/ 15240 h 22860"/>
                <a:gd name="connsiteX6" fmla="*/ 8192 w 31194"/>
                <a:gd name="connsiteY6" fmla="*/ 11525 h 22860"/>
                <a:gd name="connsiteX7" fmla="*/ 15050 w 31194"/>
                <a:gd name="connsiteY7" fmla="*/ 6953 h 22860"/>
                <a:gd name="connsiteX8" fmla="*/ 15050 w 31194"/>
                <a:gd name="connsiteY8" fmla="*/ 4667 h 22860"/>
                <a:gd name="connsiteX9" fmla="*/ 21908 w 31194"/>
                <a:gd name="connsiteY9" fmla="*/ 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" h="2286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1" name="Freeform: Shape 139">
              <a:extLst>
                <a:ext uri="{FF2B5EF4-FFF2-40B4-BE49-F238E27FC236}">
                  <a16:creationId xmlns:a16="http://schemas.microsoft.com/office/drawing/2014/main" xmlns="" id="{5975823C-49C4-4495-BBAF-AA394AFEEA47}"/>
                </a:ext>
              </a:extLst>
            </p:cNvPr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>
                <a:gd name="connsiteX0" fmla="*/ 11430 w 20573"/>
                <a:gd name="connsiteY0" fmla="*/ 144 h 16146"/>
                <a:gd name="connsiteX1" fmla="*/ 16002 w 20573"/>
                <a:gd name="connsiteY1" fmla="*/ 4716 h 16146"/>
                <a:gd name="connsiteX2" fmla="*/ 20574 w 20573"/>
                <a:gd name="connsiteY2" fmla="*/ 16146 h 16146"/>
                <a:gd name="connsiteX3" fmla="*/ 11430 w 20573"/>
                <a:gd name="connsiteY3" fmla="*/ 5478 h 16146"/>
                <a:gd name="connsiteX4" fmla="*/ 0 w 20573"/>
                <a:gd name="connsiteY4" fmla="*/ 7002 h 16146"/>
                <a:gd name="connsiteX5" fmla="*/ 11430 w 20573"/>
                <a:gd name="connsiteY5" fmla="*/ 144 h 1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" h="16146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2" name="Freeform: Shape 140">
              <a:extLst>
                <a:ext uri="{FF2B5EF4-FFF2-40B4-BE49-F238E27FC236}">
                  <a16:creationId xmlns:a16="http://schemas.microsoft.com/office/drawing/2014/main" xmlns="" id="{BA1BB6AD-CDAC-469E-A0C8-DFBB6087FF7A}"/>
                </a:ext>
              </a:extLst>
            </p:cNvPr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>
                <a:gd name="connsiteX0" fmla="*/ 0 w 15134"/>
                <a:gd name="connsiteY0" fmla="*/ 11430 h 11566"/>
                <a:gd name="connsiteX1" fmla="*/ 11430 w 15134"/>
                <a:gd name="connsiteY1" fmla="*/ 0 h 11566"/>
                <a:gd name="connsiteX2" fmla="*/ 14002 w 15134"/>
                <a:gd name="connsiteY2" fmla="*/ 3810 h 11566"/>
                <a:gd name="connsiteX3" fmla="*/ 0 w 15134"/>
                <a:gd name="connsiteY3" fmla="*/ 11430 h 1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4" h="11566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3" name="Freeform: Shape 141">
              <a:extLst>
                <a:ext uri="{FF2B5EF4-FFF2-40B4-BE49-F238E27FC236}">
                  <a16:creationId xmlns:a16="http://schemas.microsoft.com/office/drawing/2014/main" xmlns="" id="{5293B505-13FA-4E56-BD54-89CEC31B7D0F}"/>
                </a:ext>
              </a:extLst>
            </p:cNvPr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>
                <a:gd name="connsiteX0" fmla="*/ 3133 w 8322"/>
                <a:gd name="connsiteY0" fmla="*/ 6807 h 6807"/>
                <a:gd name="connsiteX1" fmla="*/ 3133 w 8322"/>
                <a:gd name="connsiteY1" fmla="*/ 2235 h 6807"/>
                <a:gd name="connsiteX2" fmla="*/ 8086 w 8322"/>
                <a:gd name="connsiteY2" fmla="*/ 1378 h 6807"/>
                <a:gd name="connsiteX3" fmla="*/ 3133 w 8322"/>
                <a:gd name="connsiteY3" fmla="*/ 6807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" h="6807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4" name="Freeform: Shape 142">
              <a:extLst>
                <a:ext uri="{FF2B5EF4-FFF2-40B4-BE49-F238E27FC236}">
                  <a16:creationId xmlns:a16="http://schemas.microsoft.com/office/drawing/2014/main" xmlns="" id="{7DC72455-A3BA-45E3-A939-F5CD9449556B}"/>
                </a:ext>
              </a:extLst>
            </p:cNvPr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>
                <a:gd name="connsiteX0" fmla="*/ 6858 w 12102"/>
                <a:gd name="connsiteY0" fmla="*/ 0 h 6700"/>
                <a:gd name="connsiteX1" fmla="*/ 11144 w 12102"/>
                <a:gd name="connsiteY1" fmla="*/ 476 h 6700"/>
                <a:gd name="connsiteX2" fmla="*/ 10573 w 12102"/>
                <a:gd name="connsiteY2" fmla="*/ 3715 h 6700"/>
                <a:gd name="connsiteX3" fmla="*/ 0 w 12102"/>
                <a:gd name="connsiteY3" fmla="*/ 4572 h 6700"/>
                <a:gd name="connsiteX4" fmla="*/ 6858 w 12102"/>
                <a:gd name="connsiteY4" fmla="*/ 0 h 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2" h="670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5" name="Freeform: Shape 143">
              <a:extLst>
                <a:ext uri="{FF2B5EF4-FFF2-40B4-BE49-F238E27FC236}">
                  <a16:creationId xmlns:a16="http://schemas.microsoft.com/office/drawing/2014/main" xmlns="" id="{9E4D817A-5A0E-4FFA-B617-73E9A628230A}"/>
                </a:ext>
              </a:extLst>
            </p:cNvPr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>
                <a:gd name="connsiteX0" fmla="*/ 6858 w 6858"/>
                <a:gd name="connsiteY0" fmla="*/ 4572 h 4571"/>
                <a:gd name="connsiteX1" fmla="*/ 0 w 6858"/>
                <a:gd name="connsiteY1" fmla="*/ 4572 h 4571"/>
                <a:gd name="connsiteX2" fmla="*/ 6858 w 6858"/>
                <a:gd name="connsiteY2" fmla="*/ 0 h 4571"/>
                <a:gd name="connsiteX3" fmla="*/ 6858 w 6858"/>
                <a:gd name="connsiteY3" fmla="*/ 4572 h 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571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6" name="Freeform: Shape 144">
              <a:extLst>
                <a:ext uri="{FF2B5EF4-FFF2-40B4-BE49-F238E27FC236}">
                  <a16:creationId xmlns:a16="http://schemas.microsoft.com/office/drawing/2014/main" xmlns="" id="{815D9414-AB84-4213-95F9-DEF5193D3E62}"/>
                </a:ext>
              </a:extLst>
            </p:cNvPr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>
                <a:gd name="connsiteX0" fmla="*/ 11430 w 23224"/>
                <a:gd name="connsiteY0" fmla="*/ 27851 h 27851"/>
                <a:gd name="connsiteX1" fmla="*/ 6858 w 23224"/>
                <a:gd name="connsiteY1" fmla="*/ 23279 h 27851"/>
                <a:gd name="connsiteX2" fmla="*/ 4572 w 23224"/>
                <a:gd name="connsiteY2" fmla="*/ 16421 h 27851"/>
                <a:gd name="connsiteX3" fmla="*/ 0 w 23224"/>
                <a:gd name="connsiteY3" fmla="*/ 7277 h 27851"/>
                <a:gd name="connsiteX4" fmla="*/ 3143 w 23224"/>
                <a:gd name="connsiteY4" fmla="*/ 4991 h 27851"/>
                <a:gd name="connsiteX5" fmla="*/ 4001 w 23224"/>
                <a:gd name="connsiteY5" fmla="*/ 2229 h 27851"/>
                <a:gd name="connsiteX6" fmla="*/ 9144 w 23224"/>
                <a:gd name="connsiteY6" fmla="*/ 419 h 27851"/>
                <a:gd name="connsiteX7" fmla="*/ 20574 w 23224"/>
                <a:gd name="connsiteY7" fmla="*/ 7277 h 27851"/>
                <a:gd name="connsiteX8" fmla="*/ 15430 w 23224"/>
                <a:gd name="connsiteY8" fmla="*/ 23279 h 27851"/>
                <a:gd name="connsiteX9" fmla="*/ 11430 w 23224"/>
                <a:gd name="connsiteY9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4" h="27851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7" name="Freeform: Shape 145">
              <a:extLst>
                <a:ext uri="{FF2B5EF4-FFF2-40B4-BE49-F238E27FC236}">
                  <a16:creationId xmlns:a16="http://schemas.microsoft.com/office/drawing/2014/main" xmlns="" id="{0F181030-BD51-4561-8DC8-B76483A08677}"/>
                </a:ext>
              </a:extLst>
            </p:cNvPr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>
                <a:gd name="connsiteX0" fmla="*/ 12363 w 12362"/>
                <a:gd name="connsiteY0" fmla="*/ 0 h 6081"/>
                <a:gd name="connsiteX1" fmla="*/ 12363 w 12362"/>
                <a:gd name="connsiteY1" fmla="*/ 4572 h 6081"/>
                <a:gd name="connsiteX2" fmla="*/ 933 w 12362"/>
                <a:gd name="connsiteY2" fmla="*/ 4572 h 6081"/>
                <a:gd name="connsiteX3" fmla="*/ 1695 w 12362"/>
                <a:gd name="connsiteY3" fmla="*/ 667 h 6081"/>
                <a:gd name="connsiteX4" fmla="*/ 12363 w 12362"/>
                <a:gd name="connsiteY4" fmla="*/ 0 h 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2" h="6081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8" name="Freeform: Shape 146">
              <a:extLst>
                <a:ext uri="{FF2B5EF4-FFF2-40B4-BE49-F238E27FC236}">
                  <a16:creationId xmlns:a16="http://schemas.microsoft.com/office/drawing/2014/main" xmlns="" id="{38DB9987-8028-4030-9787-A28F2667153D}"/>
                </a:ext>
              </a:extLst>
            </p:cNvPr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>
                <a:gd name="connsiteX0" fmla="*/ 5215 w 7500"/>
                <a:gd name="connsiteY0" fmla="*/ 6858 h 9143"/>
                <a:gd name="connsiteX1" fmla="*/ 643 w 7500"/>
                <a:gd name="connsiteY1" fmla="*/ 9144 h 9143"/>
                <a:gd name="connsiteX2" fmla="*/ 71 w 7500"/>
                <a:gd name="connsiteY2" fmla="*/ 7620 h 9143"/>
                <a:gd name="connsiteX3" fmla="*/ 643 w 7500"/>
                <a:gd name="connsiteY3" fmla="*/ 6858 h 9143"/>
                <a:gd name="connsiteX4" fmla="*/ 643 w 7500"/>
                <a:gd name="connsiteY4" fmla="*/ 0 h 9143"/>
                <a:gd name="connsiteX5" fmla="*/ 7501 w 7500"/>
                <a:gd name="connsiteY5" fmla="*/ 4572 h 9143"/>
                <a:gd name="connsiteX6" fmla="*/ 5215 w 7500"/>
                <a:gd name="connsiteY6" fmla="*/ 6858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" h="9143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9" name="Freeform: Shape 147">
              <a:extLst>
                <a:ext uri="{FF2B5EF4-FFF2-40B4-BE49-F238E27FC236}">
                  <a16:creationId xmlns:a16="http://schemas.microsoft.com/office/drawing/2014/main" xmlns="" id="{7B76A181-C821-43C3-AAC1-A1D3A533C6E5}"/>
                </a:ext>
              </a:extLst>
            </p:cNvPr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>
                <a:gd name="connsiteX0" fmla="*/ 9144 w 9144"/>
                <a:gd name="connsiteY0" fmla="*/ 0 h 5808"/>
                <a:gd name="connsiteX1" fmla="*/ 9144 w 9144"/>
                <a:gd name="connsiteY1" fmla="*/ 2286 h 5808"/>
                <a:gd name="connsiteX2" fmla="*/ 9144 w 9144"/>
                <a:gd name="connsiteY2" fmla="*/ 2286 h 5808"/>
                <a:gd name="connsiteX3" fmla="*/ 0 w 9144"/>
                <a:gd name="connsiteY3" fmla="*/ 0 h 5808"/>
                <a:gd name="connsiteX4" fmla="*/ 0 w 9144"/>
                <a:gd name="connsiteY4" fmla="*/ 0 h 5808"/>
                <a:gd name="connsiteX5" fmla="*/ 9144 w 9144"/>
                <a:gd name="connsiteY5" fmla="*/ 0 h 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" h="5808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0" name="Freeform: Shape 148">
              <a:extLst>
                <a:ext uri="{FF2B5EF4-FFF2-40B4-BE49-F238E27FC236}">
                  <a16:creationId xmlns:a16="http://schemas.microsoft.com/office/drawing/2014/main" xmlns="" id="{7185B668-FE20-4D03-BB59-8D4FB19C14E9}"/>
                </a:ext>
              </a:extLst>
            </p:cNvPr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>
                <a:gd name="connsiteX0" fmla="*/ 25503 w 27391"/>
                <a:gd name="connsiteY0" fmla="*/ 11430 h 25050"/>
                <a:gd name="connsiteX1" fmla="*/ 14073 w 27391"/>
                <a:gd name="connsiteY1" fmla="*/ 18288 h 25050"/>
                <a:gd name="connsiteX2" fmla="*/ 4739 w 27391"/>
                <a:gd name="connsiteY2" fmla="*/ 24003 h 25050"/>
                <a:gd name="connsiteX3" fmla="*/ 643 w 27391"/>
                <a:gd name="connsiteY3" fmla="*/ 25051 h 25050"/>
                <a:gd name="connsiteX4" fmla="*/ 2738 w 27391"/>
                <a:gd name="connsiteY4" fmla="*/ 18193 h 25050"/>
                <a:gd name="connsiteX5" fmla="*/ 4643 w 27391"/>
                <a:gd name="connsiteY5" fmla="*/ 16002 h 25050"/>
                <a:gd name="connsiteX6" fmla="*/ 9501 w 27391"/>
                <a:gd name="connsiteY6" fmla="*/ 9144 h 25050"/>
                <a:gd name="connsiteX7" fmla="*/ 11787 w 27391"/>
                <a:gd name="connsiteY7" fmla="*/ 4572 h 25050"/>
                <a:gd name="connsiteX8" fmla="*/ 23217 w 27391"/>
                <a:gd name="connsiteY8" fmla="*/ 0 h 25050"/>
                <a:gd name="connsiteX9" fmla="*/ 25503 w 27391"/>
                <a:gd name="connsiteY9" fmla="*/ 11430 h 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91" h="2505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1" name="Freeform: Shape 149">
              <a:extLst>
                <a:ext uri="{FF2B5EF4-FFF2-40B4-BE49-F238E27FC236}">
                  <a16:creationId xmlns:a16="http://schemas.microsoft.com/office/drawing/2014/main" xmlns="" id="{12E6E6D9-E465-4EB9-99FA-001721ED67C9}"/>
                </a:ext>
              </a:extLst>
            </p:cNvPr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>
                <a:gd name="connsiteX0" fmla="*/ 6858 w 8356"/>
                <a:gd name="connsiteY0" fmla="*/ 964 h 10107"/>
                <a:gd name="connsiteX1" fmla="*/ 2286 w 8356"/>
                <a:gd name="connsiteY1" fmla="*/ 10108 h 10107"/>
                <a:gd name="connsiteX2" fmla="*/ 0 w 8356"/>
                <a:gd name="connsiteY2" fmla="*/ 5536 h 10107"/>
                <a:gd name="connsiteX3" fmla="*/ 6858 w 8356"/>
                <a:gd name="connsiteY3" fmla="*/ 964 h 1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6" h="10107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2" name="Freeform: Shape 150">
              <a:extLst>
                <a:ext uri="{FF2B5EF4-FFF2-40B4-BE49-F238E27FC236}">
                  <a16:creationId xmlns:a16="http://schemas.microsoft.com/office/drawing/2014/main" xmlns="" id="{A55B4EC8-64F7-480E-86B5-DDA6492C3B82}"/>
                </a:ext>
              </a:extLst>
            </p:cNvPr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>
                <a:gd name="connsiteX0" fmla="*/ 3662 w 5947"/>
                <a:gd name="connsiteY0" fmla="*/ 0 h 4572"/>
                <a:gd name="connsiteX1" fmla="*/ 5948 w 5947"/>
                <a:gd name="connsiteY1" fmla="*/ 4572 h 4572"/>
                <a:gd name="connsiteX2" fmla="*/ 3662 w 5947"/>
                <a:gd name="connsiteY2" fmla="*/ 4572 h 4572"/>
                <a:gd name="connsiteX3" fmla="*/ 42 w 5947"/>
                <a:gd name="connsiteY3" fmla="*/ 2762 h 4572"/>
                <a:gd name="connsiteX4" fmla="*/ 3662 w 5947"/>
                <a:gd name="connsiteY4" fmla="*/ 0 h 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4572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3" name="Freeform: Shape 151">
              <a:extLst>
                <a:ext uri="{FF2B5EF4-FFF2-40B4-BE49-F238E27FC236}">
                  <a16:creationId xmlns:a16="http://schemas.microsoft.com/office/drawing/2014/main" xmlns="" id="{D66FB573-3C10-47C7-A20C-80303CE97CF7}"/>
                </a:ext>
              </a:extLst>
            </p:cNvPr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>
                <a:gd name="connsiteX0" fmla="*/ 5015 w 17588"/>
                <a:gd name="connsiteY0" fmla="*/ 0 h 13716"/>
                <a:gd name="connsiteX1" fmla="*/ 14159 w 17588"/>
                <a:gd name="connsiteY1" fmla="*/ 2286 h 13716"/>
                <a:gd name="connsiteX2" fmla="*/ 17588 w 17588"/>
                <a:gd name="connsiteY2" fmla="*/ 13716 h 13716"/>
                <a:gd name="connsiteX3" fmla="*/ 9587 w 17588"/>
                <a:gd name="connsiteY3" fmla="*/ 6858 h 13716"/>
                <a:gd name="connsiteX4" fmla="*/ 5015 w 17588"/>
                <a:gd name="connsiteY4" fmla="*/ 11430 h 13716"/>
                <a:gd name="connsiteX5" fmla="*/ 5015 w 17588"/>
                <a:gd name="connsiteY5" fmla="*/ 0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8" h="13716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4" name="Freeform: Shape 152">
              <a:extLst>
                <a:ext uri="{FF2B5EF4-FFF2-40B4-BE49-F238E27FC236}">
                  <a16:creationId xmlns:a16="http://schemas.microsoft.com/office/drawing/2014/main" xmlns="" id="{0EC1CFAB-2CBE-439E-90E8-14E6BDF93F77}"/>
                </a:ext>
              </a:extLst>
            </p:cNvPr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>
                <a:gd name="connsiteX0" fmla="*/ 14042 w 20900"/>
                <a:gd name="connsiteY0" fmla="*/ 0 h 13620"/>
                <a:gd name="connsiteX1" fmla="*/ 18614 w 20900"/>
                <a:gd name="connsiteY1" fmla="*/ 2286 h 13620"/>
                <a:gd name="connsiteX2" fmla="*/ 20900 w 20900"/>
                <a:gd name="connsiteY2" fmla="*/ 2286 h 13620"/>
                <a:gd name="connsiteX3" fmla="*/ 18614 w 20900"/>
                <a:gd name="connsiteY3" fmla="*/ 6858 h 13620"/>
                <a:gd name="connsiteX4" fmla="*/ 422 w 20900"/>
                <a:gd name="connsiteY4" fmla="*/ 13621 h 13620"/>
                <a:gd name="connsiteX5" fmla="*/ 2612 w 20900"/>
                <a:gd name="connsiteY5" fmla="*/ 4572 h 13620"/>
                <a:gd name="connsiteX6" fmla="*/ 2612 w 20900"/>
                <a:gd name="connsiteY6" fmla="*/ 4572 h 13620"/>
                <a:gd name="connsiteX7" fmla="*/ 14042 w 20900"/>
                <a:gd name="connsiteY7" fmla="*/ 0 h 1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00" h="1362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5" name="Freeform: Shape 153">
              <a:extLst>
                <a:ext uri="{FF2B5EF4-FFF2-40B4-BE49-F238E27FC236}">
                  <a16:creationId xmlns:a16="http://schemas.microsoft.com/office/drawing/2014/main" xmlns="" id="{70F9DA4B-4247-441A-80E7-5E1AFD76F3D5}"/>
                </a:ext>
              </a:extLst>
            </p:cNvPr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>
                <a:gd name="connsiteX0" fmla="*/ 871 w 5520"/>
                <a:gd name="connsiteY0" fmla="*/ 71 h 6928"/>
                <a:gd name="connsiteX1" fmla="*/ 3157 w 5520"/>
                <a:gd name="connsiteY1" fmla="*/ 6929 h 6928"/>
                <a:gd name="connsiteX2" fmla="*/ 871 w 5520"/>
                <a:gd name="connsiteY2" fmla="*/ 4643 h 6928"/>
                <a:gd name="connsiteX3" fmla="*/ 109 w 5520"/>
                <a:gd name="connsiteY3" fmla="*/ 3119 h 6928"/>
                <a:gd name="connsiteX4" fmla="*/ 871 w 5520"/>
                <a:gd name="connsiteY4" fmla="*/ 2357 h 6928"/>
                <a:gd name="connsiteX5" fmla="*/ 871 w 5520"/>
                <a:gd name="connsiteY5" fmla="*/ 71 h 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0" h="6928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6" name="Freeform: Shape 154">
              <a:extLst>
                <a:ext uri="{FF2B5EF4-FFF2-40B4-BE49-F238E27FC236}">
                  <a16:creationId xmlns:a16="http://schemas.microsoft.com/office/drawing/2014/main" xmlns="" id="{283BCFA2-C01C-41B2-BBE7-686A62A9A44C}"/>
                </a:ext>
              </a:extLst>
            </p:cNvPr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>
                <a:gd name="connsiteX0" fmla="*/ 5452 w 5452"/>
                <a:gd name="connsiteY0" fmla="*/ 0 h 5333"/>
                <a:gd name="connsiteX1" fmla="*/ 5452 w 5452"/>
                <a:gd name="connsiteY1" fmla="*/ 2286 h 5333"/>
                <a:gd name="connsiteX2" fmla="*/ 1356 w 5452"/>
                <a:gd name="connsiteY2" fmla="*/ 5334 h 5333"/>
                <a:gd name="connsiteX3" fmla="*/ 23 w 5452"/>
                <a:gd name="connsiteY3" fmla="*/ 2857 h 5333"/>
                <a:gd name="connsiteX4" fmla="*/ 5452 w 5452"/>
                <a:gd name="connsiteY4" fmla="*/ 0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2" h="5333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7" name="Freeform: Shape 155">
              <a:extLst>
                <a:ext uri="{FF2B5EF4-FFF2-40B4-BE49-F238E27FC236}">
                  <a16:creationId xmlns:a16="http://schemas.microsoft.com/office/drawing/2014/main" xmlns="" id="{47ACBA49-2577-4C2B-ADAB-4DB8532D79E1}"/>
                </a:ext>
              </a:extLst>
            </p:cNvPr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>
                <a:gd name="connsiteX0" fmla="*/ 13716 w 13715"/>
                <a:gd name="connsiteY0" fmla="*/ 13716 h 18287"/>
                <a:gd name="connsiteX1" fmla="*/ 2286 w 13715"/>
                <a:gd name="connsiteY1" fmla="*/ 18288 h 18287"/>
                <a:gd name="connsiteX2" fmla="*/ 0 w 13715"/>
                <a:gd name="connsiteY2" fmla="*/ 16002 h 18287"/>
                <a:gd name="connsiteX3" fmla="*/ 0 w 13715"/>
                <a:gd name="connsiteY3" fmla="*/ 2286 h 18287"/>
                <a:gd name="connsiteX4" fmla="*/ 6858 w 13715"/>
                <a:gd name="connsiteY4" fmla="*/ 0 h 18287"/>
                <a:gd name="connsiteX5" fmla="*/ 9144 w 13715"/>
                <a:gd name="connsiteY5" fmla="*/ 10001 h 18287"/>
                <a:gd name="connsiteX6" fmla="*/ 8382 w 13715"/>
                <a:gd name="connsiteY6" fmla="*/ 12573 h 18287"/>
                <a:gd name="connsiteX7" fmla="*/ 13716 w 13715"/>
                <a:gd name="connsiteY7" fmla="*/ 13716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5" h="18287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sp>
        <p:nvSpPr>
          <p:cNvPr id="618" name="Graphic 19325">
            <a:extLst>
              <a:ext uri="{FF2B5EF4-FFF2-40B4-BE49-F238E27FC236}">
                <a16:creationId xmlns:a16="http://schemas.microsoft.com/office/drawing/2014/main" xmlns="" id="{3F8B1ABC-326F-4BF6-A016-A5E0149DD6C5}"/>
              </a:ext>
            </a:extLst>
          </p:cNvPr>
          <p:cNvSpPr/>
          <p:nvPr/>
        </p:nvSpPr>
        <p:spPr>
          <a:xfrm>
            <a:off x="3443699" y="4473445"/>
            <a:ext cx="334641" cy="35164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619" name="Graphic 19325">
            <a:extLst>
              <a:ext uri="{FF2B5EF4-FFF2-40B4-BE49-F238E27FC236}">
                <a16:creationId xmlns:a16="http://schemas.microsoft.com/office/drawing/2014/main" xmlns="" id="{801922E0-326C-4549-ABB5-F3E7F0691844}"/>
              </a:ext>
            </a:extLst>
          </p:cNvPr>
          <p:cNvSpPr/>
          <p:nvPr/>
        </p:nvSpPr>
        <p:spPr>
          <a:xfrm>
            <a:off x="5599963" y="6919120"/>
            <a:ext cx="568681" cy="507232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620" name="Graphic 15">
            <a:extLst>
              <a:ext uri="{FF2B5EF4-FFF2-40B4-BE49-F238E27FC236}">
                <a16:creationId xmlns:a16="http://schemas.microsoft.com/office/drawing/2014/main" xmlns="" id="{CB3E4E61-DED0-4D5D-A42B-CC9D75FEDFA3}"/>
              </a:ext>
            </a:extLst>
          </p:cNvPr>
          <p:cNvGrpSpPr/>
          <p:nvPr/>
        </p:nvGrpSpPr>
        <p:grpSpPr>
          <a:xfrm rot="21371935">
            <a:off x="5660920" y="294694"/>
            <a:ext cx="1841048" cy="1579287"/>
            <a:chOff x="8203691" y="2074073"/>
            <a:chExt cx="976788" cy="876866"/>
          </a:xfrm>
        </p:grpSpPr>
        <p:sp>
          <p:nvSpPr>
            <p:cNvPr id="621" name="Freeform: Shape 1194">
              <a:extLst>
                <a:ext uri="{FF2B5EF4-FFF2-40B4-BE49-F238E27FC236}">
                  <a16:creationId xmlns:a16="http://schemas.microsoft.com/office/drawing/2014/main" xmlns="" id="{B41F345E-DCE2-4808-A033-9851B7294046}"/>
                </a:ext>
              </a:extLst>
            </p:cNvPr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>
                <a:gd name="connsiteX0" fmla="*/ 738759 w 738758"/>
                <a:gd name="connsiteY0" fmla="*/ 6603 h 634777"/>
                <a:gd name="connsiteX1" fmla="*/ 672179 w 738758"/>
                <a:gd name="connsiteY1" fmla="*/ 1650 h 634777"/>
                <a:gd name="connsiteX2" fmla="*/ 255270 w 738758"/>
                <a:gd name="connsiteY2" fmla="*/ 131476 h 634777"/>
                <a:gd name="connsiteX3" fmla="*/ 0 w 738758"/>
                <a:gd name="connsiteY3" fmla="*/ 337216 h 634777"/>
                <a:gd name="connsiteX4" fmla="*/ 239839 w 738758"/>
                <a:gd name="connsiteY4" fmla="*/ 634777 h 634777"/>
                <a:gd name="connsiteX5" fmla="*/ 515683 w 738758"/>
                <a:gd name="connsiteY5" fmla="*/ 412464 h 634777"/>
                <a:gd name="connsiteX6" fmla="*/ 722947 w 738758"/>
                <a:gd name="connsiteY6" fmla="*/ 78231 h 634777"/>
                <a:gd name="connsiteX7" fmla="*/ 738759 w 738758"/>
                <a:gd name="connsiteY7" fmla="*/ 6603 h 6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758" h="634777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22" name="Freeform: Shape 1195">
              <a:extLst>
                <a:ext uri="{FF2B5EF4-FFF2-40B4-BE49-F238E27FC236}">
                  <a16:creationId xmlns:a16="http://schemas.microsoft.com/office/drawing/2014/main" xmlns="" id="{38AB8928-1A47-4993-94FF-E7D21729AD3E}"/>
                </a:ext>
              </a:extLst>
            </p:cNvPr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>
                <a:gd name="connsiteX0" fmla="*/ 387762 w 387762"/>
                <a:gd name="connsiteY0" fmla="*/ 68472 h 213238"/>
                <a:gd name="connsiteX1" fmla="*/ 387762 w 387762"/>
                <a:gd name="connsiteY1" fmla="*/ 68472 h 213238"/>
                <a:gd name="connsiteX2" fmla="*/ 129254 w 387762"/>
                <a:gd name="connsiteY2" fmla="*/ 40659 h 213238"/>
                <a:gd name="connsiteX3" fmla="*/ 0 w 387762"/>
                <a:gd name="connsiteY3" fmla="*/ 144767 h 213238"/>
                <a:gd name="connsiteX4" fmla="*/ 0 w 387762"/>
                <a:gd name="connsiteY4" fmla="*/ 144767 h 213238"/>
                <a:gd name="connsiteX5" fmla="*/ 258508 w 387762"/>
                <a:gd name="connsiteY5" fmla="*/ 172580 h 213238"/>
                <a:gd name="connsiteX6" fmla="*/ 387762 w 387762"/>
                <a:gd name="connsiteY6" fmla="*/ 68472 h 21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7762" h="213238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23" name="Freeform: Shape 1196">
              <a:extLst>
                <a:ext uri="{FF2B5EF4-FFF2-40B4-BE49-F238E27FC236}">
                  <a16:creationId xmlns:a16="http://schemas.microsoft.com/office/drawing/2014/main" xmlns="" id="{5D0F5645-9A82-4500-8B4E-5B74886781EA}"/>
                </a:ext>
              </a:extLst>
            </p:cNvPr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>
                <a:gd name="connsiteX0" fmla="*/ 197766 w 238464"/>
                <a:gd name="connsiteY0" fmla="*/ 0 h 362616"/>
                <a:gd name="connsiteX1" fmla="*/ 197766 w 238464"/>
                <a:gd name="connsiteY1" fmla="*/ 0 h 362616"/>
                <a:gd name="connsiteX2" fmla="*/ 169953 w 238464"/>
                <a:gd name="connsiteY2" fmla="*/ 258509 h 362616"/>
                <a:gd name="connsiteX3" fmla="*/ 40698 w 238464"/>
                <a:gd name="connsiteY3" fmla="*/ 362617 h 362616"/>
                <a:gd name="connsiteX4" fmla="*/ 40698 w 238464"/>
                <a:gd name="connsiteY4" fmla="*/ 362617 h 362616"/>
                <a:gd name="connsiteX5" fmla="*/ 68511 w 238464"/>
                <a:gd name="connsiteY5" fmla="*/ 104108 h 362616"/>
                <a:gd name="connsiteX6" fmla="*/ 197766 w 238464"/>
                <a:gd name="connsiteY6" fmla="*/ 0 h 36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464" h="362616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24" name="Freeform: Shape 1197">
              <a:extLst>
                <a:ext uri="{FF2B5EF4-FFF2-40B4-BE49-F238E27FC236}">
                  <a16:creationId xmlns:a16="http://schemas.microsoft.com/office/drawing/2014/main" xmlns="" id="{C1DBB0C4-1A59-43A5-9274-74073AA7EFFA}"/>
                </a:ext>
              </a:extLst>
            </p:cNvPr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>
                <a:gd name="connsiteX0" fmla="*/ 149399 w 257031"/>
                <a:gd name="connsiteY0" fmla="*/ 271081 h 305186"/>
                <a:gd name="connsiteX1" fmla="*/ 20240 w 257031"/>
                <a:gd name="connsiteY1" fmla="*/ 110871 h 305186"/>
                <a:gd name="connsiteX2" fmla="*/ 17192 w 257031"/>
                <a:gd name="connsiteY2" fmla="*/ 0 h 305186"/>
                <a:gd name="connsiteX3" fmla="*/ 17192 w 257031"/>
                <a:gd name="connsiteY3" fmla="*/ 0 h 305186"/>
                <a:gd name="connsiteX4" fmla="*/ 257031 w 257031"/>
                <a:gd name="connsiteY4" fmla="*/ 297561 h 305186"/>
                <a:gd name="connsiteX5" fmla="*/ 257031 w 257031"/>
                <a:gd name="connsiteY5" fmla="*/ 297561 h 305186"/>
                <a:gd name="connsiteX6" fmla="*/ 149399 w 257031"/>
                <a:gd name="connsiteY6" fmla="*/ 271081 h 30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031" h="305186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25" name="Freeform: Shape 1198">
              <a:extLst>
                <a:ext uri="{FF2B5EF4-FFF2-40B4-BE49-F238E27FC236}">
                  <a16:creationId xmlns:a16="http://schemas.microsoft.com/office/drawing/2014/main" xmlns="" id="{7392A522-86D4-47A9-96A3-9DD2AFF88993}"/>
                </a:ext>
              </a:extLst>
            </p:cNvPr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>
                <a:gd name="connsiteX0" fmla="*/ 179832 w 258127"/>
                <a:gd name="connsiteY0" fmla="*/ 241644 h 241644"/>
                <a:gd name="connsiteX1" fmla="*/ 0 w 258127"/>
                <a:gd name="connsiteY1" fmla="*/ 18569 h 241644"/>
                <a:gd name="connsiteX2" fmla="*/ 191548 w 258127"/>
                <a:gd name="connsiteY2" fmla="*/ 1614 h 241644"/>
                <a:gd name="connsiteX3" fmla="*/ 258128 w 258127"/>
                <a:gd name="connsiteY3" fmla="*/ 6567 h 241644"/>
                <a:gd name="connsiteX4" fmla="*/ 242221 w 258127"/>
                <a:gd name="connsiteY4" fmla="*/ 78291 h 241644"/>
                <a:gd name="connsiteX5" fmla="*/ 179832 w 258127"/>
                <a:gd name="connsiteY5" fmla="*/ 241644 h 24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127" h="241644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3" name="Freeform: Shape 1199">
              <a:extLst>
                <a:ext uri="{FF2B5EF4-FFF2-40B4-BE49-F238E27FC236}">
                  <a16:creationId xmlns:a16="http://schemas.microsoft.com/office/drawing/2014/main" xmlns="" id="{18DB7B23-AE07-4D6E-8E83-9736CB780940}"/>
                </a:ext>
              </a:extLst>
            </p:cNvPr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>
                <a:gd name="connsiteX0" fmla="*/ 275643 w 275643"/>
                <a:gd name="connsiteY0" fmla="*/ 137822 h 275643"/>
                <a:gd name="connsiteX1" fmla="*/ 137822 w 275643"/>
                <a:gd name="connsiteY1" fmla="*/ 275643 h 275643"/>
                <a:gd name="connsiteX2" fmla="*/ 1 w 275643"/>
                <a:gd name="connsiteY2" fmla="*/ 137822 h 275643"/>
                <a:gd name="connsiteX3" fmla="*/ 137822 w 275643"/>
                <a:gd name="connsiteY3" fmla="*/ 0 h 275643"/>
                <a:gd name="connsiteX4" fmla="*/ 275643 w 275643"/>
                <a:gd name="connsiteY4" fmla="*/ 137822 h 2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643" h="275643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4" name="Freeform: Shape 1200">
              <a:extLst>
                <a:ext uri="{FF2B5EF4-FFF2-40B4-BE49-F238E27FC236}">
                  <a16:creationId xmlns:a16="http://schemas.microsoft.com/office/drawing/2014/main" xmlns="" id="{D8EAC51B-46AC-4D64-A17D-B830D045CA75}"/>
                </a:ext>
              </a:extLst>
            </p:cNvPr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>
                <a:gd name="connsiteX0" fmla="*/ 183071 w 183070"/>
                <a:gd name="connsiteY0" fmla="*/ 91535 h 183070"/>
                <a:gd name="connsiteX1" fmla="*/ 91535 w 183070"/>
                <a:gd name="connsiteY1" fmla="*/ 183071 h 183070"/>
                <a:gd name="connsiteX2" fmla="*/ 0 w 183070"/>
                <a:gd name="connsiteY2" fmla="*/ 91535 h 183070"/>
                <a:gd name="connsiteX3" fmla="*/ 91535 w 183070"/>
                <a:gd name="connsiteY3" fmla="*/ 0 h 183070"/>
                <a:gd name="connsiteX4" fmla="*/ 183071 w 183070"/>
                <a:gd name="connsiteY4" fmla="*/ 91535 h 1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070" h="18307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5" name="Freeform: Shape 1201">
              <a:extLst>
                <a:ext uri="{FF2B5EF4-FFF2-40B4-BE49-F238E27FC236}">
                  <a16:creationId xmlns:a16="http://schemas.microsoft.com/office/drawing/2014/main" xmlns="" id="{1CCF1D78-FCF7-443A-9329-315A061000BB}"/>
                </a:ext>
              </a:extLst>
            </p:cNvPr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>
                <a:gd name="connsiteX0" fmla="*/ 179546 w 179548"/>
                <a:gd name="connsiteY0" fmla="*/ 58579 h 58578"/>
                <a:gd name="connsiteX1" fmla="*/ 0 w 179548"/>
                <a:gd name="connsiteY1" fmla="*/ 32385 h 58578"/>
                <a:gd name="connsiteX2" fmla="*/ 16669 w 179548"/>
                <a:gd name="connsiteY2" fmla="*/ 0 h 58578"/>
                <a:gd name="connsiteX3" fmla="*/ 172879 w 179548"/>
                <a:gd name="connsiteY3" fmla="*/ 22765 h 58578"/>
                <a:gd name="connsiteX4" fmla="*/ 179546 w 179548"/>
                <a:gd name="connsiteY4" fmla="*/ 58579 h 5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48" h="58578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6" name="Freeform: Shape 1202">
              <a:extLst>
                <a:ext uri="{FF2B5EF4-FFF2-40B4-BE49-F238E27FC236}">
                  <a16:creationId xmlns:a16="http://schemas.microsoft.com/office/drawing/2014/main" xmlns="" id="{67DF67E7-2F9D-49BB-A09E-EA973F93EE64}"/>
                </a:ext>
              </a:extLst>
            </p:cNvPr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>
                <a:gd name="connsiteX0" fmla="*/ 148972 w 179452"/>
                <a:gd name="connsiteY0" fmla="*/ 71819 h 75247"/>
                <a:gd name="connsiteX1" fmla="*/ 144400 w 179452"/>
                <a:gd name="connsiteY1" fmla="*/ 75248 h 75247"/>
                <a:gd name="connsiteX2" fmla="*/ 19623 w 179452"/>
                <a:gd name="connsiteY2" fmla="*/ 57150 h 75247"/>
                <a:gd name="connsiteX3" fmla="*/ 1 w 179452"/>
                <a:gd name="connsiteY3" fmla="*/ 0 h 75247"/>
                <a:gd name="connsiteX4" fmla="*/ 179452 w 179452"/>
                <a:gd name="connsiteY4" fmla="*/ 26098 h 75247"/>
                <a:gd name="connsiteX5" fmla="*/ 148972 w 179452"/>
                <a:gd name="connsiteY5" fmla="*/ 71819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52" h="75247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7" name="Freeform: Shape 1203">
              <a:extLst>
                <a:ext uri="{FF2B5EF4-FFF2-40B4-BE49-F238E27FC236}">
                  <a16:creationId xmlns:a16="http://schemas.microsoft.com/office/drawing/2014/main" xmlns="" id="{29ACF767-6DF9-4D1E-8532-AD3D0E143074}"/>
                </a:ext>
              </a:extLst>
            </p:cNvPr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>
                <a:gd name="connsiteX0" fmla="*/ 323406 w 323405"/>
                <a:gd name="connsiteY0" fmla="*/ 169831 h 312396"/>
                <a:gd name="connsiteX1" fmla="*/ 186532 w 323405"/>
                <a:gd name="connsiteY1" fmla="*/ 0 h 312396"/>
                <a:gd name="connsiteX2" fmla="*/ 10033 w 323405"/>
                <a:gd name="connsiteY2" fmla="*/ 282321 h 312396"/>
                <a:gd name="connsiteX3" fmla="*/ 323406 w 323405"/>
                <a:gd name="connsiteY3" fmla="*/ 169831 h 31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405" h="312396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8" name="Freeform: Shape 1204">
              <a:extLst>
                <a:ext uri="{FF2B5EF4-FFF2-40B4-BE49-F238E27FC236}">
                  <a16:creationId xmlns:a16="http://schemas.microsoft.com/office/drawing/2014/main" xmlns="" id="{A566BF91-3A65-4535-BCE1-24BBE8D10078}"/>
                </a:ext>
              </a:extLst>
            </p:cNvPr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>
                <a:gd name="connsiteX0" fmla="*/ 0 w 228123"/>
                <a:gd name="connsiteY0" fmla="*/ 201263 h 205650"/>
                <a:gd name="connsiteX1" fmla="*/ 36290 w 228123"/>
                <a:gd name="connsiteY1" fmla="*/ 90678 h 205650"/>
                <a:gd name="connsiteX2" fmla="*/ 148209 w 228123"/>
                <a:gd name="connsiteY2" fmla="*/ 0 h 205650"/>
                <a:gd name="connsiteX3" fmla="*/ 228123 w 228123"/>
                <a:gd name="connsiteY3" fmla="*/ 99250 h 205650"/>
                <a:gd name="connsiteX4" fmla="*/ 115728 w 228123"/>
                <a:gd name="connsiteY4" fmla="*/ 189357 h 205650"/>
                <a:gd name="connsiteX5" fmla="*/ 0 w 228123"/>
                <a:gd name="connsiteY5" fmla="*/ 201263 h 20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123" h="20565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9" name="Freeform: Shape 1205">
              <a:extLst>
                <a:ext uri="{FF2B5EF4-FFF2-40B4-BE49-F238E27FC236}">
                  <a16:creationId xmlns:a16="http://schemas.microsoft.com/office/drawing/2014/main" xmlns="" id="{896A063E-6B47-4B17-A8A2-CCE7DFD377AC}"/>
                </a:ext>
              </a:extLst>
            </p:cNvPr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>
                <a:gd name="connsiteX0" fmla="*/ 3339 w 275663"/>
                <a:gd name="connsiteY0" fmla="*/ 222319 h 227943"/>
                <a:gd name="connsiteX1" fmla="*/ 3339 w 275663"/>
                <a:gd name="connsiteY1" fmla="*/ 222319 h 227943"/>
                <a:gd name="connsiteX2" fmla="*/ 5625 w 275663"/>
                <a:gd name="connsiteY2" fmla="*/ 201173 h 227943"/>
                <a:gd name="connsiteX3" fmla="*/ 251180 w 275663"/>
                <a:gd name="connsiteY3" fmla="*/ 3339 h 227943"/>
                <a:gd name="connsiteX4" fmla="*/ 272325 w 275663"/>
                <a:gd name="connsiteY4" fmla="*/ 5625 h 227943"/>
                <a:gd name="connsiteX5" fmla="*/ 272325 w 275663"/>
                <a:gd name="connsiteY5" fmla="*/ 5625 h 227943"/>
                <a:gd name="connsiteX6" fmla="*/ 270039 w 275663"/>
                <a:gd name="connsiteY6" fmla="*/ 26771 h 227943"/>
                <a:gd name="connsiteX7" fmla="*/ 24484 w 275663"/>
                <a:gd name="connsiteY7" fmla="*/ 224605 h 227943"/>
                <a:gd name="connsiteX8" fmla="*/ 3339 w 275663"/>
                <a:gd name="connsiteY8" fmla="*/ 222319 h 22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663" h="227943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sp>
        <p:nvSpPr>
          <p:cNvPr id="683" name="Graphic 19322">
            <a:extLst>
              <a:ext uri="{FF2B5EF4-FFF2-40B4-BE49-F238E27FC236}">
                <a16:creationId xmlns:a16="http://schemas.microsoft.com/office/drawing/2014/main" xmlns="" id="{E2D21D1C-1444-4B25-916F-66EDC58DA94B}"/>
              </a:ext>
            </a:extLst>
          </p:cNvPr>
          <p:cNvSpPr/>
          <p:nvPr/>
        </p:nvSpPr>
        <p:spPr>
          <a:xfrm rot="9018844">
            <a:off x="9259528" y="4556099"/>
            <a:ext cx="10303051" cy="788444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>
                <a:lumMod val="50000"/>
              </a:schemeClr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427" name="Graphic 19325">
            <a:extLst>
              <a:ext uri="{FF2B5EF4-FFF2-40B4-BE49-F238E27FC236}">
                <a16:creationId xmlns:a16="http://schemas.microsoft.com/office/drawing/2014/main" xmlns="" id="{076BFB6E-8AA9-41EA-B47A-E86D43AF214F}"/>
              </a:ext>
            </a:extLst>
          </p:cNvPr>
          <p:cNvSpPr/>
          <p:nvPr/>
        </p:nvSpPr>
        <p:spPr>
          <a:xfrm>
            <a:off x="10616585" y="7072321"/>
            <a:ext cx="600221" cy="53536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439" name="Group 893">
            <a:extLst>
              <a:ext uri="{FF2B5EF4-FFF2-40B4-BE49-F238E27FC236}">
                <a16:creationId xmlns:a16="http://schemas.microsoft.com/office/drawing/2014/main" xmlns="" id="{B79E7595-F65B-442C-B805-CC0D982ABF8D}"/>
              </a:ext>
            </a:extLst>
          </p:cNvPr>
          <p:cNvGrpSpPr/>
          <p:nvPr/>
        </p:nvGrpSpPr>
        <p:grpSpPr>
          <a:xfrm>
            <a:off x="14253222" y="4649360"/>
            <a:ext cx="1936839" cy="1423259"/>
            <a:chOff x="-403127" y="371217"/>
            <a:chExt cx="1204344" cy="852926"/>
          </a:xfrm>
        </p:grpSpPr>
        <p:grpSp>
          <p:nvGrpSpPr>
            <p:cNvPr id="440" name="Graphic 876">
              <a:extLst>
                <a:ext uri="{FF2B5EF4-FFF2-40B4-BE49-F238E27FC236}">
                  <a16:creationId xmlns:a16="http://schemas.microsoft.com/office/drawing/2014/main" xmlns="" id="{B6E6A1E0-EBC7-4163-A639-43ED1A5BFB28}"/>
                </a:ext>
              </a:extLst>
            </p:cNvPr>
            <p:cNvGrpSpPr/>
            <p:nvPr/>
          </p:nvGrpSpPr>
          <p:grpSpPr>
            <a:xfrm flipH="1">
              <a:off x="-403127" y="400231"/>
              <a:ext cx="1182052" cy="823912"/>
              <a:chOff x="-380835" y="371217"/>
              <a:chExt cx="1182052" cy="823912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449" name="Graphic 876">
                <a:extLst>
                  <a:ext uri="{FF2B5EF4-FFF2-40B4-BE49-F238E27FC236}">
                    <a16:creationId xmlns:a16="http://schemas.microsoft.com/office/drawing/2014/main" xmlns="" id="{8B057DBF-0874-4F0D-BCAC-13A8004E5E82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  <a:grpFill/>
            </p:grpSpPr>
            <p:sp>
              <p:nvSpPr>
                <p:cNvPr id="453" name="Freeform: Shape 890">
                  <a:extLst>
                    <a:ext uri="{FF2B5EF4-FFF2-40B4-BE49-F238E27FC236}">
                      <a16:creationId xmlns:a16="http://schemas.microsoft.com/office/drawing/2014/main" xmlns="" id="{21C4F6DA-71AA-462F-80EE-557B61034352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54" name="Freeform: Shape 891">
                  <a:extLst>
                    <a:ext uri="{FF2B5EF4-FFF2-40B4-BE49-F238E27FC236}">
                      <a16:creationId xmlns:a16="http://schemas.microsoft.com/office/drawing/2014/main" xmlns="" id="{D25A437A-8565-46A4-ACD1-D99FB4715232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55" name="Freeform: Shape 892">
                  <a:extLst>
                    <a:ext uri="{FF2B5EF4-FFF2-40B4-BE49-F238E27FC236}">
                      <a16:creationId xmlns:a16="http://schemas.microsoft.com/office/drawing/2014/main" xmlns="" id="{88A31EF2-DB3D-4380-8BF2-58C6DA8E59B9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450" name="Graphic 876">
                <a:extLst>
                  <a:ext uri="{FF2B5EF4-FFF2-40B4-BE49-F238E27FC236}">
                    <a16:creationId xmlns:a16="http://schemas.microsoft.com/office/drawing/2014/main" xmlns="" id="{B9222F20-7012-4B7B-B6A1-7A711052FEF9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grpFill/>
            </p:grpSpPr>
            <p:sp>
              <p:nvSpPr>
                <p:cNvPr id="451" name="Freeform: Shape 888">
                  <a:extLst>
                    <a:ext uri="{FF2B5EF4-FFF2-40B4-BE49-F238E27FC236}">
                      <a16:creationId xmlns:a16="http://schemas.microsoft.com/office/drawing/2014/main" xmlns="" id="{8A4677F1-CE82-4FA8-8B79-7B7234845075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52" name="Freeform: Shape 889">
                  <a:extLst>
                    <a:ext uri="{FF2B5EF4-FFF2-40B4-BE49-F238E27FC236}">
                      <a16:creationId xmlns:a16="http://schemas.microsoft.com/office/drawing/2014/main" xmlns="" id="{3D87F01F-99AD-45AA-87E4-3134B052F3F6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441" name="Graphic 876">
              <a:extLst>
                <a:ext uri="{FF2B5EF4-FFF2-40B4-BE49-F238E27FC236}">
                  <a16:creationId xmlns:a16="http://schemas.microsoft.com/office/drawing/2014/main" xmlns="" id="{5A49151D-777E-436E-B1DE-8E3625BD9FC7}"/>
                </a:ext>
              </a:extLst>
            </p:cNvPr>
            <p:cNvGrpSpPr/>
            <p:nvPr/>
          </p:nvGrpSpPr>
          <p:grpSpPr>
            <a:xfrm flipH="1">
              <a:off x="-380835" y="371217"/>
              <a:ext cx="1182052" cy="823912"/>
              <a:chOff x="-380835" y="371217"/>
              <a:chExt cx="1182052" cy="823912"/>
            </a:xfrm>
          </p:grpSpPr>
          <p:grpSp>
            <p:nvGrpSpPr>
              <p:cNvPr id="442" name="Graphic 876">
                <a:extLst>
                  <a:ext uri="{FF2B5EF4-FFF2-40B4-BE49-F238E27FC236}">
                    <a16:creationId xmlns:a16="http://schemas.microsoft.com/office/drawing/2014/main" xmlns="" id="{5A49151D-777E-436E-B1DE-8E3625BD9FC7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</p:grpSpPr>
            <p:sp>
              <p:nvSpPr>
                <p:cNvPr id="446" name="Freeform: Shape 879">
                  <a:extLst>
                    <a:ext uri="{FF2B5EF4-FFF2-40B4-BE49-F238E27FC236}">
                      <a16:creationId xmlns:a16="http://schemas.microsoft.com/office/drawing/2014/main" xmlns="" id="{351BF039-617F-4162-97CB-3CB57E07CC3D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7" name="Freeform: Shape 880">
                  <a:extLst>
                    <a:ext uri="{FF2B5EF4-FFF2-40B4-BE49-F238E27FC236}">
                      <a16:creationId xmlns:a16="http://schemas.microsoft.com/office/drawing/2014/main" xmlns="" id="{2F562CE5-7C18-4F27-AD8E-E7E99C7BF91A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8" name="Freeform: Shape 881">
                  <a:extLst>
                    <a:ext uri="{FF2B5EF4-FFF2-40B4-BE49-F238E27FC236}">
                      <a16:creationId xmlns:a16="http://schemas.microsoft.com/office/drawing/2014/main" xmlns="" id="{941A8018-C021-4BB0-9695-C0C088DE7128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solidFill>
                  <a:srgbClr val="484D5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443" name="Graphic 876">
                <a:extLst>
                  <a:ext uri="{FF2B5EF4-FFF2-40B4-BE49-F238E27FC236}">
                    <a16:creationId xmlns:a16="http://schemas.microsoft.com/office/drawing/2014/main" xmlns="" id="{5A49151D-777E-436E-B1DE-8E3625BD9FC7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solidFill>
                <a:srgbClr val="FFD524"/>
              </a:solidFill>
            </p:grpSpPr>
            <p:sp>
              <p:nvSpPr>
                <p:cNvPr id="444" name="Freeform: Shape 883">
                  <a:extLst>
                    <a:ext uri="{FF2B5EF4-FFF2-40B4-BE49-F238E27FC236}">
                      <a16:creationId xmlns:a16="http://schemas.microsoft.com/office/drawing/2014/main" xmlns="" id="{2EEEDBB1-AABD-4B40-8500-C56D59831520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5" name="Freeform: Shape 884">
                  <a:extLst>
                    <a:ext uri="{FF2B5EF4-FFF2-40B4-BE49-F238E27FC236}">
                      <a16:creationId xmlns:a16="http://schemas.microsoft.com/office/drawing/2014/main" xmlns="" id="{C62E69BC-C5B4-4278-A57A-2C0AE67DCDCE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684" name="Graphic 44232">
            <a:extLst>
              <a:ext uri="{FF2B5EF4-FFF2-40B4-BE49-F238E27FC236}">
                <a16:creationId xmlns:a16="http://schemas.microsoft.com/office/drawing/2014/main" xmlns="" id="{89820610-7C7D-4C10-BEC0-0D1E5F3BB7FF}"/>
              </a:ext>
            </a:extLst>
          </p:cNvPr>
          <p:cNvGrpSpPr/>
          <p:nvPr/>
        </p:nvGrpSpPr>
        <p:grpSpPr>
          <a:xfrm rot="21160710">
            <a:off x="228760" y="6020235"/>
            <a:ext cx="5323716" cy="4906895"/>
            <a:chOff x="696549" y="4578468"/>
            <a:chExt cx="854163" cy="810703"/>
          </a:xfrm>
        </p:grpSpPr>
        <p:grpSp>
          <p:nvGrpSpPr>
            <p:cNvPr id="685" name="Graphic 44232">
              <a:extLst>
                <a:ext uri="{FF2B5EF4-FFF2-40B4-BE49-F238E27FC236}">
                  <a16:creationId xmlns:a16="http://schemas.microsoft.com/office/drawing/2014/main" xmlns="" id="{89820610-7C7D-4C10-BEC0-0D1E5F3BB7FF}"/>
                </a:ext>
              </a:extLst>
            </p:cNvPr>
            <p:cNvGrpSpPr/>
            <p:nvPr/>
          </p:nvGrpSpPr>
          <p:grpSpPr>
            <a:xfrm>
              <a:off x="719218" y="4625163"/>
              <a:ext cx="831493" cy="764007"/>
              <a:chOff x="719218" y="4625163"/>
              <a:chExt cx="831493" cy="764007"/>
            </a:xfrm>
            <a:solidFill>
              <a:srgbClr val="F4C63C"/>
            </a:solidFill>
          </p:grpSpPr>
          <p:sp>
            <p:nvSpPr>
              <p:cNvPr id="699" name="Freeform: Shape 44235">
                <a:extLst>
                  <a:ext uri="{FF2B5EF4-FFF2-40B4-BE49-F238E27FC236}">
                    <a16:creationId xmlns:a16="http://schemas.microsoft.com/office/drawing/2014/main" xmlns="" id="{75AA11F5-A09D-4396-AF1E-1EF79E99573D}"/>
                  </a:ext>
                </a:extLst>
              </p:cNvPr>
              <p:cNvSpPr/>
              <p:nvPr/>
            </p:nvSpPr>
            <p:spPr>
              <a:xfrm>
                <a:off x="719218" y="4631187"/>
                <a:ext cx="808951" cy="757983"/>
              </a:xfrm>
              <a:custGeom>
                <a:avLst/>
                <a:gdLst>
                  <a:gd name="connsiteX0" fmla="*/ 246468 w 808951"/>
                  <a:gd name="connsiteY0" fmla="*/ 11564 h 757983"/>
                  <a:gd name="connsiteX1" fmla="*/ 283997 w 808951"/>
                  <a:gd name="connsiteY1" fmla="*/ 4420 h 757983"/>
                  <a:gd name="connsiteX2" fmla="*/ 518598 w 808951"/>
                  <a:gd name="connsiteY2" fmla="*/ 155106 h 757983"/>
                  <a:gd name="connsiteX3" fmla="*/ 519741 w 808951"/>
                  <a:gd name="connsiteY3" fmla="*/ 153582 h 757983"/>
                  <a:gd name="connsiteX4" fmla="*/ 547458 w 808951"/>
                  <a:gd name="connsiteY4" fmla="*/ 173680 h 757983"/>
                  <a:gd name="connsiteX5" fmla="*/ 548982 w 808951"/>
                  <a:gd name="connsiteY5" fmla="*/ 174823 h 757983"/>
                  <a:gd name="connsiteX6" fmla="*/ 549363 w 808951"/>
                  <a:gd name="connsiteY6" fmla="*/ 175108 h 757983"/>
                  <a:gd name="connsiteX7" fmla="*/ 550983 w 808951"/>
                  <a:gd name="connsiteY7" fmla="*/ 176251 h 757983"/>
                  <a:gd name="connsiteX8" fmla="*/ 578605 w 808951"/>
                  <a:gd name="connsiteY8" fmla="*/ 196349 h 757983"/>
                  <a:gd name="connsiteX9" fmla="*/ 577653 w 808951"/>
                  <a:gd name="connsiteY9" fmla="*/ 197778 h 757983"/>
                  <a:gd name="connsiteX10" fmla="*/ 798633 w 808951"/>
                  <a:gd name="connsiteY10" fmla="*/ 376086 h 757983"/>
                  <a:gd name="connsiteX11" fmla="*/ 803586 w 808951"/>
                  <a:gd name="connsiteY11" fmla="*/ 414091 h 757983"/>
                  <a:gd name="connsiteX12" fmla="*/ 562508 w 808951"/>
                  <a:gd name="connsiteY12" fmla="*/ 746418 h 757983"/>
                  <a:gd name="connsiteX13" fmla="*/ 521360 w 808951"/>
                  <a:gd name="connsiteY13" fmla="*/ 750799 h 757983"/>
                  <a:gd name="connsiteX14" fmla="*/ 294855 w 808951"/>
                  <a:gd name="connsiteY14" fmla="*/ 565824 h 757983"/>
                  <a:gd name="connsiteX15" fmla="*/ 268281 w 808951"/>
                  <a:gd name="connsiteY15" fmla="*/ 562681 h 757983"/>
                  <a:gd name="connsiteX16" fmla="*/ 267900 w 808951"/>
                  <a:gd name="connsiteY16" fmla="*/ 562395 h 757983"/>
                  <a:gd name="connsiteX17" fmla="*/ 256089 w 808951"/>
                  <a:gd name="connsiteY17" fmla="*/ 536963 h 757983"/>
                  <a:gd name="connsiteX18" fmla="*/ 13963 w 808951"/>
                  <a:gd name="connsiteY18" fmla="*/ 384468 h 757983"/>
                  <a:gd name="connsiteX19" fmla="*/ 5295 w 808951"/>
                  <a:gd name="connsiteY19" fmla="*/ 343987 h 757983"/>
                  <a:gd name="connsiteX20" fmla="*/ 246468 w 808951"/>
                  <a:gd name="connsiteY20" fmla="*/ 11564 h 75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8951" h="757983">
                    <a:moveTo>
                      <a:pt x="246468" y="11564"/>
                    </a:moveTo>
                    <a:cubicBezTo>
                      <a:pt x="255136" y="-437"/>
                      <a:pt x="271614" y="-3581"/>
                      <a:pt x="283997" y="4420"/>
                    </a:cubicBezTo>
                    <a:lnTo>
                      <a:pt x="518598" y="155106"/>
                    </a:lnTo>
                    <a:lnTo>
                      <a:pt x="519741" y="153582"/>
                    </a:lnTo>
                    <a:lnTo>
                      <a:pt x="547458" y="173680"/>
                    </a:lnTo>
                    <a:lnTo>
                      <a:pt x="548982" y="174823"/>
                    </a:lnTo>
                    <a:lnTo>
                      <a:pt x="549363" y="175108"/>
                    </a:lnTo>
                    <a:lnTo>
                      <a:pt x="550983" y="176251"/>
                    </a:lnTo>
                    <a:lnTo>
                      <a:pt x="578605" y="196349"/>
                    </a:lnTo>
                    <a:lnTo>
                      <a:pt x="577653" y="197778"/>
                    </a:lnTo>
                    <a:lnTo>
                      <a:pt x="798633" y="376086"/>
                    </a:lnTo>
                    <a:cubicBezTo>
                      <a:pt x="810158" y="385325"/>
                      <a:pt x="812349" y="402089"/>
                      <a:pt x="803586" y="414091"/>
                    </a:cubicBezTo>
                    <a:lnTo>
                      <a:pt x="562508" y="746418"/>
                    </a:lnTo>
                    <a:cubicBezTo>
                      <a:pt x="552792" y="759848"/>
                      <a:pt x="533552" y="761944"/>
                      <a:pt x="521360" y="750799"/>
                    </a:cubicBezTo>
                    <a:cubicBezTo>
                      <a:pt x="437730" y="674885"/>
                      <a:pt x="332479" y="572777"/>
                      <a:pt x="294855" y="565824"/>
                    </a:cubicBezTo>
                    <a:lnTo>
                      <a:pt x="268281" y="562681"/>
                    </a:lnTo>
                    <a:lnTo>
                      <a:pt x="267900" y="562395"/>
                    </a:lnTo>
                    <a:lnTo>
                      <a:pt x="256089" y="536963"/>
                    </a:lnTo>
                    <a:cubicBezTo>
                      <a:pt x="255517" y="520009"/>
                      <a:pt x="128073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468" y="1156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44236">
                <a:extLst>
                  <a:ext uri="{FF2B5EF4-FFF2-40B4-BE49-F238E27FC236}">
                    <a16:creationId xmlns:a16="http://schemas.microsoft.com/office/drawing/2014/main" xmlns="" id="{0C6E3D8F-EE85-4FA1-93F3-F3CE86F38328}"/>
                  </a:ext>
                </a:extLst>
              </p:cNvPr>
              <p:cNvSpPr/>
              <p:nvPr/>
            </p:nvSpPr>
            <p:spPr>
              <a:xfrm rot="-8642603">
                <a:off x="1099429" y="4871166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1" name="Freeform: Shape 44237">
                <a:extLst>
                  <a:ext uri="{FF2B5EF4-FFF2-40B4-BE49-F238E27FC236}">
                    <a16:creationId xmlns:a16="http://schemas.microsoft.com/office/drawing/2014/main" xmlns="" id="{87F45737-688F-47B2-B1C8-5DD9B8F87423}"/>
                  </a:ext>
                </a:extLst>
              </p:cNvPr>
              <p:cNvSpPr/>
              <p:nvPr/>
            </p:nvSpPr>
            <p:spPr>
              <a:xfrm rot="-8642603">
                <a:off x="836216" y="4680349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4 h 435503"/>
                  <a:gd name="connsiteX3" fmla="*/ 0 w 329294"/>
                  <a:gd name="connsiteY3" fmla="*/ 435504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4"/>
                    </a:lnTo>
                    <a:lnTo>
                      <a:pt x="0" y="43550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44238">
                <a:extLst>
                  <a:ext uri="{FF2B5EF4-FFF2-40B4-BE49-F238E27FC236}">
                    <a16:creationId xmlns:a16="http://schemas.microsoft.com/office/drawing/2014/main" xmlns="" id="{2DB47529-7846-40E6-B9EC-38B3641453A1}"/>
                  </a:ext>
                </a:extLst>
              </p:cNvPr>
              <p:cNvSpPr/>
              <p:nvPr/>
            </p:nvSpPr>
            <p:spPr>
              <a:xfrm>
                <a:off x="742230" y="4634465"/>
                <a:ext cx="515874" cy="523684"/>
              </a:xfrm>
              <a:custGeom>
                <a:avLst/>
                <a:gdLst>
                  <a:gd name="connsiteX0" fmla="*/ 269367 w 515874"/>
                  <a:gd name="connsiteY0" fmla="*/ 523685 h 523684"/>
                  <a:gd name="connsiteX1" fmla="*/ 0 w 515874"/>
                  <a:gd name="connsiteY1" fmla="*/ 339757 h 523684"/>
                  <a:gd name="connsiteX2" fmla="*/ 246507 w 515874"/>
                  <a:gd name="connsiteY2" fmla="*/ 0 h 523684"/>
                  <a:gd name="connsiteX3" fmla="*/ 515874 w 515874"/>
                  <a:gd name="connsiteY3" fmla="*/ 184023 h 523684"/>
                  <a:gd name="connsiteX4" fmla="*/ 269367 w 515874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874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507" y="0"/>
                    </a:lnTo>
                    <a:cubicBezTo>
                      <a:pt x="347948" y="50768"/>
                      <a:pt x="465773" y="78677"/>
                      <a:pt x="515874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3" name="Freeform: Shape 44239">
                <a:extLst>
                  <a:ext uri="{FF2B5EF4-FFF2-40B4-BE49-F238E27FC236}">
                    <a16:creationId xmlns:a16="http://schemas.microsoft.com/office/drawing/2014/main" xmlns="" id="{DA18B2EF-2102-4960-9807-D761F478AFA9}"/>
                  </a:ext>
                </a:extLst>
              </p:cNvPr>
              <p:cNvSpPr/>
              <p:nvPr/>
            </p:nvSpPr>
            <p:spPr>
              <a:xfrm>
                <a:off x="1011597" y="4818392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1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4" name="Freeform: Shape 44240">
                <a:extLst>
                  <a:ext uri="{FF2B5EF4-FFF2-40B4-BE49-F238E27FC236}">
                    <a16:creationId xmlns:a16="http://schemas.microsoft.com/office/drawing/2014/main" xmlns="" id="{09676CEC-E4C1-463C-8D77-C4DC6EAD7667}"/>
                  </a:ext>
                </a:extLst>
              </p:cNvPr>
              <p:cNvSpPr/>
              <p:nvPr/>
            </p:nvSpPr>
            <p:spPr>
              <a:xfrm>
                <a:off x="1011597" y="4818488"/>
                <a:ext cx="539114" cy="483584"/>
              </a:xfrm>
              <a:custGeom>
                <a:avLst/>
                <a:gdLst>
                  <a:gd name="connsiteX0" fmla="*/ 0 w 539114"/>
                  <a:gd name="connsiteY0" fmla="*/ 339662 h 483584"/>
                  <a:gd name="connsiteX1" fmla="*/ 292703 w 539114"/>
                  <a:gd name="connsiteY1" fmla="*/ 483584 h 483584"/>
                  <a:gd name="connsiteX2" fmla="*/ 539115 w 539114"/>
                  <a:gd name="connsiteY2" fmla="*/ 143827 h 483584"/>
                  <a:gd name="connsiteX3" fmla="*/ 246412 w 539114"/>
                  <a:gd name="connsiteY3" fmla="*/ 0 h 483584"/>
                  <a:gd name="connsiteX4" fmla="*/ 0 w 539114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4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827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5" name="Freeform: Shape 44241">
                <a:extLst>
                  <a:ext uri="{FF2B5EF4-FFF2-40B4-BE49-F238E27FC236}">
                    <a16:creationId xmlns:a16="http://schemas.microsoft.com/office/drawing/2014/main" xmlns="" id="{A1F9FB1C-B363-42A4-BD2F-3B484E6FF724}"/>
                  </a:ext>
                </a:extLst>
              </p:cNvPr>
              <p:cNvSpPr/>
              <p:nvPr/>
            </p:nvSpPr>
            <p:spPr>
              <a:xfrm>
                <a:off x="1009311" y="4686090"/>
                <a:ext cx="200596" cy="139826"/>
              </a:xfrm>
              <a:custGeom>
                <a:avLst/>
                <a:gdLst>
                  <a:gd name="connsiteX0" fmla="*/ 0 w 200596"/>
                  <a:gd name="connsiteY0" fmla="*/ 0 h 139826"/>
                  <a:gd name="connsiteX1" fmla="*/ 200596 w 200596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6" name="Freeform: Shape 44242">
                <a:extLst>
                  <a:ext uri="{FF2B5EF4-FFF2-40B4-BE49-F238E27FC236}">
                    <a16:creationId xmlns:a16="http://schemas.microsoft.com/office/drawing/2014/main" xmlns="" id="{ADB95B0D-E256-440D-9542-F2B9FC797C0A}"/>
                  </a:ext>
                </a:extLst>
              </p:cNvPr>
              <p:cNvSpPr/>
              <p:nvPr/>
            </p:nvSpPr>
            <p:spPr>
              <a:xfrm>
                <a:off x="994452" y="4714379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7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7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7" name="Freeform: Shape 44243">
                <a:extLst>
                  <a:ext uri="{FF2B5EF4-FFF2-40B4-BE49-F238E27FC236}">
                    <a16:creationId xmlns:a16="http://schemas.microsoft.com/office/drawing/2014/main" xmlns="" id="{CA04DC81-1371-4E2C-A224-DF4442CBFDC7}"/>
                  </a:ext>
                </a:extLst>
              </p:cNvPr>
              <p:cNvSpPr/>
              <p:nvPr/>
            </p:nvSpPr>
            <p:spPr>
              <a:xfrm>
                <a:off x="974736" y="4751241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8" name="Freeform: Shape 44244">
                <a:extLst>
                  <a:ext uri="{FF2B5EF4-FFF2-40B4-BE49-F238E27FC236}">
                    <a16:creationId xmlns:a16="http://schemas.microsoft.com/office/drawing/2014/main" xmlns="" id="{5E14B4BE-330A-4068-B090-CA713CDB9BEF}"/>
                  </a:ext>
                </a:extLst>
              </p:cNvPr>
              <p:cNvSpPr/>
              <p:nvPr/>
            </p:nvSpPr>
            <p:spPr>
              <a:xfrm>
                <a:off x="952923" y="4777625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9" name="Freeform: Shape 44245">
                <a:extLst>
                  <a:ext uri="{FF2B5EF4-FFF2-40B4-BE49-F238E27FC236}">
                    <a16:creationId xmlns:a16="http://schemas.microsoft.com/office/drawing/2014/main" xmlns="" id="{9686E684-E953-4E32-9625-0667ABB07FC5}"/>
                  </a:ext>
                </a:extLst>
              </p:cNvPr>
              <p:cNvSpPr/>
              <p:nvPr/>
            </p:nvSpPr>
            <p:spPr>
              <a:xfrm>
                <a:off x="1133041" y="4976695"/>
                <a:ext cx="278987" cy="222792"/>
              </a:xfrm>
              <a:custGeom>
                <a:avLst/>
                <a:gdLst>
                  <a:gd name="connsiteX0" fmla="*/ 66294 w 278987"/>
                  <a:gd name="connsiteY0" fmla="*/ 3 h 222792"/>
                  <a:gd name="connsiteX1" fmla="*/ 0 w 278987"/>
                  <a:gd name="connsiteY1" fmla="*/ 104588 h 222792"/>
                  <a:gd name="connsiteX2" fmla="*/ 189548 w 278987"/>
                  <a:gd name="connsiteY2" fmla="*/ 222793 h 222792"/>
                  <a:gd name="connsiteX3" fmla="*/ 278987 w 278987"/>
                  <a:gd name="connsiteY3" fmla="*/ 104397 h 222792"/>
                  <a:gd name="connsiteX4" fmla="*/ 66294 w 278987"/>
                  <a:gd name="connsiteY4" fmla="*/ 3 h 22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2">
                    <a:moveTo>
                      <a:pt x="66294" y="3"/>
                    </a:moveTo>
                    <a:lnTo>
                      <a:pt x="0" y="104588"/>
                    </a:lnTo>
                    <a:cubicBezTo>
                      <a:pt x="0" y="104588"/>
                      <a:pt x="150304" y="171548"/>
                      <a:pt x="189548" y="222793"/>
                    </a:cubicBezTo>
                    <a:lnTo>
                      <a:pt x="278987" y="104397"/>
                    </a:lnTo>
                    <a:cubicBezTo>
                      <a:pt x="278987" y="104397"/>
                      <a:pt x="217932" y="-664"/>
                      <a:pt x="66294" y="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10" name="Freeform: Shape 44246">
                <a:extLst>
                  <a:ext uri="{FF2B5EF4-FFF2-40B4-BE49-F238E27FC236}">
                    <a16:creationId xmlns:a16="http://schemas.microsoft.com/office/drawing/2014/main" xmlns="" id="{CE01297F-7BBE-4BF4-BF92-D179F273574E}"/>
                  </a:ext>
                </a:extLst>
              </p:cNvPr>
              <p:cNvSpPr/>
              <p:nvPr/>
            </p:nvSpPr>
            <p:spPr>
              <a:xfrm>
                <a:off x="853863" y="4827060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3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3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3"/>
                    </a:moveTo>
                    <a:lnTo>
                      <a:pt x="193643" y="223361"/>
                    </a:lnTo>
                    <a:cubicBezTo>
                      <a:pt x="193643" y="223361"/>
                      <a:pt x="63151" y="100012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86" name="Graphic 44232">
              <a:extLst>
                <a:ext uri="{FF2B5EF4-FFF2-40B4-BE49-F238E27FC236}">
                  <a16:creationId xmlns:a16="http://schemas.microsoft.com/office/drawing/2014/main" xmlns="" id="{89820610-7C7D-4C10-BEC0-0D1E5F3BB7FF}"/>
                </a:ext>
              </a:extLst>
            </p:cNvPr>
            <p:cNvGrpSpPr/>
            <p:nvPr/>
          </p:nvGrpSpPr>
          <p:grpSpPr>
            <a:xfrm>
              <a:off x="696549" y="4578468"/>
              <a:ext cx="831589" cy="764125"/>
              <a:chOff x="696549" y="4578468"/>
              <a:chExt cx="831589" cy="764125"/>
            </a:xfrm>
          </p:grpSpPr>
          <p:sp>
            <p:nvSpPr>
              <p:cNvPr id="687" name="Freeform: Shape 44248">
                <a:extLst>
                  <a:ext uri="{FF2B5EF4-FFF2-40B4-BE49-F238E27FC236}">
                    <a16:creationId xmlns:a16="http://schemas.microsoft.com/office/drawing/2014/main" xmlns="" id="{F7C6F630-D4A5-47AD-99E0-CFEEA5D82608}"/>
                  </a:ext>
                </a:extLst>
              </p:cNvPr>
              <p:cNvSpPr/>
              <p:nvPr/>
            </p:nvSpPr>
            <p:spPr>
              <a:xfrm>
                <a:off x="696549" y="4584515"/>
                <a:ext cx="809047" cy="758078"/>
              </a:xfrm>
              <a:custGeom>
                <a:avLst/>
                <a:gdLst>
                  <a:gd name="connsiteX0" fmla="*/ 246564 w 809047"/>
                  <a:gd name="connsiteY0" fmla="*/ 11564 h 758078"/>
                  <a:gd name="connsiteX1" fmla="*/ 284092 w 809047"/>
                  <a:gd name="connsiteY1" fmla="*/ 4420 h 758078"/>
                  <a:gd name="connsiteX2" fmla="*/ 518693 w 809047"/>
                  <a:gd name="connsiteY2" fmla="*/ 155106 h 758078"/>
                  <a:gd name="connsiteX3" fmla="*/ 519836 w 809047"/>
                  <a:gd name="connsiteY3" fmla="*/ 153582 h 758078"/>
                  <a:gd name="connsiteX4" fmla="*/ 547554 w 809047"/>
                  <a:gd name="connsiteY4" fmla="*/ 173680 h 758078"/>
                  <a:gd name="connsiteX5" fmla="*/ 549078 w 809047"/>
                  <a:gd name="connsiteY5" fmla="*/ 174823 h 758078"/>
                  <a:gd name="connsiteX6" fmla="*/ 549459 w 809047"/>
                  <a:gd name="connsiteY6" fmla="*/ 175108 h 758078"/>
                  <a:gd name="connsiteX7" fmla="*/ 551078 w 809047"/>
                  <a:gd name="connsiteY7" fmla="*/ 176251 h 758078"/>
                  <a:gd name="connsiteX8" fmla="*/ 578700 w 809047"/>
                  <a:gd name="connsiteY8" fmla="*/ 196349 h 758078"/>
                  <a:gd name="connsiteX9" fmla="*/ 577748 w 809047"/>
                  <a:gd name="connsiteY9" fmla="*/ 197778 h 758078"/>
                  <a:gd name="connsiteX10" fmla="*/ 798728 w 809047"/>
                  <a:gd name="connsiteY10" fmla="*/ 376086 h 758078"/>
                  <a:gd name="connsiteX11" fmla="*/ 803681 w 809047"/>
                  <a:gd name="connsiteY11" fmla="*/ 414091 h 758078"/>
                  <a:gd name="connsiteX12" fmla="*/ 562603 w 809047"/>
                  <a:gd name="connsiteY12" fmla="*/ 746513 h 758078"/>
                  <a:gd name="connsiteX13" fmla="*/ 521455 w 809047"/>
                  <a:gd name="connsiteY13" fmla="*/ 750895 h 758078"/>
                  <a:gd name="connsiteX14" fmla="*/ 294951 w 809047"/>
                  <a:gd name="connsiteY14" fmla="*/ 565919 h 758078"/>
                  <a:gd name="connsiteX15" fmla="*/ 268376 w 809047"/>
                  <a:gd name="connsiteY15" fmla="*/ 562776 h 758078"/>
                  <a:gd name="connsiteX16" fmla="*/ 267995 w 809047"/>
                  <a:gd name="connsiteY16" fmla="*/ 562490 h 758078"/>
                  <a:gd name="connsiteX17" fmla="*/ 256184 w 809047"/>
                  <a:gd name="connsiteY17" fmla="*/ 537058 h 758078"/>
                  <a:gd name="connsiteX18" fmla="*/ 13963 w 809047"/>
                  <a:gd name="connsiteY18" fmla="*/ 384468 h 758078"/>
                  <a:gd name="connsiteX19" fmla="*/ 5295 w 809047"/>
                  <a:gd name="connsiteY19" fmla="*/ 343987 h 758078"/>
                  <a:gd name="connsiteX20" fmla="*/ 246564 w 809047"/>
                  <a:gd name="connsiteY20" fmla="*/ 11564 h 75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9047" h="758078">
                    <a:moveTo>
                      <a:pt x="246564" y="11564"/>
                    </a:moveTo>
                    <a:cubicBezTo>
                      <a:pt x="255231" y="-437"/>
                      <a:pt x="271710" y="-3581"/>
                      <a:pt x="284092" y="4420"/>
                    </a:cubicBezTo>
                    <a:lnTo>
                      <a:pt x="518693" y="155106"/>
                    </a:lnTo>
                    <a:lnTo>
                      <a:pt x="519836" y="153582"/>
                    </a:lnTo>
                    <a:lnTo>
                      <a:pt x="547554" y="173680"/>
                    </a:lnTo>
                    <a:lnTo>
                      <a:pt x="549078" y="174823"/>
                    </a:lnTo>
                    <a:lnTo>
                      <a:pt x="549459" y="175108"/>
                    </a:lnTo>
                    <a:lnTo>
                      <a:pt x="551078" y="176251"/>
                    </a:lnTo>
                    <a:lnTo>
                      <a:pt x="578700" y="196349"/>
                    </a:lnTo>
                    <a:lnTo>
                      <a:pt x="577748" y="197778"/>
                    </a:lnTo>
                    <a:lnTo>
                      <a:pt x="798728" y="376086"/>
                    </a:lnTo>
                    <a:cubicBezTo>
                      <a:pt x="810253" y="385325"/>
                      <a:pt x="812444" y="402089"/>
                      <a:pt x="803681" y="414091"/>
                    </a:cubicBezTo>
                    <a:lnTo>
                      <a:pt x="562603" y="746513"/>
                    </a:lnTo>
                    <a:cubicBezTo>
                      <a:pt x="552888" y="759943"/>
                      <a:pt x="533647" y="762039"/>
                      <a:pt x="521455" y="750895"/>
                    </a:cubicBezTo>
                    <a:cubicBezTo>
                      <a:pt x="437826" y="674980"/>
                      <a:pt x="332574" y="572872"/>
                      <a:pt x="294951" y="565919"/>
                    </a:cubicBezTo>
                    <a:lnTo>
                      <a:pt x="268376" y="562776"/>
                    </a:lnTo>
                    <a:lnTo>
                      <a:pt x="267995" y="562490"/>
                    </a:lnTo>
                    <a:lnTo>
                      <a:pt x="256184" y="537058"/>
                    </a:lnTo>
                    <a:cubicBezTo>
                      <a:pt x="255612" y="520009"/>
                      <a:pt x="128168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564" y="11564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88" name="Freeform: Shape 44249">
                <a:extLst>
                  <a:ext uri="{FF2B5EF4-FFF2-40B4-BE49-F238E27FC236}">
                    <a16:creationId xmlns:a16="http://schemas.microsoft.com/office/drawing/2014/main" xmlns="" id="{904BC6C0-F48D-4974-8A22-D209F5B56F71}"/>
                  </a:ext>
                </a:extLst>
              </p:cNvPr>
              <p:cNvSpPr/>
              <p:nvPr/>
            </p:nvSpPr>
            <p:spPr>
              <a:xfrm rot="-8642603">
                <a:off x="1076825" y="4824471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89" name="Freeform: Shape 44250">
                <a:extLst>
                  <a:ext uri="{FF2B5EF4-FFF2-40B4-BE49-F238E27FC236}">
                    <a16:creationId xmlns:a16="http://schemas.microsoft.com/office/drawing/2014/main" xmlns="" id="{1D7A2249-6D01-4544-A767-FD559AAFCCDD}"/>
                  </a:ext>
                </a:extLst>
              </p:cNvPr>
              <p:cNvSpPr/>
              <p:nvPr/>
            </p:nvSpPr>
            <p:spPr>
              <a:xfrm rot="-8642603">
                <a:off x="813613" y="4633654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0" name="Freeform: Shape 44251">
                <a:extLst>
                  <a:ext uri="{FF2B5EF4-FFF2-40B4-BE49-F238E27FC236}">
                    <a16:creationId xmlns:a16="http://schemas.microsoft.com/office/drawing/2014/main" xmlns="" id="{56F74A90-102E-49E3-831F-F8C728539E4D}"/>
                  </a:ext>
                </a:extLst>
              </p:cNvPr>
              <p:cNvSpPr/>
              <p:nvPr/>
            </p:nvSpPr>
            <p:spPr>
              <a:xfrm>
                <a:off x="719656" y="4587792"/>
                <a:ext cx="515778" cy="523684"/>
              </a:xfrm>
              <a:custGeom>
                <a:avLst/>
                <a:gdLst>
                  <a:gd name="connsiteX0" fmla="*/ 269367 w 515778"/>
                  <a:gd name="connsiteY0" fmla="*/ 523685 h 523684"/>
                  <a:gd name="connsiteX1" fmla="*/ 0 w 515778"/>
                  <a:gd name="connsiteY1" fmla="*/ 339757 h 523684"/>
                  <a:gd name="connsiteX2" fmla="*/ 246412 w 515778"/>
                  <a:gd name="connsiteY2" fmla="*/ 0 h 523684"/>
                  <a:gd name="connsiteX3" fmla="*/ 515779 w 515778"/>
                  <a:gd name="connsiteY3" fmla="*/ 184023 h 523684"/>
                  <a:gd name="connsiteX4" fmla="*/ 269367 w 515778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778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412" y="0"/>
                    </a:lnTo>
                    <a:cubicBezTo>
                      <a:pt x="347853" y="50768"/>
                      <a:pt x="465677" y="78677"/>
                      <a:pt x="515779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1" name="Freeform: Shape 44252">
                <a:extLst>
                  <a:ext uri="{FF2B5EF4-FFF2-40B4-BE49-F238E27FC236}">
                    <a16:creationId xmlns:a16="http://schemas.microsoft.com/office/drawing/2014/main" xmlns="" id="{C3F89E8F-021D-44FF-A836-73745D6E59B8}"/>
                  </a:ext>
                </a:extLst>
              </p:cNvPr>
              <p:cNvSpPr/>
              <p:nvPr/>
            </p:nvSpPr>
            <p:spPr>
              <a:xfrm>
                <a:off x="989023" y="4771720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0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2" name="Freeform: Shape 44253">
                <a:extLst>
                  <a:ext uri="{FF2B5EF4-FFF2-40B4-BE49-F238E27FC236}">
                    <a16:creationId xmlns:a16="http://schemas.microsoft.com/office/drawing/2014/main" xmlns="" id="{D90157E0-D91C-4C80-B4C6-AB10DD7C00FD}"/>
                  </a:ext>
                </a:extLst>
              </p:cNvPr>
              <p:cNvSpPr/>
              <p:nvPr/>
            </p:nvSpPr>
            <p:spPr>
              <a:xfrm>
                <a:off x="989023" y="4771815"/>
                <a:ext cx="539115" cy="483584"/>
              </a:xfrm>
              <a:custGeom>
                <a:avLst/>
                <a:gdLst>
                  <a:gd name="connsiteX0" fmla="*/ 0 w 539115"/>
                  <a:gd name="connsiteY0" fmla="*/ 339662 h 483584"/>
                  <a:gd name="connsiteX1" fmla="*/ 292703 w 539115"/>
                  <a:gd name="connsiteY1" fmla="*/ 483584 h 483584"/>
                  <a:gd name="connsiteX2" fmla="*/ 539115 w 539115"/>
                  <a:gd name="connsiteY2" fmla="*/ 143923 h 483584"/>
                  <a:gd name="connsiteX3" fmla="*/ 246412 w 539115"/>
                  <a:gd name="connsiteY3" fmla="*/ 0 h 483584"/>
                  <a:gd name="connsiteX4" fmla="*/ 0 w 539115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5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923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3" name="Freeform: Shape 44254">
                <a:extLst>
                  <a:ext uri="{FF2B5EF4-FFF2-40B4-BE49-F238E27FC236}">
                    <a16:creationId xmlns:a16="http://schemas.microsoft.com/office/drawing/2014/main" xmlns="" id="{7A3F576D-25AF-4D6B-A535-7698380A3C9F}"/>
                  </a:ext>
                </a:extLst>
              </p:cNvPr>
              <p:cNvSpPr/>
              <p:nvPr/>
            </p:nvSpPr>
            <p:spPr>
              <a:xfrm>
                <a:off x="986737" y="4639418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4" name="Freeform: Shape 44255">
                <a:extLst>
                  <a:ext uri="{FF2B5EF4-FFF2-40B4-BE49-F238E27FC236}">
                    <a16:creationId xmlns:a16="http://schemas.microsoft.com/office/drawing/2014/main" xmlns="" id="{72288B86-02C5-4C0C-82CD-3F306779A637}"/>
                  </a:ext>
                </a:extLst>
              </p:cNvPr>
              <p:cNvSpPr/>
              <p:nvPr/>
            </p:nvSpPr>
            <p:spPr>
              <a:xfrm>
                <a:off x="971878" y="4667707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5" name="Freeform: Shape 44256">
                <a:extLst>
                  <a:ext uri="{FF2B5EF4-FFF2-40B4-BE49-F238E27FC236}">
                    <a16:creationId xmlns:a16="http://schemas.microsoft.com/office/drawing/2014/main" xmlns="" id="{A042BB47-4967-4329-8EDB-E455D9AD71E0}"/>
                  </a:ext>
                </a:extLst>
              </p:cNvPr>
              <p:cNvSpPr/>
              <p:nvPr/>
            </p:nvSpPr>
            <p:spPr>
              <a:xfrm>
                <a:off x="952161" y="4704568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6" name="Freeform: Shape 44257">
                <a:extLst>
                  <a:ext uri="{FF2B5EF4-FFF2-40B4-BE49-F238E27FC236}">
                    <a16:creationId xmlns:a16="http://schemas.microsoft.com/office/drawing/2014/main" xmlns="" id="{5232C596-AF19-42A0-A6B8-ABBE3542D50A}"/>
                  </a:ext>
                </a:extLst>
              </p:cNvPr>
              <p:cNvSpPr/>
              <p:nvPr/>
            </p:nvSpPr>
            <p:spPr>
              <a:xfrm>
                <a:off x="930349" y="4730953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6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7" name="Freeform: Shape 44258">
                <a:extLst>
                  <a:ext uri="{FF2B5EF4-FFF2-40B4-BE49-F238E27FC236}">
                    <a16:creationId xmlns:a16="http://schemas.microsoft.com/office/drawing/2014/main" xmlns="" id="{698C08C5-BCAA-478B-96AE-AA7466B7F306}"/>
                  </a:ext>
                </a:extLst>
              </p:cNvPr>
              <p:cNvSpPr/>
              <p:nvPr/>
            </p:nvSpPr>
            <p:spPr>
              <a:xfrm>
                <a:off x="1110467" y="4930021"/>
                <a:ext cx="278987" cy="222793"/>
              </a:xfrm>
              <a:custGeom>
                <a:avLst/>
                <a:gdLst>
                  <a:gd name="connsiteX0" fmla="*/ 66294 w 278987"/>
                  <a:gd name="connsiteY0" fmla="*/ 4 h 222793"/>
                  <a:gd name="connsiteX1" fmla="*/ 0 w 278987"/>
                  <a:gd name="connsiteY1" fmla="*/ 104589 h 222793"/>
                  <a:gd name="connsiteX2" fmla="*/ 189547 w 278987"/>
                  <a:gd name="connsiteY2" fmla="*/ 222794 h 222793"/>
                  <a:gd name="connsiteX3" fmla="*/ 278987 w 278987"/>
                  <a:gd name="connsiteY3" fmla="*/ 104398 h 222793"/>
                  <a:gd name="connsiteX4" fmla="*/ 66294 w 278987"/>
                  <a:gd name="connsiteY4" fmla="*/ 4 h 222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3">
                    <a:moveTo>
                      <a:pt x="66294" y="4"/>
                    </a:moveTo>
                    <a:lnTo>
                      <a:pt x="0" y="104589"/>
                    </a:lnTo>
                    <a:cubicBezTo>
                      <a:pt x="0" y="104589"/>
                      <a:pt x="150304" y="171549"/>
                      <a:pt x="189547" y="222794"/>
                    </a:cubicBezTo>
                    <a:lnTo>
                      <a:pt x="278987" y="104398"/>
                    </a:lnTo>
                    <a:cubicBezTo>
                      <a:pt x="278987" y="104398"/>
                      <a:pt x="217932" y="-758"/>
                      <a:pt x="66294" y="4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8" name="Freeform: Shape 44259">
                <a:extLst>
                  <a:ext uri="{FF2B5EF4-FFF2-40B4-BE49-F238E27FC236}">
                    <a16:creationId xmlns:a16="http://schemas.microsoft.com/office/drawing/2014/main" xmlns="" id="{BBA89749-C742-4FAF-BE77-A1F59768B5EF}"/>
                  </a:ext>
                </a:extLst>
              </p:cNvPr>
              <p:cNvSpPr/>
              <p:nvPr/>
            </p:nvSpPr>
            <p:spPr>
              <a:xfrm>
                <a:off x="831289" y="4780388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4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4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4"/>
                    </a:moveTo>
                    <a:lnTo>
                      <a:pt x="193643" y="223361"/>
                    </a:lnTo>
                    <a:cubicBezTo>
                      <a:pt x="193643" y="223361"/>
                      <a:pt x="63246" y="100013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5439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xmlns="" id="{8DFB276A-A07F-49B7-9EA4-74566C410D59}"/>
              </a:ext>
            </a:extLst>
          </p:cNvPr>
          <p:cNvSpPr/>
          <p:nvPr/>
        </p:nvSpPr>
        <p:spPr>
          <a:xfrm>
            <a:off x="-422277" y="2000877"/>
            <a:ext cx="17196527" cy="9509759"/>
          </a:xfrm>
          <a:custGeom>
            <a:avLst/>
            <a:gdLst>
              <a:gd name="connsiteX0" fmla="*/ 819697 w 4883034"/>
              <a:gd name="connsiteY0" fmla="*/ 1373366 h 3704049"/>
              <a:gd name="connsiteX1" fmla="*/ 1540301 w 4883034"/>
              <a:gd name="connsiteY1" fmla="*/ 1493569 h 3704049"/>
              <a:gd name="connsiteX2" fmla="*/ 2360735 w 4883034"/>
              <a:gd name="connsiteY2" fmla="*/ 1387831 h 3704049"/>
              <a:gd name="connsiteX3" fmla="*/ 2950339 w 4883034"/>
              <a:gd name="connsiteY3" fmla="*/ 1178393 h 3704049"/>
              <a:gd name="connsiteX4" fmla="*/ 3642625 w 4883034"/>
              <a:gd name="connsiteY4" fmla="*/ 1193673 h 3704049"/>
              <a:gd name="connsiteX5" fmla="*/ 4792496 w 4883034"/>
              <a:gd name="connsiteY5" fmla="*/ 0 h 3704049"/>
              <a:gd name="connsiteX6" fmla="*/ 4867062 w 4883034"/>
              <a:gd name="connsiteY6" fmla="*/ 2811927 h 3704049"/>
              <a:gd name="connsiteX7" fmla="*/ 4845263 w 4883034"/>
              <a:gd name="connsiteY7" fmla="*/ 2992027 h 3704049"/>
              <a:gd name="connsiteX8" fmla="*/ 4607099 w 4883034"/>
              <a:gd name="connsiteY8" fmla="*/ 3215727 h 3704049"/>
              <a:gd name="connsiteX9" fmla="*/ 3742454 w 4883034"/>
              <a:gd name="connsiteY9" fmla="*/ 3449409 h 3704049"/>
              <a:gd name="connsiteX10" fmla="*/ 464589 w 4883034"/>
              <a:gd name="connsiteY10" fmla="*/ 3373620 h 3704049"/>
              <a:gd name="connsiteX11" fmla="*/ 325032 w 4883034"/>
              <a:gd name="connsiteY11" fmla="*/ 3259122 h 3704049"/>
              <a:gd name="connsiteX12" fmla="*/ 249651 w 4883034"/>
              <a:gd name="connsiteY12" fmla="*/ 3052740 h 3704049"/>
              <a:gd name="connsiteX13" fmla="*/ 64050 w 4883034"/>
              <a:gd name="connsiteY13" fmla="*/ 2721673 h 3704049"/>
              <a:gd name="connsiteX14" fmla="*/ 4763 w 4883034"/>
              <a:gd name="connsiteY14" fmla="*/ 2632642 h 3704049"/>
              <a:gd name="connsiteX15" fmla="*/ 16784 w 4883034"/>
              <a:gd name="connsiteY15" fmla="*/ 2490232 h 3704049"/>
              <a:gd name="connsiteX16" fmla="*/ 157156 w 4883034"/>
              <a:gd name="connsiteY16" fmla="*/ 1939949 h 3704049"/>
              <a:gd name="connsiteX17" fmla="*/ 218276 w 4883034"/>
              <a:gd name="connsiteY17" fmla="*/ 1644739 h 3704049"/>
              <a:gd name="connsiteX18" fmla="*/ 819697 w 4883034"/>
              <a:gd name="connsiteY18" fmla="*/ 1373366 h 370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83034" h="3704049">
                <a:moveTo>
                  <a:pt x="819697" y="1373366"/>
                </a:moveTo>
                <a:cubicBezTo>
                  <a:pt x="1061324" y="1377848"/>
                  <a:pt x="1299488" y="1462805"/>
                  <a:pt x="1540301" y="1493569"/>
                </a:cubicBezTo>
                <a:cubicBezTo>
                  <a:pt x="1815137" y="1528611"/>
                  <a:pt x="2093641" y="1492754"/>
                  <a:pt x="2360735" y="1387831"/>
                </a:cubicBezTo>
                <a:cubicBezTo>
                  <a:pt x="2556523" y="1310820"/>
                  <a:pt x="2748644" y="1196526"/>
                  <a:pt x="2950339" y="1178393"/>
                </a:cubicBezTo>
                <a:cubicBezTo>
                  <a:pt x="3181373" y="1157613"/>
                  <a:pt x="3415666" y="1264165"/>
                  <a:pt x="3642625" y="1193673"/>
                </a:cubicBezTo>
                <a:cubicBezTo>
                  <a:pt x="4100006" y="1051468"/>
                  <a:pt x="4357933" y="262612"/>
                  <a:pt x="4792496" y="0"/>
                </a:cubicBezTo>
                <a:cubicBezTo>
                  <a:pt x="4878064" y="930246"/>
                  <a:pt x="4903123" y="1873939"/>
                  <a:pt x="4867062" y="2811927"/>
                </a:cubicBezTo>
                <a:cubicBezTo>
                  <a:pt x="4864618" y="2873251"/>
                  <a:pt x="4861765" y="2936204"/>
                  <a:pt x="4845263" y="2992027"/>
                </a:cubicBezTo>
                <a:cubicBezTo>
                  <a:pt x="4805331" y="3127510"/>
                  <a:pt x="4700816" y="3181092"/>
                  <a:pt x="4607099" y="3215727"/>
                </a:cubicBezTo>
                <a:cubicBezTo>
                  <a:pt x="4322483" y="3321260"/>
                  <a:pt x="4032367" y="3385844"/>
                  <a:pt x="3742454" y="3449409"/>
                </a:cubicBezTo>
                <a:cubicBezTo>
                  <a:pt x="2650648" y="3688388"/>
                  <a:pt x="1512186" y="3908216"/>
                  <a:pt x="464589" y="3373620"/>
                </a:cubicBezTo>
                <a:cubicBezTo>
                  <a:pt x="414064" y="3347746"/>
                  <a:pt x="361908" y="3318408"/>
                  <a:pt x="325032" y="3259122"/>
                </a:cubicBezTo>
                <a:cubicBezTo>
                  <a:pt x="289379" y="3201873"/>
                  <a:pt x="272469" y="3124047"/>
                  <a:pt x="249651" y="3052740"/>
                </a:cubicBezTo>
                <a:cubicBezTo>
                  <a:pt x="207478" y="2920313"/>
                  <a:pt x="142895" y="2805000"/>
                  <a:pt x="64050" y="2721673"/>
                </a:cubicBezTo>
                <a:cubicBezTo>
                  <a:pt x="41028" y="2697225"/>
                  <a:pt x="15154" y="2672777"/>
                  <a:pt x="4763" y="2632642"/>
                </a:cubicBezTo>
                <a:cubicBezTo>
                  <a:pt x="-6849" y="2587005"/>
                  <a:pt x="4967" y="2535869"/>
                  <a:pt x="16784" y="2490232"/>
                </a:cubicBezTo>
                <a:cubicBezTo>
                  <a:pt x="64050" y="2308910"/>
                  <a:pt x="120891" y="2127383"/>
                  <a:pt x="157156" y="1939949"/>
                </a:cubicBezTo>
                <a:cubicBezTo>
                  <a:pt x="176511" y="1840119"/>
                  <a:pt x="176307" y="1730307"/>
                  <a:pt x="218276" y="1644739"/>
                </a:cubicBezTo>
                <a:cubicBezTo>
                  <a:pt x="336849" y="1402908"/>
                  <a:pt x="644078" y="1373366"/>
                  <a:pt x="819697" y="137336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0360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 dirty="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6755" name="TextBox 6754">
            <a:extLst>
              <a:ext uri="{FF2B5EF4-FFF2-40B4-BE49-F238E27FC236}">
                <a16:creationId xmlns:a16="http://schemas.microsoft.com/office/drawing/2014/main" xmlns="" id="{C83D4BE2-D008-4FDA-AD53-5C5178B699CD}"/>
              </a:ext>
            </a:extLst>
          </p:cNvPr>
          <p:cNvSpPr txBox="1"/>
          <p:nvPr/>
        </p:nvSpPr>
        <p:spPr>
          <a:xfrm>
            <a:off x="2466456" y="2173059"/>
            <a:ext cx="12598400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defRPr/>
            </a:pPr>
            <a:r>
              <a:rPr lang="en-US" sz="10666" b="1" spc="400" dirty="0">
                <a:solidFill>
                  <a:srgbClr val="EDB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th-TH" sz="3200" spc="400" dirty="0">
              <a:solidFill>
                <a:srgbClr val="EDB863"/>
              </a:solidFill>
              <a:latin typeface="Times New Roman" panose="02020603050405020304" pitchFamily="18" charset="0"/>
              <a:cs typeface="ARMNoklae" panose="02000506000000020004" pitchFamily="2" charset="0"/>
            </a:endParaRPr>
          </a:p>
        </p:txBody>
      </p:sp>
      <p:grpSp>
        <p:nvGrpSpPr>
          <p:cNvPr id="18686" name="Graphic 18676">
            <a:extLst>
              <a:ext uri="{FF2B5EF4-FFF2-40B4-BE49-F238E27FC236}">
                <a16:creationId xmlns:a16="http://schemas.microsoft.com/office/drawing/2014/main" xmlns="" id="{9E377683-8C17-4214-8AF4-C70F15BE6E44}"/>
              </a:ext>
            </a:extLst>
          </p:cNvPr>
          <p:cNvGrpSpPr/>
          <p:nvPr/>
        </p:nvGrpSpPr>
        <p:grpSpPr>
          <a:xfrm>
            <a:off x="1087277" y="-1752483"/>
            <a:ext cx="727028" cy="5975459"/>
            <a:chOff x="6731507" y="2028824"/>
            <a:chExt cx="178975" cy="2065305"/>
          </a:xfrm>
        </p:grpSpPr>
        <p:grpSp>
          <p:nvGrpSpPr>
            <p:cNvPr id="18687" name="Graphic 18676">
              <a:extLst>
                <a:ext uri="{FF2B5EF4-FFF2-40B4-BE49-F238E27FC236}">
                  <a16:creationId xmlns:a16="http://schemas.microsoft.com/office/drawing/2014/main" xmlns="" id="{9E377683-8C17-4214-8AF4-C70F15BE6E44}"/>
                </a:ext>
              </a:extLst>
            </p:cNvPr>
            <p:cNvGrpSpPr/>
            <p:nvPr/>
          </p:nvGrpSpPr>
          <p:grpSpPr>
            <a:xfrm>
              <a:off x="6731507" y="3842384"/>
              <a:ext cx="171450" cy="251745"/>
              <a:chOff x="6731507" y="3842384"/>
              <a:chExt cx="171450" cy="251745"/>
            </a:xfrm>
          </p:grpSpPr>
          <p:sp>
            <p:nvSpPr>
              <p:cNvPr id="6752" name="Freeform: Shape 6751">
                <a:extLst>
                  <a:ext uri="{FF2B5EF4-FFF2-40B4-BE49-F238E27FC236}">
                    <a16:creationId xmlns:a16="http://schemas.microsoft.com/office/drawing/2014/main" xmlns="" id="{7843A706-1872-4630-86F2-9656A483F894}"/>
                  </a:ext>
                </a:extLst>
              </p:cNvPr>
              <p:cNvSpPr/>
              <p:nvPr/>
            </p:nvSpPr>
            <p:spPr>
              <a:xfrm>
                <a:off x="6731507" y="3842384"/>
                <a:ext cx="171450" cy="251745"/>
              </a:xfrm>
              <a:custGeom>
                <a:avLst/>
                <a:gdLst>
                  <a:gd name="connsiteX0" fmla="*/ 171450 w 171450"/>
                  <a:gd name="connsiteY0" fmla="*/ 667 h 251745"/>
                  <a:gd name="connsiteX1" fmla="*/ 84677 w 171450"/>
                  <a:gd name="connsiteY1" fmla="*/ 251746 h 251745"/>
                  <a:gd name="connsiteX2" fmla="*/ 0 w 171450"/>
                  <a:gd name="connsiteY2" fmla="*/ 0 h 25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251745">
                    <a:moveTo>
                      <a:pt x="171450" y="667"/>
                    </a:moveTo>
                    <a:lnTo>
                      <a:pt x="84677" y="2517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753" name="Freeform: Shape 6752">
                <a:extLst>
                  <a:ext uri="{FF2B5EF4-FFF2-40B4-BE49-F238E27FC236}">
                    <a16:creationId xmlns:a16="http://schemas.microsoft.com/office/drawing/2014/main" xmlns="" id="{7BCB4427-1C59-42DF-8039-17E7C2275705}"/>
                  </a:ext>
                </a:extLst>
              </p:cNvPr>
              <p:cNvSpPr/>
              <p:nvPr/>
            </p:nvSpPr>
            <p:spPr>
              <a:xfrm>
                <a:off x="6779132" y="3984021"/>
                <a:ext cx="74961" cy="110108"/>
              </a:xfrm>
              <a:custGeom>
                <a:avLst/>
                <a:gdLst>
                  <a:gd name="connsiteX0" fmla="*/ 0 w 74961"/>
                  <a:gd name="connsiteY0" fmla="*/ 0 h 110108"/>
                  <a:gd name="connsiteX1" fmla="*/ 74962 w 74961"/>
                  <a:gd name="connsiteY1" fmla="*/ 286 h 110108"/>
                  <a:gd name="connsiteX2" fmla="*/ 37052 w 74961"/>
                  <a:gd name="connsiteY2" fmla="*/ 110109 h 11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961" h="110108">
                    <a:moveTo>
                      <a:pt x="0" y="0"/>
                    </a:moveTo>
                    <a:lnTo>
                      <a:pt x="74962" y="286"/>
                    </a:lnTo>
                    <a:lnTo>
                      <a:pt x="37052" y="110109"/>
                    </a:lnTo>
                    <a:close/>
                  </a:path>
                </a:pathLst>
              </a:custGeom>
              <a:solidFill>
                <a:srgbClr val="90A4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754" name="Graphic 18676">
              <a:extLst>
                <a:ext uri="{FF2B5EF4-FFF2-40B4-BE49-F238E27FC236}">
                  <a16:creationId xmlns:a16="http://schemas.microsoft.com/office/drawing/2014/main" xmlns="" id="{9E377683-8C17-4214-8AF4-C70F15BE6E44}"/>
                </a:ext>
              </a:extLst>
            </p:cNvPr>
            <p:cNvGrpSpPr/>
            <p:nvPr/>
          </p:nvGrpSpPr>
          <p:grpSpPr>
            <a:xfrm>
              <a:off x="6731507" y="2028824"/>
              <a:ext cx="178975" cy="1814227"/>
              <a:chOff x="6731507" y="2028824"/>
              <a:chExt cx="178975" cy="1814227"/>
            </a:xfrm>
          </p:grpSpPr>
          <p:sp>
            <p:nvSpPr>
              <p:cNvPr id="6756" name="Freeform: Shape 6755">
                <a:extLst>
                  <a:ext uri="{FF2B5EF4-FFF2-40B4-BE49-F238E27FC236}">
                    <a16:creationId xmlns:a16="http://schemas.microsoft.com/office/drawing/2014/main" xmlns="" id="{A4E12470-3245-4FE4-A9AE-EE4E60956E5B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178975" cy="1814227"/>
              </a:xfrm>
              <a:custGeom>
                <a:avLst/>
                <a:gdLst>
                  <a:gd name="connsiteX0" fmla="*/ 171450 w 178975"/>
                  <a:gd name="connsiteY0" fmla="*/ 1814228 h 1814227"/>
                  <a:gd name="connsiteX1" fmla="*/ 178975 w 178975"/>
                  <a:gd name="connsiteY1" fmla="*/ 86107 h 1814227"/>
                  <a:gd name="connsiteX2" fmla="*/ 93631 w 178975"/>
                  <a:gd name="connsiteY2" fmla="*/ 1 h 1814227"/>
                  <a:gd name="connsiteX3" fmla="*/ 7525 w 178975"/>
                  <a:gd name="connsiteY3" fmla="*/ 85345 h 1814227"/>
                  <a:gd name="connsiteX4" fmla="*/ 0 w 178975"/>
                  <a:gd name="connsiteY4" fmla="*/ 1813466 h 1814227"/>
                  <a:gd name="connsiteX5" fmla="*/ 171450 w 178975"/>
                  <a:gd name="connsiteY5" fmla="*/ 1814228 h 181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975" h="1814227">
                    <a:moveTo>
                      <a:pt x="171450" y="1814228"/>
                    </a:moveTo>
                    <a:lnTo>
                      <a:pt x="178975" y="86107"/>
                    </a:lnTo>
                    <a:cubicBezTo>
                      <a:pt x="179165" y="38767"/>
                      <a:pt x="140970" y="286"/>
                      <a:pt x="93631" y="1"/>
                    </a:cubicBez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171450" y="1814228"/>
                    </a:lnTo>
                    <a:close/>
                  </a:path>
                </a:pathLst>
              </a:custGeom>
              <a:solidFill>
                <a:srgbClr val="8D745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757" name="Freeform: Shape 6756">
                <a:extLst>
                  <a:ext uri="{FF2B5EF4-FFF2-40B4-BE49-F238E27FC236}">
                    <a16:creationId xmlns:a16="http://schemas.microsoft.com/office/drawing/2014/main" xmlns="" id="{1E87AC40-725A-4591-8DD9-2B285840FC6E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93630" cy="1813846"/>
              </a:xfrm>
              <a:custGeom>
                <a:avLst/>
                <a:gdLst>
                  <a:gd name="connsiteX0" fmla="*/ 93631 w 93630"/>
                  <a:gd name="connsiteY0" fmla="*/ 1 h 1813846"/>
                  <a:gd name="connsiteX1" fmla="*/ 7525 w 93630"/>
                  <a:gd name="connsiteY1" fmla="*/ 85345 h 1813846"/>
                  <a:gd name="connsiteX2" fmla="*/ 0 w 93630"/>
                  <a:gd name="connsiteY2" fmla="*/ 1813466 h 1813846"/>
                  <a:gd name="connsiteX3" fmla="*/ 85725 w 93630"/>
                  <a:gd name="connsiteY3" fmla="*/ 1813846 h 1813846"/>
                  <a:gd name="connsiteX4" fmla="*/ 93631 w 93630"/>
                  <a:gd name="connsiteY4" fmla="*/ 1 h 181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30" h="1813846">
                    <a:moveTo>
                      <a:pt x="93631" y="1"/>
                    </a:move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85725" y="1813846"/>
                    </a:lnTo>
                    <a:lnTo>
                      <a:pt x="93631" y="1"/>
                    </a:ln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19089" name="Graphic 19087">
            <a:extLst>
              <a:ext uri="{FF2B5EF4-FFF2-40B4-BE49-F238E27FC236}">
                <a16:creationId xmlns:a16="http://schemas.microsoft.com/office/drawing/2014/main" xmlns="" id="{AC6AD137-2315-43D9-93C1-A2A0CBEB844B}"/>
              </a:ext>
            </a:extLst>
          </p:cNvPr>
          <p:cNvSpPr/>
          <p:nvPr/>
        </p:nvSpPr>
        <p:spPr>
          <a:xfrm>
            <a:off x="6966320" y="8347996"/>
            <a:ext cx="3310839" cy="1266776"/>
          </a:xfrm>
          <a:custGeom>
            <a:avLst/>
            <a:gdLst>
              <a:gd name="connsiteX0" fmla="*/ 3452743 w 3916307"/>
              <a:gd name="connsiteY0" fmla="*/ 0 h 1611218"/>
              <a:gd name="connsiteX1" fmla="*/ 3440575 w 3916307"/>
              <a:gd name="connsiteY1" fmla="*/ 338 h 1611218"/>
              <a:gd name="connsiteX2" fmla="*/ 3432125 w 3916307"/>
              <a:gd name="connsiteY2" fmla="*/ 338 h 1611218"/>
              <a:gd name="connsiteX3" fmla="*/ 3424351 w 3916307"/>
              <a:gd name="connsiteY3" fmla="*/ 338 h 1611218"/>
              <a:gd name="connsiteX4" fmla="*/ 3413535 w 3916307"/>
              <a:gd name="connsiteY4" fmla="*/ 338 h 1611218"/>
              <a:gd name="connsiteX5" fmla="*/ 3394270 w 3916307"/>
              <a:gd name="connsiteY5" fmla="*/ 11830 h 1611218"/>
              <a:gd name="connsiteX6" fmla="*/ 3391228 w 3916307"/>
              <a:gd name="connsiteY6" fmla="*/ 11830 h 1611218"/>
              <a:gd name="connsiteX7" fmla="*/ 3387848 w 3916307"/>
              <a:gd name="connsiteY7" fmla="*/ 11830 h 1611218"/>
              <a:gd name="connsiteX8" fmla="*/ 3384806 w 3916307"/>
              <a:gd name="connsiteY8" fmla="*/ 11492 h 1611218"/>
              <a:gd name="connsiteX9" fmla="*/ 3380412 w 3916307"/>
              <a:gd name="connsiteY9" fmla="*/ 11830 h 1611218"/>
              <a:gd name="connsiteX10" fmla="*/ 3372638 w 3916307"/>
              <a:gd name="connsiteY10" fmla="*/ 14196 h 1611218"/>
              <a:gd name="connsiteX11" fmla="*/ 3369596 w 3916307"/>
              <a:gd name="connsiteY11" fmla="*/ 14872 h 1611218"/>
              <a:gd name="connsiteX12" fmla="*/ 3280028 w 3916307"/>
              <a:gd name="connsiteY12" fmla="*/ 23660 h 1611218"/>
              <a:gd name="connsiteX13" fmla="*/ 3218175 w 3916307"/>
              <a:gd name="connsiteY13" fmla="*/ 36165 h 1611218"/>
              <a:gd name="connsiteX14" fmla="*/ 3201275 w 3916307"/>
              <a:gd name="connsiteY14" fmla="*/ 39545 h 1611218"/>
              <a:gd name="connsiteX15" fmla="*/ 3180658 w 3916307"/>
              <a:gd name="connsiteY15" fmla="*/ 44615 h 1611218"/>
              <a:gd name="connsiteX16" fmla="*/ 3163758 w 3916307"/>
              <a:gd name="connsiteY16" fmla="*/ 48333 h 1611218"/>
              <a:gd name="connsiteX17" fmla="*/ 3160040 w 3916307"/>
              <a:gd name="connsiteY17" fmla="*/ 49347 h 1611218"/>
              <a:gd name="connsiteX18" fmla="*/ 3126240 w 3916307"/>
              <a:gd name="connsiteY18" fmla="*/ 56783 h 1611218"/>
              <a:gd name="connsiteX19" fmla="*/ 3046812 w 3916307"/>
              <a:gd name="connsiteY19" fmla="*/ 70979 h 1611218"/>
              <a:gd name="connsiteX20" fmla="*/ 2968059 w 3916307"/>
              <a:gd name="connsiteY20" fmla="*/ 80781 h 1611218"/>
              <a:gd name="connsiteX21" fmla="*/ 2960961 w 3916307"/>
              <a:gd name="connsiteY21" fmla="*/ 81457 h 1611218"/>
              <a:gd name="connsiteX22" fmla="*/ 2917360 w 3916307"/>
              <a:gd name="connsiteY22" fmla="*/ 85851 h 1611218"/>
              <a:gd name="connsiteX23" fmla="*/ 2913642 w 3916307"/>
              <a:gd name="connsiteY23" fmla="*/ 86189 h 1611218"/>
              <a:gd name="connsiteX24" fmla="*/ 2893362 w 3916307"/>
              <a:gd name="connsiteY24" fmla="*/ 88554 h 1611218"/>
              <a:gd name="connsiteX25" fmla="*/ 2874097 w 3916307"/>
              <a:gd name="connsiteY25" fmla="*/ 90582 h 1611218"/>
              <a:gd name="connsiteX26" fmla="*/ 2834552 w 3916307"/>
              <a:gd name="connsiteY26" fmla="*/ 94976 h 1611218"/>
              <a:gd name="connsiteX27" fmla="*/ 2821032 w 3916307"/>
              <a:gd name="connsiteY27" fmla="*/ 96666 h 1611218"/>
              <a:gd name="connsiteX28" fmla="*/ 2783852 w 3916307"/>
              <a:gd name="connsiteY28" fmla="*/ 100722 h 1611218"/>
              <a:gd name="connsiteX29" fmla="*/ 2695298 w 3916307"/>
              <a:gd name="connsiteY29" fmla="*/ 109172 h 1611218"/>
              <a:gd name="connsiteX30" fmla="*/ 2661161 w 3916307"/>
              <a:gd name="connsiteY30" fmla="*/ 111876 h 1611218"/>
              <a:gd name="connsiteX31" fmla="*/ 2607758 w 3916307"/>
              <a:gd name="connsiteY31" fmla="*/ 115932 h 1611218"/>
              <a:gd name="connsiteX32" fmla="*/ 2588154 w 3916307"/>
              <a:gd name="connsiteY32" fmla="*/ 117622 h 1611218"/>
              <a:gd name="connsiteX33" fmla="*/ 2561452 w 3916307"/>
              <a:gd name="connsiteY33" fmla="*/ 119988 h 1611218"/>
              <a:gd name="connsiteX34" fmla="*/ 2521569 w 3916307"/>
              <a:gd name="connsiteY34" fmla="*/ 123706 h 1611218"/>
              <a:gd name="connsiteX35" fmla="*/ 2511091 w 3916307"/>
              <a:gd name="connsiteY35" fmla="*/ 124720 h 1611218"/>
              <a:gd name="connsiteX36" fmla="*/ 2432339 w 3916307"/>
              <a:gd name="connsiteY36" fmla="*/ 130804 h 1611218"/>
              <a:gd name="connsiteX37" fmla="*/ 2366430 w 3916307"/>
              <a:gd name="connsiteY37" fmla="*/ 133846 h 1611218"/>
              <a:gd name="connsiteX38" fmla="*/ 2344460 w 3916307"/>
              <a:gd name="connsiteY38" fmla="*/ 134860 h 1611218"/>
              <a:gd name="connsiteX39" fmla="*/ 2268749 w 3916307"/>
              <a:gd name="connsiteY39" fmla="*/ 138578 h 1611218"/>
              <a:gd name="connsiteX40" fmla="*/ 2217374 w 3916307"/>
              <a:gd name="connsiteY40" fmla="*/ 140944 h 1611218"/>
              <a:gd name="connsiteX41" fmla="*/ 2093330 w 3916307"/>
              <a:gd name="connsiteY41" fmla="*/ 145675 h 1611218"/>
              <a:gd name="connsiteX42" fmla="*/ 2051757 w 3916307"/>
              <a:gd name="connsiteY42" fmla="*/ 146689 h 1611218"/>
              <a:gd name="connsiteX43" fmla="*/ 2006804 w 3916307"/>
              <a:gd name="connsiteY43" fmla="*/ 147703 h 1611218"/>
              <a:gd name="connsiteX44" fmla="*/ 1995312 w 3916307"/>
              <a:gd name="connsiteY44" fmla="*/ 147703 h 1611218"/>
              <a:gd name="connsiteX45" fmla="*/ 1859100 w 3916307"/>
              <a:gd name="connsiteY45" fmla="*/ 149055 h 1611218"/>
              <a:gd name="connsiteX46" fmla="*/ 1826653 w 3916307"/>
              <a:gd name="connsiteY46" fmla="*/ 149393 h 1611218"/>
              <a:gd name="connsiteX47" fmla="*/ 1747900 w 3916307"/>
              <a:gd name="connsiteY47" fmla="*/ 150069 h 1611218"/>
              <a:gd name="connsiteX48" fmla="*/ 1740126 w 3916307"/>
              <a:gd name="connsiteY48" fmla="*/ 150069 h 1611218"/>
              <a:gd name="connsiteX49" fmla="*/ 1731339 w 3916307"/>
              <a:gd name="connsiteY49" fmla="*/ 150069 h 1611218"/>
              <a:gd name="connsiteX50" fmla="*/ 1690441 w 3916307"/>
              <a:gd name="connsiteY50" fmla="*/ 150407 h 1611218"/>
              <a:gd name="connsiteX51" fmla="*/ 1687061 w 3916307"/>
              <a:gd name="connsiteY51" fmla="*/ 150407 h 1611218"/>
              <a:gd name="connsiteX52" fmla="*/ 1682329 w 3916307"/>
              <a:gd name="connsiteY52" fmla="*/ 150745 h 1611218"/>
              <a:gd name="connsiteX53" fmla="*/ 1617773 w 3916307"/>
              <a:gd name="connsiteY53" fmla="*/ 152435 h 1611218"/>
              <a:gd name="connsiteX54" fmla="*/ 1613379 w 3916307"/>
              <a:gd name="connsiteY54" fmla="*/ 153111 h 1611218"/>
              <a:gd name="connsiteX55" fmla="*/ 1594451 w 3916307"/>
              <a:gd name="connsiteY55" fmla="*/ 152773 h 1611218"/>
              <a:gd name="connsiteX56" fmla="*/ 1577551 w 3916307"/>
              <a:gd name="connsiteY56" fmla="*/ 153111 h 1611218"/>
              <a:gd name="connsiteX57" fmla="*/ 1475139 w 3916307"/>
              <a:gd name="connsiteY57" fmla="*/ 154125 h 1611218"/>
              <a:gd name="connsiteX58" fmla="*/ 1397400 w 3916307"/>
              <a:gd name="connsiteY58" fmla="*/ 153449 h 1611218"/>
              <a:gd name="connsiteX59" fmla="*/ 1210828 w 3916307"/>
              <a:gd name="connsiteY59" fmla="*/ 149055 h 1611218"/>
              <a:gd name="connsiteX60" fmla="*/ 1169254 w 3916307"/>
              <a:gd name="connsiteY60" fmla="*/ 147365 h 1611218"/>
              <a:gd name="connsiteX61" fmla="*/ 1123963 w 3916307"/>
              <a:gd name="connsiteY61" fmla="*/ 145000 h 1611218"/>
              <a:gd name="connsiteX62" fmla="*/ 1079348 w 3916307"/>
              <a:gd name="connsiteY62" fmla="*/ 142972 h 1611218"/>
              <a:gd name="connsiteX63" fmla="*/ 1066166 w 3916307"/>
              <a:gd name="connsiteY63" fmla="*/ 142296 h 1611218"/>
              <a:gd name="connsiteX64" fmla="*/ 1038113 w 3916307"/>
              <a:gd name="connsiteY64" fmla="*/ 140944 h 1611218"/>
              <a:gd name="connsiteX65" fmla="*/ 974908 w 3916307"/>
              <a:gd name="connsiteY65" fmla="*/ 137902 h 1611218"/>
              <a:gd name="connsiteX66" fmla="*/ 942798 w 3916307"/>
              <a:gd name="connsiteY66" fmla="*/ 135874 h 1611218"/>
              <a:gd name="connsiteX67" fmla="*/ 855596 w 3916307"/>
              <a:gd name="connsiteY67" fmla="*/ 133508 h 1611218"/>
              <a:gd name="connsiteX68" fmla="*/ 831598 w 3916307"/>
              <a:gd name="connsiteY68" fmla="*/ 133508 h 1611218"/>
              <a:gd name="connsiteX69" fmla="*/ 754536 w 3916307"/>
              <a:gd name="connsiteY69" fmla="*/ 133846 h 1611218"/>
              <a:gd name="connsiteX70" fmla="*/ 713976 w 3916307"/>
              <a:gd name="connsiteY70" fmla="*/ 134184 h 1611218"/>
              <a:gd name="connsiteX71" fmla="*/ 634886 w 3916307"/>
              <a:gd name="connsiteY71" fmla="*/ 137902 h 1611218"/>
              <a:gd name="connsiteX72" fmla="*/ 621704 w 3916307"/>
              <a:gd name="connsiteY72" fmla="*/ 138916 h 1611218"/>
              <a:gd name="connsiteX73" fmla="*/ 590608 w 3916307"/>
              <a:gd name="connsiteY73" fmla="*/ 140606 h 1611218"/>
              <a:gd name="connsiteX74" fmla="*/ 576751 w 3916307"/>
              <a:gd name="connsiteY74" fmla="*/ 134184 h 1611218"/>
              <a:gd name="connsiteX75" fmla="*/ 573709 w 3916307"/>
              <a:gd name="connsiteY75" fmla="*/ 133508 h 1611218"/>
              <a:gd name="connsiteX76" fmla="*/ 568301 w 3916307"/>
              <a:gd name="connsiteY76" fmla="*/ 132494 h 1611218"/>
              <a:gd name="connsiteX77" fmla="*/ 557147 w 3916307"/>
              <a:gd name="connsiteY77" fmla="*/ 132832 h 1611218"/>
              <a:gd name="connsiteX78" fmla="*/ 543627 w 3916307"/>
              <a:gd name="connsiteY78" fmla="*/ 134184 h 1611218"/>
              <a:gd name="connsiteX79" fmla="*/ 539909 w 3916307"/>
              <a:gd name="connsiteY79" fmla="*/ 134184 h 1611218"/>
              <a:gd name="connsiteX80" fmla="*/ 501716 w 3916307"/>
              <a:gd name="connsiteY80" fmla="*/ 135198 h 1611218"/>
              <a:gd name="connsiteX81" fmla="*/ 493604 w 3916307"/>
              <a:gd name="connsiteY81" fmla="*/ 135198 h 1611218"/>
              <a:gd name="connsiteX82" fmla="*/ 489210 w 3916307"/>
              <a:gd name="connsiteY82" fmla="*/ 135198 h 1611218"/>
              <a:gd name="connsiteX83" fmla="*/ 485154 w 3916307"/>
              <a:gd name="connsiteY83" fmla="*/ 135198 h 1611218"/>
              <a:gd name="connsiteX84" fmla="*/ 480760 w 3916307"/>
              <a:gd name="connsiteY84" fmla="*/ 135198 h 1611218"/>
              <a:gd name="connsiteX85" fmla="*/ 458115 w 3916307"/>
              <a:gd name="connsiteY85" fmla="*/ 136212 h 1611218"/>
              <a:gd name="connsiteX86" fmla="*/ 448989 w 3916307"/>
              <a:gd name="connsiteY86" fmla="*/ 136550 h 1611218"/>
              <a:gd name="connsiteX87" fmla="*/ 361110 w 3916307"/>
              <a:gd name="connsiteY87" fmla="*/ 144662 h 1611218"/>
              <a:gd name="connsiteX88" fmla="*/ 269176 w 3916307"/>
              <a:gd name="connsiteY88" fmla="*/ 165955 h 1611218"/>
              <a:gd name="connsiteX89" fmla="*/ 264782 w 3916307"/>
              <a:gd name="connsiteY89" fmla="*/ 167983 h 1611218"/>
              <a:gd name="connsiteX90" fmla="*/ 241798 w 3916307"/>
              <a:gd name="connsiteY90" fmla="*/ 173391 h 1611218"/>
              <a:gd name="connsiteX91" fmla="*/ 231997 w 3916307"/>
              <a:gd name="connsiteY91" fmla="*/ 176095 h 1611218"/>
              <a:gd name="connsiteX92" fmla="*/ 172510 w 3916307"/>
              <a:gd name="connsiteY92" fmla="*/ 192319 h 1611218"/>
              <a:gd name="connsiteX93" fmla="*/ 95447 w 3916307"/>
              <a:gd name="connsiteY93" fmla="*/ 227470 h 1611218"/>
              <a:gd name="connsiteX94" fmla="*/ 53536 w 3916307"/>
              <a:gd name="connsiteY94" fmla="*/ 255524 h 1611218"/>
              <a:gd name="connsiteX95" fmla="*/ 37312 w 3916307"/>
              <a:gd name="connsiteY95" fmla="*/ 271409 h 1611218"/>
              <a:gd name="connsiteX96" fmla="*/ 33594 w 3916307"/>
              <a:gd name="connsiteY96" fmla="*/ 275127 h 1611218"/>
              <a:gd name="connsiteX97" fmla="*/ 21088 w 3916307"/>
              <a:gd name="connsiteY97" fmla="*/ 291013 h 1611218"/>
              <a:gd name="connsiteX98" fmla="*/ 8582 w 3916307"/>
              <a:gd name="connsiteY98" fmla="*/ 315011 h 1611218"/>
              <a:gd name="connsiteX99" fmla="*/ 1485 w 3916307"/>
              <a:gd name="connsiteY99" fmla="*/ 343064 h 1611218"/>
              <a:gd name="connsiteX100" fmla="*/ 133 w 3916307"/>
              <a:gd name="connsiteY100" fmla="*/ 362330 h 1611218"/>
              <a:gd name="connsiteX101" fmla="*/ 809 w 3916307"/>
              <a:gd name="connsiteY101" fmla="*/ 392749 h 1611218"/>
              <a:gd name="connsiteX102" fmla="*/ 12638 w 3916307"/>
              <a:gd name="connsiteY102" fmla="*/ 439392 h 1611218"/>
              <a:gd name="connsiteX103" fmla="*/ 18384 w 3916307"/>
              <a:gd name="connsiteY103" fmla="*/ 452574 h 1611218"/>
              <a:gd name="connsiteX104" fmla="*/ 20750 w 3916307"/>
              <a:gd name="connsiteY104" fmla="*/ 457982 h 1611218"/>
              <a:gd name="connsiteX105" fmla="*/ 30552 w 3916307"/>
              <a:gd name="connsiteY105" fmla="*/ 476910 h 1611218"/>
              <a:gd name="connsiteX106" fmla="*/ 58944 w 3916307"/>
              <a:gd name="connsiteY106" fmla="*/ 517469 h 1611218"/>
              <a:gd name="connsiteX107" fmla="*/ 78547 w 3916307"/>
              <a:gd name="connsiteY107" fmla="*/ 536397 h 1611218"/>
              <a:gd name="connsiteX108" fmla="*/ 96461 w 3916307"/>
              <a:gd name="connsiteY108" fmla="*/ 551607 h 1611218"/>
              <a:gd name="connsiteX109" fmla="*/ 174876 w 3916307"/>
              <a:gd name="connsiteY109" fmla="*/ 594194 h 1611218"/>
              <a:gd name="connsiteX110" fmla="*/ 191775 w 3916307"/>
              <a:gd name="connsiteY110" fmla="*/ 600278 h 1611218"/>
              <a:gd name="connsiteX111" fmla="*/ 197183 w 3916307"/>
              <a:gd name="connsiteY111" fmla="*/ 602306 h 1611218"/>
              <a:gd name="connsiteX112" fmla="*/ 201915 w 3916307"/>
              <a:gd name="connsiteY112" fmla="*/ 603996 h 1611218"/>
              <a:gd name="connsiteX113" fmla="*/ 253290 w 3916307"/>
              <a:gd name="connsiteY113" fmla="*/ 623937 h 1611218"/>
              <a:gd name="connsiteX114" fmla="*/ 277288 w 3916307"/>
              <a:gd name="connsiteY114" fmla="*/ 635429 h 1611218"/>
              <a:gd name="connsiteX115" fmla="*/ 336437 w 3916307"/>
              <a:gd name="connsiteY115" fmla="*/ 679030 h 1611218"/>
              <a:gd name="connsiteX116" fmla="*/ 368884 w 3916307"/>
              <a:gd name="connsiteY116" fmla="*/ 718238 h 1611218"/>
              <a:gd name="connsiteX117" fmla="*/ 376658 w 3916307"/>
              <a:gd name="connsiteY117" fmla="*/ 735137 h 1611218"/>
              <a:gd name="connsiteX118" fmla="*/ 377334 w 3916307"/>
              <a:gd name="connsiteY118" fmla="*/ 741559 h 1611218"/>
              <a:gd name="connsiteX119" fmla="*/ 375644 w 3916307"/>
              <a:gd name="connsiteY119" fmla="*/ 753727 h 1611218"/>
              <a:gd name="connsiteX120" fmla="*/ 365842 w 3916307"/>
              <a:gd name="connsiteY120" fmla="*/ 780767 h 1611218"/>
              <a:gd name="connsiteX121" fmla="*/ 348605 w 3916307"/>
              <a:gd name="connsiteY121" fmla="*/ 802398 h 1611218"/>
              <a:gd name="connsiteX122" fmla="*/ 303313 w 3916307"/>
              <a:gd name="connsiteY122" fmla="*/ 840929 h 1611218"/>
              <a:gd name="connsiteX123" fmla="*/ 293850 w 3916307"/>
              <a:gd name="connsiteY123" fmla="*/ 848365 h 1611218"/>
              <a:gd name="connsiteX124" fmla="*/ 286076 w 3916307"/>
              <a:gd name="connsiteY124" fmla="*/ 855125 h 1611218"/>
              <a:gd name="connsiteX125" fmla="*/ 268162 w 3916307"/>
              <a:gd name="connsiteY125" fmla="*/ 870673 h 1611218"/>
              <a:gd name="connsiteX126" fmla="*/ 260050 w 3916307"/>
              <a:gd name="connsiteY126" fmla="*/ 878109 h 1611218"/>
              <a:gd name="connsiteX127" fmla="*/ 231997 w 3916307"/>
              <a:gd name="connsiteY127" fmla="*/ 907176 h 1611218"/>
              <a:gd name="connsiteX128" fmla="*/ 206985 w 3916307"/>
              <a:gd name="connsiteY128" fmla="*/ 943680 h 1611218"/>
              <a:gd name="connsiteX129" fmla="*/ 194479 w 3916307"/>
              <a:gd name="connsiteY129" fmla="*/ 982211 h 1611218"/>
              <a:gd name="connsiteX130" fmla="*/ 193803 w 3916307"/>
              <a:gd name="connsiteY130" fmla="*/ 997083 h 1611218"/>
              <a:gd name="connsiteX131" fmla="*/ 195493 w 3916307"/>
              <a:gd name="connsiteY131" fmla="*/ 1023108 h 1611218"/>
              <a:gd name="connsiteX132" fmla="*/ 206647 w 3916307"/>
              <a:gd name="connsiteY132" fmla="*/ 1066034 h 1611218"/>
              <a:gd name="connsiteX133" fmla="*/ 252276 w 3916307"/>
              <a:gd name="connsiteY133" fmla="*/ 1144110 h 1611218"/>
              <a:gd name="connsiteX134" fmla="*/ 316495 w 3916307"/>
              <a:gd name="connsiteY134" fmla="*/ 1209343 h 1611218"/>
              <a:gd name="connsiteX135" fmla="*/ 349957 w 3916307"/>
              <a:gd name="connsiteY135" fmla="*/ 1234693 h 1611218"/>
              <a:gd name="connsiteX136" fmla="*/ 391192 w 3916307"/>
              <a:gd name="connsiteY136" fmla="*/ 1260718 h 1611218"/>
              <a:gd name="connsiteX137" fmla="*/ 420597 w 3916307"/>
              <a:gd name="connsiteY137" fmla="*/ 1275252 h 1611218"/>
              <a:gd name="connsiteX138" fmla="*/ 423301 w 3916307"/>
              <a:gd name="connsiteY138" fmla="*/ 1276604 h 1611218"/>
              <a:gd name="connsiteX139" fmla="*/ 426343 w 3916307"/>
              <a:gd name="connsiteY139" fmla="*/ 1277956 h 1611218"/>
              <a:gd name="connsiteX140" fmla="*/ 430399 w 3916307"/>
              <a:gd name="connsiteY140" fmla="*/ 1279646 h 1611218"/>
              <a:gd name="connsiteX141" fmla="*/ 472310 w 3916307"/>
              <a:gd name="connsiteY141" fmla="*/ 1297560 h 1611218"/>
              <a:gd name="connsiteX142" fmla="*/ 544641 w 3916307"/>
              <a:gd name="connsiteY142" fmla="*/ 1323247 h 1611218"/>
              <a:gd name="connsiteX143" fmla="*/ 573371 w 3916307"/>
              <a:gd name="connsiteY143" fmla="*/ 1327303 h 1611218"/>
              <a:gd name="connsiteX144" fmla="*/ 589594 w 3916307"/>
              <a:gd name="connsiteY144" fmla="*/ 1329331 h 1611218"/>
              <a:gd name="connsiteX145" fmla="*/ 621366 w 3916307"/>
              <a:gd name="connsiteY145" fmla="*/ 1333049 h 1611218"/>
              <a:gd name="connsiteX146" fmla="*/ 637252 w 3916307"/>
              <a:gd name="connsiteY146" fmla="*/ 1334739 h 1611218"/>
              <a:gd name="connsiteX147" fmla="*/ 651447 w 3916307"/>
              <a:gd name="connsiteY147" fmla="*/ 1336429 h 1611218"/>
              <a:gd name="connsiteX148" fmla="*/ 672065 w 3916307"/>
              <a:gd name="connsiteY148" fmla="*/ 1338457 h 1611218"/>
              <a:gd name="connsiteX149" fmla="*/ 721750 w 3916307"/>
              <a:gd name="connsiteY149" fmla="*/ 1342851 h 1611218"/>
              <a:gd name="connsiteX150" fmla="*/ 754536 w 3916307"/>
              <a:gd name="connsiteY150" fmla="*/ 1345555 h 1611218"/>
              <a:gd name="connsiteX151" fmla="*/ 786307 w 3916307"/>
              <a:gd name="connsiteY151" fmla="*/ 1345217 h 1611218"/>
              <a:gd name="connsiteX152" fmla="*/ 797123 w 3916307"/>
              <a:gd name="connsiteY152" fmla="*/ 1345217 h 1611218"/>
              <a:gd name="connsiteX153" fmla="*/ 801855 w 3916307"/>
              <a:gd name="connsiteY153" fmla="*/ 1345217 h 1611218"/>
              <a:gd name="connsiteX154" fmla="*/ 823486 w 3916307"/>
              <a:gd name="connsiteY154" fmla="*/ 1344879 h 1611218"/>
              <a:gd name="connsiteX155" fmla="*/ 839372 w 3916307"/>
              <a:gd name="connsiteY155" fmla="*/ 1344541 h 1611218"/>
              <a:gd name="connsiteX156" fmla="*/ 856610 w 3916307"/>
              <a:gd name="connsiteY156" fmla="*/ 1344203 h 1611218"/>
              <a:gd name="connsiteX157" fmla="*/ 863708 w 3916307"/>
              <a:gd name="connsiteY157" fmla="*/ 1344203 h 1611218"/>
              <a:gd name="connsiteX158" fmla="*/ 874523 w 3916307"/>
              <a:gd name="connsiteY158" fmla="*/ 1343865 h 1611218"/>
              <a:gd name="connsiteX159" fmla="*/ 885339 w 3916307"/>
              <a:gd name="connsiteY159" fmla="*/ 1343865 h 1611218"/>
              <a:gd name="connsiteX160" fmla="*/ 895479 w 3916307"/>
              <a:gd name="connsiteY160" fmla="*/ 1343865 h 1611218"/>
              <a:gd name="connsiteX161" fmla="*/ 925899 w 3916307"/>
              <a:gd name="connsiteY161" fmla="*/ 1343527 h 1611218"/>
              <a:gd name="connsiteX162" fmla="*/ 947530 w 3916307"/>
              <a:gd name="connsiteY162" fmla="*/ 1342175 h 1611218"/>
              <a:gd name="connsiteX163" fmla="*/ 968824 w 3916307"/>
              <a:gd name="connsiteY163" fmla="*/ 1339809 h 1611218"/>
              <a:gd name="connsiteX164" fmla="*/ 1012763 w 3916307"/>
              <a:gd name="connsiteY164" fmla="*/ 1333387 h 1611218"/>
              <a:gd name="connsiteX165" fmla="*/ 1023241 w 3916307"/>
              <a:gd name="connsiteY165" fmla="*/ 1331359 h 1611218"/>
              <a:gd name="connsiteX166" fmla="*/ 1034395 w 3916307"/>
              <a:gd name="connsiteY166" fmla="*/ 1329331 h 1611218"/>
              <a:gd name="connsiteX167" fmla="*/ 1043183 w 3916307"/>
              <a:gd name="connsiteY167" fmla="*/ 1327979 h 1611218"/>
              <a:gd name="connsiteX168" fmla="*/ 1065828 w 3916307"/>
              <a:gd name="connsiteY168" fmla="*/ 1325951 h 1611218"/>
              <a:gd name="connsiteX169" fmla="*/ 1109091 w 3916307"/>
              <a:gd name="connsiteY169" fmla="*/ 1317839 h 1611218"/>
              <a:gd name="connsiteX170" fmla="*/ 1125991 w 3916307"/>
              <a:gd name="connsiteY170" fmla="*/ 1315135 h 1611218"/>
              <a:gd name="connsiteX171" fmla="*/ 1131737 w 3916307"/>
              <a:gd name="connsiteY171" fmla="*/ 1314121 h 1611218"/>
              <a:gd name="connsiteX172" fmla="*/ 1149651 w 3916307"/>
              <a:gd name="connsiteY172" fmla="*/ 1310741 h 1611218"/>
              <a:gd name="connsiteX173" fmla="*/ 1154721 w 3916307"/>
              <a:gd name="connsiteY173" fmla="*/ 1309727 h 1611218"/>
              <a:gd name="connsiteX174" fmla="*/ 1177366 w 3916307"/>
              <a:gd name="connsiteY174" fmla="*/ 1305333 h 1611218"/>
              <a:gd name="connsiteX175" fmla="*/ 1181422 w 3916307"/>
              <a:gd name="connsiteY175" fmla="*/ 1304657 h 1611218"/>
              <a:gd name="connsiteX176" fmla="*/ 1206772 w 3916307"/>
              <a:gd name="connsiteY176" fmla="*/ 1300264 h 1611218"/>
              <a:gd name="connsiteX177" fmla="*/ 1213532 w 3916307"/>
              <a:gd name="connsiteY177" fmla="*/ 1299250 h 1611218"/>
              <a:gd name="connsiteX178" fmla="*/ 1220291 w 3916307"/>
              <a:gd name="connsiteY178" fmla="*/ 1298236 h 1611218"/>
              <a:gd name="connsiteX179" fmla="*/ 1234149 w 3916307"/>
              <a:gd name="connsiteY179" fmla="*/ 1295870 h 1611218"/>
              <a:gd name="connsiteX180" fmla="*/ 1247331 w 3916307"/>
              <a:gd name="connsiteY180" fmla="*/ 1293504 h 1611218"/>
              <a:gd name="connsiteX181" fmla="*/ 1254429 w 3916307"/>
              <a:gd name="connsiteY181" fmla="*/ 1292490 h 1611218"/>
              <a:gd name="connsiteX182" fmla="*/ 1323042 w 3916307"/>
              <a:gd name="connsiteY182" fmla="*/ 1277618 h 1611218"/>
              <a:gd name="connsiteX183" fmla="*/ 1337575 w 3916307"/>
              <a:gd name="connsiteY183" fmla="*/ 1275928 h 1611218"/>
              <a:gd name="connsiteX184" fmla="*/ 1357855 w 3916307"/>
              <a:gd name="connsiteY184" fmla="*/ 1273900 h 1611218"/>
              <a:gd name="connsiteX185" fmla="*/ 1374079 w 3916307"/>
              <a:gd name="connsiteY185" fmla="*/ 1272548 h 1611218"/>
              <a:gd name="connsiteX186" fmla="*/ 1391317 w 3916307"/>
              <a:gd name="connsiteY186" fmla="*/ 1271196 h 1611218"/>
              <a:gd name="connsiteX187" fmla="*/ 1398752 w 3916307"/>
              <a:gd name="connsiteY187" fmla="*/ 1270520 h 1611218"/>
              <a:gd name="connsiteX188" fmla="*/ 1403146 w 3916307"/>
              <a:gd name="connsiteY188" fmla="*/ 1270182 h 1611218"/>
              <a:gd name="connsiteX189" fmla="*/ 1423426 w 3916307"/>
              <a:gd name="connsiteY189" fmla="*/ 1268830 h 1611218"/>
              <a:gd name="connsiteX190" fmla="*/ 1496433 w 3916307"/>
              <a:gd name="connsiteY190" fmla="*/ 1274576 h 1611218"/>
              <a:gd name="connsiteX191" fmla="*/ 1568763 w 3916307"/>
              <a:gd name="connsiteY191" fmla="*/ 1289786 h 1611218"/>
              <a:gd name="connsiteX192" fmla="*/ 1602225 w 3916307"/>
              <a:gd name="connsiteY192" fmla="*/ 1298574 h 1611218"/>
              <a:gd name="connsiteX193" fmla="*/ 1643798 w 3916307"/>
              <a:gd name="connsiteY193" fmla="*/ 1311755 h 1611218"/>
              <a:gd name="connsiteX194" fmla="*/ 1715453 w 3916307"/>
              <a:gd name="connsiteY194" fmla="*/ 1341837 h 1611218"/>
              <a:gd name="connsiteX195" fmla="*/ 1763110 w 3916307"/>
              <a:gd name="connsiteY195" fmla="*/ 1374622 h 1611218"/>
              <a:gd name="connsiteX196" fmla="*/ 1809077 w 3916307"/>
              <a:gd name="connsiteY196" fmla="*/ 1412816 h 1611218"/>
              <a:gd name="connsiteX197" fmla="*/ 1817527 w 3916307"/>
              <a:gd name="connsiteY197" fmla="*/ 1421604 h 1611218"/>
              <a:gd name="connsiteX198" fmla="*/ 1829695 w 3916307"/>
              <a:gd name="connsiteY198" fmla="*/ 1433095 h 1611218"/>
              <a:gd name="connsiteX199" fmla="*/ 1832061 w 3916307"/>
              <a:gd name="connsiteY199" fmla="*/ 1435461 h 1611218"/>
              <a:gd name="connsiteX200" fmla="*/ 1839497 w 3916307"/>
              <a:gd name="connsiteY200" fmla="*/ 1442897 h 1611218"/>
              <a:gd name="connsiteX201" fmla="*/ 1846595 w 3916307"/>
              <a:gd name="connsiteY201" fmla="*/ 1450333 h 1611218"/>
              <a:gd name="connsiteX202" fmla="*/ 1859100 w 3916307"/>
              <a:gd name="connsiteY202" fmla="*/ 1460135 h 1611218"/>
              <a:gd name="connsiteX203" fmla="*/ 1866874 w 3916307"/>
              <a:gd name="connsiteY203" fmla="*/ 1467571 h 1611218"/>
              <a:gd name="connsiteX204" fmla="*/ 1893914 w 3916307"/>
              <a:gd name="connsiteY204" fmla="*/ 1495624 h 1611218"/>
              <a:gd name="connsiteX205" fmla="*/ 1923995 w 3916307"/>
              <a:gd name="connsiteY205" fmla="*/ 1531452 h 1611218"/>
              <a:gd name="connsiteX206" fmla="*/ 1940557 w 3916307"/>
              <a:gd name="connsiteY206" fmla="*/ 1564575 h 1611218"/>
              <a:gd name="connsiteX207" fmla="*/ 1949683 w 3916307"/>
              <a:gd name="connsiteY207" fmla="*/ 1586207 h 1611218"/>
              <a:gd name="connsiteX208" fmla="*/ 1953401 w 3916307"/>
              <a:gd name="connsiteY208" fmla="*/ 1596009 h 1611218"/>
              <a:gd name="connsiteX209" fmla="*/ 1956105 w 3916307"/>
              <a:gd name="connsiteY209" fmla="*/ 1600740 h 1611218"/>
              <a:gd name="connsiteX210" fmla="*/ 1965569 w 3916307"/>
              <a:gd name="connsiteY210" fmla="*/ 1609528 h 1611218"/>
              <a:gd name="connsiteX211" fmla="*/ 1971990 w 3916307"/>
              <a:gd name="connsiteY211" fmla="*/ 1611218 h 1611218"/>
              <a:gd name="connsiteX212" fmla="*/ 1979088 w 3916307"/>
              <a:gd name="connsiteY212" fmla="*/ 1609866 h 1611218"/>
              <a:gd name="connsiteX213" fmla="*/ 1979764 w 3916307"/>
              <a:gd name="connsiteY213" fmla="*/ 1600740 h 1611218"/>
              <a:gd name="connsiteX214" fmla="*/ 1980440 w 3916307"/>
              <a:gd name="connsiteY214" fmla="*/ 1548351 h 1611218"/>
              <a:gd name="connsiteX215" fmla="*/ 1977398 w 3916307"/>
              <a:gd name="connsiteY215" fmla="*/ 1537198 h 1611218"/>
              <a:gd name="connsiteX216" fmla="*/ 1980440 w 3916307"/>
              <a:gd name="connsiteY216" fmla="*/ 1536860 h 1611218"/>
              <a:gd name="connsiteX217" fmla="*/ 1980102 w 3916307"/>
              <a:gd name="connsiteY217" fmla="*/ 1519622 h 1611218"/>
              <a:gd name="connsiteX218" fmla="*/ 1988890 w 3916307"/>
              <a:gd name="connsiteY218" fmla="*/ 1506440 h 1611218"/>
              <a:gd name="connsiteX219" fmla="*/ 1987876 w 3916307"/>
              <a:gd name="connsiteY219" fmla="*/ 1498666 h 1611218"/>
              <a:gd name="connsiteX220" fmla="*/ 1989566 w 3916307"/>
              <a:gd name="connsiteY220" fmla="*/ 1493596 h 1611218"/>
              <a:gd name="connsiteX221" fmla="*/ 1993284 w 3916307"/>
              <a:gd name="connsiteY221" fmla="*/ 1486160 h 1611218"/>
              <a:gd name="connsiteX222" fmla="*/ 2004100 w 3916307"/>
              <a:gd name="connsiteY222" fmla="*/ 1463853 h 1611218"/>
              <a:gd name="connsiteX223" fmla="*/ 2005790 w 3916307"/>
              <a:gd name="connsiteY223" fmla="*/ 1460811 h 1611218"/>
              <a:gd name="connsiteX224" fmla="*/ 2016268 w 3916307"/>
              <a:gd name="connsiteY224" fmla="*/ 1441545 h 1611218"/>
              <a:gd name="connsiteX225" fmla="*/ 2031139 w 3916307"/>
              <a:gd name="connsiteY225" fmla="*/ 1418562 h 1611218"/>
              <a:gd name="connsiteX226" fmla="*/ 2045673 w 3916307"/>
              <a:gd name="connsiteY226" fmla="*/ 1398620 h 1611218"/>
              <a:gd name="connsiteX227" fmla="*/ 2062573 w 3916307"/>
              <a:gd name="connsiteY227" fmla="*/ 1379016 h 1611218"/>
              <a:gd name="connsiteX228" fmla="*/ 2089274 w 3916307"/>
              <a:gd name="connsiteY228" fmla="*/ 1352653 h 1611218"/>
              <a:gd name="connsiteX229" fmla="*/ 2121722 w 3916307"/>
              <a:gd name="connsiteY229" fmla="*/ 1325951 h 1611218"/>
              <a:gd name="connsiteX230" fmla="*/ 2176139 w 3916307"/>
              <a:gd name="connsiteY230" fmla="*/ 1302630 h 1611218"/>
              <a:gd name="connsiteX231" fmla="*/ 2205206 w 3916307"/>
              <a:gd name="connsiteY231" fmla="*/ 1293166 h 1611218"/>
              <a:gd name="connsiteX232" fmla="*/ 2350882 w 3916307"/>
              <a:gd name="connsiteY232" fmla="*/ 1312431 h 1611218"/>
              <a:gd name="connsiteX233" fmla="*/ 2355276 w 3916307"/>
              <a:gd name="connsiteY233" fmla="*/ 1313445 h 1611218"/>
              <a:gd name="connsiteX234" fmla="*/ 2358318 w 3916307"/>
              <a:gd name="connsiteY234" fmla="*/ 1314797 h 1611218"/>
              <a:gd name="connsiteX235" fmla="*/ 2370148 w 3916307"/>
              <a:gd name="connsiteY235" fmla="*/ 1318853 h 1611218"/>
              <a:gd name="connsiteX236" fmla="*/ 2387385 w 3916307"/>
              <a:gd name="connsiteY236" fmla="*/ 1325275 h 1611218"/>
              <a:gd name="connsiteX237" fmla="*/ 2405299 w 3916307"/>
              <a:gd name="connsiteY237" fmla="*/ 1331697 h 1611218"/>
              <a:gd name="connsiteX238" fmla="*/ 2415439 w 3916307"/>
              <a:gd name="connsiteY238" fmla="*/ 1335415 h 1611218"/>
              <a:gd name="connsiteX239" fmla="*/ 2431325 w 3916307"/>
              <a:gd name="connsiteY239" fmla="*/ 1341161 h 1611218"/>
              <a:gd name="connsiteX240" fmla="*/ 2446196 w 3916307"/>
              <a:gd name="connsiteY240" fmla="*/ 1346231 h 1611218"/>
              <a:gd name="connsiteX241" fmla="*/ 2466814 w 3916307"/>
              <a:gd name="connsiteY241" fmla="*/ 1353329 h 1611218"/>
              <a:gd name="connsiteX242" fmla="*/ 2476278 w 3916307"/>
              <a:gd name="connsiteY242" fmla="*/ 1356709 h 1611218"/>
              <a:gd name="connsiteX243" fmla="*/ 2489460 w 3916307"/>
              <a:gd name="connsiteY243" fmla="*/ 1361441 h 1611218"/>
              <a:gd name="connsiteX244" fmla="*/ 2516837 w 3916307"/>
              <a:gd name="connsiteY244" fmla="*/ 1371918 h 1611218"/>
              <a:gd name="connsiteX245" fmla="*/ 2526977 w 3916307"/>
              <a:gd name="connsiteY245" fmla="*/ 1375636 h 1611218"/>
              <a:gd name="connsiteX246" fmla="*/ 2542863 w 3916307"/>
              <a:gd name="connsiteY246" fmla="*/ 1381720 h 1611218"/>
              <a:gd name="connsiteX247" fmla="*/ 2563142 w 3916307"/>
              <a:gd name="connsiteY247" fmla="*/ 1389494 h 1611218"/>
              <a:gd name="connsiteX248" fmla="*/ 2573958 w 3916307"/>
              <a:gd name="connsiteY248" fmla="*/ 1393550 h 1611218"/>
              <a:gd name="connsiteX249" fmla="*/ 2580042 w 3916307"/>
              <a:gd name="connsiteY249" fmla="*/ 1395916 h 1611218"/>
              <a:gd name="connsiteX250" fmla="*/ 2588154 w 3916307"/>
              <a:gd name="connsiteY250" fmla="*/ 1398958 h 1611218"/>
              <a:gd name="connsiteX251" fmla="*/ 2596604 w 3916307"/>
              <a:gd name="connsiteY251" fmla="*/ 1402000 h 1611218"/>
              <a:gd name="connsiteX252" fmla="*/ 2619925 w 3916307"/>
              <a:gd name="connsiteY252" fmla="*/ 1410112 h 1611218"/>
              <a:gd name="connsiteX253" fmla="*/ 2652711 w 3916307"/>
              <a:gd name="connsiteY253" fmla="*/ 1420928 h 1611218"/>
              <a:gd name="connsiteX254" fmla="*/ 2666907 w 3916307"/>
              <a:gd name="connsiteY254" fmla="*/ 1425659 h 1611218"/>
              <a:gd name="connsiteX255" fmla="*/ 2685496 w 3916307"/>
              <a:gd name="connsiteY255" fmla="*/ 1431743 h 1611218"/>
              <a:gd name="connsiteX256" fmla="*/ 2752757 w 3916307"/>
              <a:gd name="connsiteY256" fmla="*/ 1449657 h 1611218"/>
              <a:gd name="connsiteX257" fmla="*/ 2787570 w 3916307"/>
              <a:gd name="connsiteY257" fmla="*/ 1457431 h 1611218"/>
              <a:gd name="connsiteX258" fmla="*/ 2799062 w 3916307"/>
              <a:gd name="connsiteY258" fmla="*/ 1459797 h 1611218"/>
              <a:gd name="connsiteX259" fmla="*/ 2819680 w 3916307"/>
              <a:gd name="connsiteY259" fmla="*/ 1463853 h 1611218"/>
              <a:gd name="connsiteX260" fmla="*/ 2830158 w 3916307"/>
              <a:gd name="connsiteY260" fmla="*/ 1465543 h 1611218"/>
              <a:gd name="connsiteX261" fmla="*/ 2843001 w 3916307"/>
              <a:gd name="connsiteY261" fmla="*/ 1467571 h 1611218"/>
              <a:gd name="connsiteX262" fmla="*/ 2850437 w 3916307"/>
              <a:gd name="connsiteY262" fmla="*/ 1467571 h 1611218"/>
              <a:gd name="connsiteX263" fmla="*/ 2857873 w 3916307"/>
              <a:gd name="connsiteY263" fmla="*/ 1467571 h 1611218"/>
              <a:gd name="connsiteX264" fmla="*/ 2868689 w 3916307"/>
              <a:gd name="connsiteY264" fmla="*/ 1467233 h 1611218"/>
              <a:gd name="connsiteX265" fmla="*/ 2873083 w 3916307"/>
              <a:gd name="connsiteY265" fmla="*/ 1467233 h 1611218"/>
              <a:gd name="connsiteX266" fmla="*/ 2883899 w 3916307"/>
              <a:gd name="connsiteY266" fmla="*/ 1466895 h 1611218"/>
              <a:gd name="connsiteX267" fmla="*/ 2895391 w 3916307"/>
              <a:gd name="connsiteY267" fmla="*/ 1466557 h 1611218"/>
              <a:gd name="connsiteX268" fmla="*/ 2904854 w 3916307"/>
              <a:gd name="connsiteY268" fmla="*/ 1465881 h 1611218"/>
              <a:gd name="connsiteX269" fmla="*/ 2912290 w 3916307"/>
              <a:gd name="connsiteY269" fmla="*/ 1465205 h 1611218"/>
              <a:gd name="connsiteX270" fmla="*/ 2918712 w 3916307"/>
              <a:gd name="connsiteY270" fmla="*/ 1464529 h 1611218"/>
              <a:gd name="connsiteX271" fmla="*/ 2928514 w 3916307"/>
              <a:gd name="connsiteY271" fmla="*/ 1463853 h 1611218"/>
              <a:gd name="connsiteX272" fmla="*/ 2946090 w 3916307"/>
              <a:gd name="connsiteY272" fmla="*/ 1462163 h 1611218"/>
              <a:gd name="connsiteX273" fmla="*/ 2999155 w 3916307"/>
              <a:gd name="connsiteY273" fmla="*/ 1457093 h 1611218"/>
              <a:gd name="connsiteX274" fmla="*/ 3022814 w 3916307"/>
              <a:gd name="connsiteY274" fmla="*/ 1454389 h 1611218"/>
              <a:gd name="connsiteX275" fmla="*/ 3025856 w 3916307"/>
              <a:gd name="connsiteY275" fmla="*/ 1454051 h 1611218"/>
              <a:gd name="connsiteX276" fmla="*/ 3067091 w 3916307"/>
              <a:gd name="connsiteY276" fmla="*/ 1442221 h 1611218"/>
              <a:gd name="connsiteX277" fmla="*/ 3081287 w 3916307"/>
              <a:gd name="connsiteY277" fmla="*/ 1437827 h 1611218"/>
              <a:gd name="connsiteX278" fmla="*/ 3144492 w 3916307"/>
              <a:gd name="connsiteY278" fmla="*/ 1417210 h 1611218"/>
              <a:gd name="connsiteX279" fmla="*/ 3185052 w 3916307"/>
              <a:gd name="connsiteY279" fmla="*/ 1401324 h 1611218"/>
              <a:gd name="connsiteX280" fmla="*/ 3224597 w 3916307"/>
              <a:gd name="connsiteY280" fmla="*/ 1382058 h 1611218"/>
              <a:gd name="connsiteX281" fmla="*/ 3303350 w 3916307"/>
              <a:gd name="connsiteY281" fmla="*/ 1332373 h 1611218"/>
              <a:gd name="connsiteX282" fmla="*/ 3337825 w 3916307"/>
              <a:gd name="connsiteY282" fmla="*/ 1303644 h 1611218"/>
              <a:gd name="connsiteX283" fmla="*/ 3370272 w 3916307"/>
              <a:gd name="connsiteY283" fmla="*/ 1266464 h 1611218"/>
              <a:gd name="connsiteX284" fmla="*/ 3394608 w 3916307"/>
              <a:gd name="connsiteY284" fmla="*/ 1221173 h 1611218"/>
              <a:gd name="connsiteX285" fmla="*/ 3405762 w 3916307"/>
              <a:gd name="connsiteY285" fmla="*/ 1175882 h 1611218"/>
              <a:gd name="connsiteX286" fmla="*/ 3400354 w 3916307"/>
              <a:gd name="connsiteY286" fmla="*/ 1092059 h 1611218"/>
              <a:gd name="connsiteX287" fmla="*/ 3372300 w 3916307"/>
              <a:gd name="connsiteY287" fmla="*/ 1027164 h 1611218"/>
              <a:gd name="connsiteX288" fmla="*/ 3367230 w 3916307"/>
              <a:gd name="connsiteY288" fmla="*/ 1017362 h 1611218"/>
              <a:gd name="connsiteX289" fmla="*/ 3340191 w 3916307"/>
              <a:gd name="connsiteY289" fmla="*/ 964973 h 1611218"/>
              <a:gd name="connsiteX290" fmla="*/ 3336811 w 3916307"/>
              <a:gd name="connsiteY290" fmla="*/ 958552 h 1611218"/>
              <a:gd name="connsiteX291" fmla="*/ 3312137 w 3916307"/>
              <a:gd name="connsiteY291" fmla="*/ 906838 h 1611218"/>
              <a:gd name="connsiteX292" fmla="*/ 3301659 w 3916307"/>
              <a:gd name="connsiteY292" fmla="*/ 835184 h 1611218"/>
              <a:gd name="connsiteX293" fmla="*/ 3305377 w 3916307"/>
              <a:gd name="connsiteY293" fmla="*/ 797328 h 1611218"/>
              <a:gd name="connsiteX294" fmla="*/ 3317883 w 3916307"/>
              <a:gd name="connsiteY294" fmla="*/ 766909 h 1611218"/>
              <a:gd name="connsiteX295" fmla="*/ 3346275 w 3916307"/>
              <a:gd name="connsiteY295" fmla="*/ 730405 h 1611218"/>
              <a:gd name="connsiteX296" fmla="*/ 3393256 w 3916307"/>
              <a:gd name="connsiteY296" fmla="*/ 688494 h 1611218"/>
              <a:gd name="connsiteX297" fmla="*/ 3439561 w 3916307"/>
              <a:gd name="connsiteY297" fmla="*/ 657399 h 1611218"/>
              <a:gd name="connsiteX298" fmla="*/ 3452405 w 3916307"/>
              <a:gd name="connsiteY298" fmla="*/ 649287 h 1611218"/>
              <a:gd name="connsiteX299" fmla="*/ 3521356 w 3916307"/>
              <a:gd name="connsiteY299" fmla="*/ 613797 h 1611218"/>
              <a:gd name="connsiteX300" fmla="*/ 3603488 w 3916307"/>
              <a:gd name="connsiteY300" fmla="*/ 583040 h 1611218"/>
              <a:gd name="connsiteX301" fmla="*/ 3614642 w 3916307"/>
              <a:gd name="connsiteY301" fmla="*/ 579322 h 1611218"/>
              <a:gd name="connsiteX302" fmla="*/ 3632218 w 3916307"/>
              <a:gd name="connsiteY302" fmla="*/ 573238 h 1611218"/>
              <a:gd name="connsiteX303" fmla="*/ 3686973 w 3916307"/>
              <a:gd name="connsiteY303" fmla="*/ 553972 h 1611218"/>
              <a:gd name="connsiteX304" fmla="*/ 3766401 w 3916307"/>
              <a:gd name="connsiteY304" fmla="*/ 520173 h 1611218"/>
              <a:gd name="connsiteX305" fmla="*/ 3801891 w 3916307"/>
              <a:gd name="connsiteY305" fmla="*/ 500907 h 1611218"/>
              <a:gd name="connsiteX306" fmla="*/ 3841774 w 3916307"/>
              <a:gd name="connsiteY306" fmla="*/ 475558 h 1611218"/>
              <a:gd name="connsiteX307" fmla="*/ 3874222 w 3916307"/>
              <a:gd name="connsiteY307" fmla="*/ 449532 h 1611218"/>
              <a:gd name="connsiteX308" fmla="*/ 3902951 w 3916307"/>
              <a:gd name="connsiteY308" fmla="*/ 409311 h 1611218"/>
              <a:gd name="connsiteX309" fmla="*/ 3914781 w 3916307"/>
              <a:gd name="connsiteY309" fmla="*/ 316701 h 1611218"/>
              <a:gd name="connsiteX310" fmla="*/ 3909035 w 3916307"/>
              <a:gd name="connsiteY310" fmla="*/ 286957 h 1611218"/>
              <a:gd name="connsiteX311" fmla="*/ 3907345 w 3916307"/>
              <a:gd name="connsiteY311" fmla="*/ 278507 h 1611218"/>
              <a:gd name="connsiteX312" fmla="*/ 3895515 w 3916307"/>
              <a:gd name="connsiteY312" fmla="*/ 235244 h 1611218"/>
              <a:gd name="connsiteX313" fmla="*/ 3846506 w 3916307"/>
              <a:gd name="connsiteY313" fmla="*/ 155815 h 1611218"/>
              <a:gd name="connsiteX314" fmla="*/ 3782287 w 3916307"/>
              <a:gd name="connsiteY314" fmla="*/ 104102 h 1611218"/>
              <a:gd name="connsiteX315" fmla="*/ 3738686 w 3916307"/>
              <a:gd name="connsiteY315" fmla="*/ 76725 h 1611218"/>
              <a:gd name="connsiteX316" fmla="*/ 3698803 w 3916307"/>
              <a:gd name="connsiteY316" fmla="*/ 57121 h 1611218"/>
              <a:gd name="connsiteX317" fmla="*/ 3661285 w 3916307"/>
              <a:gd name="connsiteY317" fmla="*/ 43263 h 1611218"/>
              <a:gd name="connsiteX318" fmla="*/ 3652835 w 3916307"/>
              <a:gd name="connsiteY318" fmla="*/ 40559 h 1611218"/>
              <a:gd name="connsiteX319" fmla="*/ 3649455 w 3916307"/>
              <a:gd name="connsiteY319" fmla="*/ 39545 h 1611218"/>
              <a:gd name="connsiteX320" fmla="*/ 3622416 w 3916307"/>
              <a:gd name="connsiteY320" fmla="*/ 31433 h 1611218"/>
              <a:gd name="connsiteX321" fmla="*/ 3597066 w 3916307"/>
              <a:gd name="connsiteY321" fmla="*/ 25350 h 1611218"/>
              <a:gd name="connsiteX322" fmla="*/ 3519328 w 3916307"/>
              <a:gd name="connsiteY322" fmla="*/ 8788 h 1611218"/>
              <a:gd name="connsiteX323" fmla="*/ 3486880 w 3916307"/>
              <a:gd name="connsiteY323" fmla="*/ 4732 h 1611218"/>
              <a:gd name="connsiteX324" fmla="*/ 3480120 w 3916307"/>
              <a:gd name="connsiteY324" fmla="*/ 4056 h 1611218"/>
              <a:gd name="connsiteX325" fmla="*/ 3465925 w 3916307"/>
              <a:gd name="connsiteY325" fmla="*/ 2366 h 1611218"/>
              <a:gd name="connsiteX326" fmla="*/ 3452743 w 3916307"/>
              <a:gd name="connsiteY326" fmla="*/ 0 h 1611218"/>
              <a:gd name="connsiteX327" fmla="*/ 1979088 w 3916307"/>
              <a:gd name="connsiteY327" fmla="*/ 1337443 h 1611218"/>
              <a:gd name="connsiteX328" fmla="*/ 1974356 w 3916307"/>
              <a:gd name="connsiteY328" fmla="*/ 1329669 h 1611218"/>
              <a:gd name="connsiteX329" fmla="*/ 1970977 w 3916307"/>
              <a:gd name="connsiteY329" fmla="*/ 1324599 h 1611218"/>
              <a:gd name="connsiteX330" fmla="*/ 1964893 w 3916307"/>
              <a:gd name="connsiteY330" fmla="*/ 1315473 h 1611218"/>
              <a:gd name="connsiteX331" fmla="*/ 1967259 w 3916307"/>
              <a:gd name="connsiteY331" fmla="*/ 1313107 h 1611218"/>
              <a:gd name="connsiteX332" fmla="*/ 1969625 w 3916307"/>
              <a:gd name="connsiteY332" fmla="*/ 1318177 h 1611218"/>
              <a:gd name="connsiteX333" fmla="*/ 1984834 w 3916307"/>
              <a:gd name="connsiteY333" fmla="*/ 1331021 h 1611218"/>
              <a:gd name="connsiteX334" fmla="*/ 1979764 w 3916307"/>
              <a:gd name="connsiteY334" fmla="*/ 1336091 h 1611218"/>
              <a:gd name="connsiteX335" fmla="*/ 1979088 w 3916307"/>
              <a:gd name="connsiteY335" fmla="*/ 1337443 h 161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3916307" h="1611218">
                <a:moveTo>
                  <a:pt x="3452743" y="0"/>
                </a:moveTo>
                <a:cubicBezTo>
                  <a:pt x="3448687" y="0"/>
                  <a:pt x="3444631" y="0"/>
                  <a:pt x="3440575" y="338"/>
                </a:cubicBezTo>
                <a:lnTo>
                  <a:pt x="3432125" y="338"/>
                </a:lnTo>
                <a:lnTo>
                  <a:pt x="3424351" y="338"/>
                </a:lnTo>
                <a:cubicBezTo>
                  <a:pt x="3420633" y="338"/>
                  <a:pt x="3416915" y="338"/>
                  <a:pt x="3413535" y="338"/>
                </a:cubicBezTo>
                <a:cubicBezTo>
                  <a:pt x="3406100" y="676"/>
                  <a:pt x="3398326" y="6760"/>
                  <a:pt x="3394270" y="11830"/>
                </a:cubicBezTo>
                <a:cubicBezTo>
                  <a:pt x="3393594" y="11830"/>
                  <a:pt x="3392242" y="11830"/>
                  <a:pt x="3391228" y="11830"/>
                </a:cubicBezTo>
                <a:lnTo>
                  <a:pt x="3387848" y="11830"/>
                </a:lnTo>
                <a:lnTo>
                  <a:pt x="3384806" y="11492"/>
                </a:lnTo>
                <a:cubicBezTo>
                  <a:pt x="3383454" y="11492"/>
                  <a:pt x="3381764" y="11492"/>
                  <a:pt x="3380412" y="11830"/>
                </a:cubicBezTo>
                <a:cubicBezTo>
                  <a:pt x="3378046" y="12168"/>
                  <a:pt x="3375680" y="13182"/>
                  <a:pt x="3372638" y="14196"/>
                </a:cubicBezTo>
                <a:lnTo>
                  <a:pt x="3369596" y="14872"/>
                </a:lnTo>
                <a:cubicBezTo>
                  <a:pt x="3342895" y="15210"/>
                  <a:pt x="3313489" y="18252"/>
                  <a:pt x="3280028" y="23660"/>
                </a:cubicBezTo>
                <a:cubicBezTo>
                  <a:pt x="3259410" y="27378"/>
                  <a:pt x="3238793" y="31771"/>
                  <a:pt x="3218175" y="36165"/>
                </a:cubicBezTo>
                <a:lnTo>
                  <a:pt x="3201275" y="39545"/>
                </a:lnTo>
                <a:lnTo>
                  <a:pt x="3180658" y="44615"/>
                </a:lnTo>
                <a:lnTo>
                  <a:pt x="3163758" y="48333"/>
                </a:lnTo>
                <a:lnTo>
                  <a:pt x="3160040" y="49347"/>
                </a:lnTo>
                <a:cubicBezTo>
                  <a:pt x="3148886" y="52051"/>
                  <a:pt x="3137394" y="54417"/>
                  <a:pt x="3126240" y="56783"/>
                </a:cubicBezTo>
                <a:cubicBezTo>
                  <a:pt x="3096497" y="63205"/>
                  <a:pt x="3066754" y="68275"/>
                  <a:pt x="3046812" y="70979"/>
                </a:cubicBezTo>
                <a:cubicBezTo>
                  <a:pt x="3020110" y="75373"/>
                  <a:pt x="2993409" y="78415"/>
                  <a:pt x="2968059" y="80781"/>
                </a:cubicBezTo>
                <a:lnTo>
                  <a:pt x="2960961" y="81457"/>
                </a:lnTo>
                <a:cubicBezTo>
                  <a:pt x="2946428" y="83147"/>
                  <a:pt x="2931894" y="84499"/>
                  <a:pt x="2917360" y="85851"/>
                </a:cubicBezTo>
                <a:lnTo>
                  <a:pt x="2913642" y="86189"/>
                </a:lnTo>
                <a:lnTo>
                  <a:pt x="2893362" y="88554"/>
                </a:lnTo>
                <a:lnTo>
                  <a:pt x="2874097" y="90582"/>
                </a:lnTo>
                <a:lnTo>
                  <a:pt x="2834552" y="94976"/>
                </a:lnTo>
                <a:lnTo>
                  <a:pt x="2821032" y="96666"/>
                </a:lnTo>
                <a:cubicBezTo>
                  <a:pt x="2808526" y="98018"/>
                  <a:pt x="2796020" y="99370"/>
                  <a:pt x="2783852" y="100722"/>
                </a:cubicBezTo>
                <a:cubicBezTo>
                  <a:pt x="2754447" y="103764"/>
                  <a:pt x="2724703" y="106468"/>
                  <a:pt x="2695298" y="109172"/>
                </a:cubicBezTo>
                <a:cubicBezTo>
                  <a:pt x="2683806" y="110186"/>
                  <a:pt x="2672314" y="110862"/>
                  <a:pt x="2661161" y="111876"/>
                </a:cubicBezTo>
                <a:cubicBezTo>
                  <a:pt x="2643247" y="113228"/>
                  <a:pt x="2625671" y="114242"/>
                  <a:pt x="2607758" y="115932"/>
                </a:cubicBezTo>
                <a:cubicBezTo>
                  <a:pt x="2601336" y="116608"/>
                  <a:pt x="2594576" y="116946"/>
                  <a:pt x="2588154" y="117622"/>
                </a:cubicBezTo>
                <a:cubicBezTo>
                  <a:pt x="2578352" y="118298"/>
                  <a:pt x="2569902" y="118974"/>
                  <a:pt x="2561452" y="119988"/>
                </a:cubicBezTo>
                <a:cubicBezTo>
                  <a:pt x="2548271" y="121340"/>
                  <a:pt x="2534751" y="122692"/>
                  <a:pt x="2521569" y="123706"/>
                </a:cubicBezTo>
                <a:lnTo>
                  <a:pt x="2511091" y="124720"/>
                </a:lnTo>
                <a:cubicBezTo>
                  <a:pt x="2483714" y="127086"/>
                  <a:pt x="2458364" y="129452"/>
                  <a:pt x="2432339" y="130804"/>
                </a:cubicBezTo>
                <a:cubicBezTo>
                  <a:pt x="2410369" y="132156"/>
                  <a:pt x="2388399" y="133170"/>
                  <a:pt x="2366430" y="133846"/>
                </a:cubicBezTo>
                <a:lnTo>
                  <a:pt x="2344460" y="134860"/>
                </a:lnTo>
                <a:cubicBezTo>
                  <a:pt x="2319111" y="135874"/>
                  <a:pt x="2294099" y="137226"/>
                  <a:pt x="2268749" y="138578"/>
                </a:cubicBezTo>
                <a:lnTo>
                  <a:pt x="2217374" y="140944"/>
                </a:lnTo>
                <a:cubicBezTo>
                  <a:pt x="2176139" y="142972"/>
                  <a:pt x="2134904" y="144324"/>
                  <a:pt x="2093330" y="145675"/>
                </a:cubicBezTo>
                <a:lnTo>
                  <a:pt x="2051757" y="146689"/>
                </a:lnTo>
                <a:lnTo>
                  <a:pt x="2006804" y="147703"/>
                </a:lnTo>
                <a:lnTo>
                  <a:pt x="1995312" y="147703"/>
                </a:lnTo>
                <a:cubicBezTo>
                  <a:pt x="1950021" y="147703"/>
                  <a:pt x="1904730" y="148379"/>
                  <a:pt x="1859100" y="149055"/>
                </a:cubicBezTo>
                <a:lnTo>
                  <a:pt x="1826653" y="149393"/>
                </a:lnTo>
                <a:cubicBezTo>
                  <a:pt x="1799275" y="149731"/>
                  <a:pt x="1773588" y="150069"/>
                  <a:pt x="1747900" y="150069"/>
                </a:cubicBezTo>
                <a:lnTo>
                  <a:pt x="1740126" y="150069"/>
                </a:lnTo>
                <a:lnTo>
                  <a:pt x="1731339" y="150069"/>
                </a:lnTo>
                <a:cubicBezTo>
                  <a:pt x="1717819" y="150069"/>
                  <a:pt x="1704299" y="150407"/>
                  <a:pt x="1690441" y="150407"/>
                </a:cubicBezTo>
                <a:lnTo>
                  <a:pt x="1687061" y="150407"/>
                </a:lnTo>
                <a:cubicBezTo>
                  <a:pt x="1685371" y="150407"/>
                  <a:pt x="1683682" y="150407"/>
                  <a:pt x="1682329" y="150745"/>
                </a:cubicBezTo>
                <a:lnTo>
                  <a:pt x="1617773" y="152435"/>
                </a:lnTo>
                <a:lnTo>
                  <a:pt x="1613379" y="153111"/>
                </a:lnTo>
                <a:lnTo>
                  <a:pt x="1594451" y="152773"/>
                </a:lnTo>
                <a:lnTo>
                  <a:pt x="1577551" y="153111"/>
                </a:lnTo>
                <a:cubicBezTo>
                  <a:pt x="1544428" y="153787"/>
                  <a:pt x="1509952" y="154125"/>
                  <a:pt x="1475139" y="154125"/>
                </a:cubicBezTo>
                <a:cubicBezTo>
                  <a:pt x="1449113" y="154125"/>
                  <a:pt x="1423088" y="153787"/>
                  <a:pt x="1397400" y="153449"/>
                </a:cubicBezTo>
                <a:cubicBezTo>
                  <a:pt x="1335210" y="152435"/>
                  <a:pt x="1273019" y="151083"/>
                  <a:pt x="1210828" y="149055"/>
                </a:cubicBezTo>
                <a:cubicBezTo>
                  <a:pt x="1196970" y="148717"/>
                  <a:pt x="1183112" y="148041"/>
                  <a:pt x="1169254" y="147365"/>
                </a:cubicBezTo>
                <a:cubicBezTo>
                  <a:pt x="1153031" y="146351"/>
                  <a:pt x="1138497" y="145675"/>
                  <a:pt x="1123963" y="145000"/>
                </a:cubicBezTo>
                <a:cubicBezTo>
                  <a:pt x="1109091" y="144662"/>
                  <a:pt x="1094220" y="143648"/>
                  <a:pt x="1079348" y="142972"/>
                </a:cubicBezTo>
                <a:lnTo>
                  <a:pt x="1066166" y="142296"/>
                </a:lnTo>
                <a:lnTo>
                  <a:pt x="1038113" y="140944"/>
                </a:lnTo>
                <a:cubicBezTo>
                  <a:pt x="1017157" y="140268"/>
                  <a:pt x="995863" y="138916"/>
                  <a:pt x="974908" y="137902"/>
                </a:cubicBezTo>
                <a:lnTo>
                  <a:pt x="942798" y="135874"/>
                </a:lnTo>
                <a:cubicBezTo>
                  <a:pt x="918463" y="134522"/>
                  <a:pt x="892437" y="133846"/>
                  <a:pt x="855596" y="133508"/>
                </a:cubicBezTo>
                <a:lnTo>
                  <a:pt x="831598" y="133508"/>
                </a:lnTo>
                <a:cubicBezTo>
                  <a:pt x="805911" y="133508"/>
                  <a:pt x="780223" y="133846"/>
                  <a:pt x="754536" y="133846"/>
                </a:cubicBezTo>
                <a:lnTo>
                  <a:pt x="713976" y="134184"/>
                </a:lnTo>
                <a:cubicBezTo>
                  <a:pt x="686599" y="134522"/>
                  <a:pt x="658207" y="136550"/>
                  <a:pt x="634886" y="137902"/>
                </a:cubicBezTo>
                <a:lnTo>
                  <a:pt x="621704" y="138916"/>
                </a:lnTo>
                <a:cubicBezTo>
                  <a:pt x="611226" y="139592"/>
                  <a:pt x="601086" y="140268"/>
                  <a:pt x="590608" y="140606"/>
                </a:cubicBezTo>
                <a:cubicBezTo>
                  <a:pt x="587228" y="136888"/>
                  <a:pt x="582159" y="134522"/>
                  <a:pt x="576751" y="134184"/>
                </a:cubicBezTo>
                <a:lnTo>
                  <a:pt x="573709" y="133508"/>
                </a:lnTo>
                <a:cubicBezTo>
                  <a:pt x="571343" y="132832"/>
                  <a:pt x="570329" y="132494"/>
                  <a:pt x="568301" y="132494"/>
                </a:cubicBezTo>
                <a:cubicBezTo>
                  <a:pt x="563907" y="132494"/>
                  <a:pt x="560865" y="132494"/>
                  <a:pt x="557147" y="132832"/>
                </a:cubicBezTo>
                <a:cubicBezTo>
                  <a:pt x="552753" y="133508"/>
                  <a:pt x="548021" y="133846"/>
                  <a:pt x="543627" y="134184"/>
                </a:cubicBezTo>
                <a:lnTo>
                  <a:pt x="539909" y="134184"/>
                </a:lnTo>
                <a:cubicBezTo>
                  <a:pt x="527065" y="134184"/>
                  <a:pt x="514222" y="134860"/>
                  <a:pt x="501716" y="135198"/>
                </a:cubicBezTo>
                <a:lnTo>
                  <a:pt x="493604" y="135198"/>
                </a:lnTo>
                <a:lnTo>
                  <a:pt x="489210" y="135198"/>
                </a:lnTo>
                <a:lnTo>
                  <a:pt x="485154" y="135198"/>
                </a:lnTo>
                <a:lnTo>
                  <a:pt x="480760" y="135198"/>
                </a:lnTo>
                <a:cubicBezTo>
                  <a:pt x="473324" y="135536"/>
                  <a:pt x="465551" y="135874"/>
                  <a:pt x="458115" y="136212"/>
                </a:cubicBezTo>
                <a:lnTo>
                  <a:pt x="448989" y="136550"/>
                </a:lnTo>
                <a:cubicBezTo>
                  <a:pt x="417893" y="137226"/>
                  <a:pt x="387136" y="140944"/>
                  <a:pt x="361110" y="144662"/>
                </a:cubicBezTo>
                <a:cubicBezTo>
                  <a:pt x="328325" y="149393"/>
                  <a:pt x="296215" y="158181"/>
                  <a:pt x="269176" y="165955"/>
                </a:cubicBezTo>
                <a:lnTo>
                  <a:pt x="264782" y="167983"/>
                </a:lnTo>
                <a:cubicBezTo>
                  <a:pt x="258360" y="169335"/>
                  <a:pt x="250248" y="171363"/>
                  <a:pt x="241798" y="173391"/>
                </a:cubicBezTo>
                <a:lnTo>
                  <a:pt x="231997" y="176095"/>
                </a:lnTo>
                <a:cubicBezTo>
                  <a:pt x="210703" y="181165"/>
                  <a:pt x="191775" y="185897"/>
                  <a:pt x="172510" y="192319"/>
                </a:cubicBezTo>
                <a:cubicBezTo>
                  <a:pt x="144456" y="201783"/>
                  <a:pt x="118431" y="213612"/>
                  <a:pt x="95447" y="227470"/>
                </a:cubicBezTo>
                <a:cubicBezTo>
                  <a:pt x="82941" y="234906"/>
                  <a:pt x="67055" y="244370"/>
                  <a:pt x="53536" y="255524"/>
                </a:cubicBezTo>
                <a:cubicBezTo>
                  <a:pt x="47790" y="260256"/>
                  <a:pt x="42382" y="265663"/>
                  <a:pt x="37312" y="271409"/>
                </a:cubicBezTo>
                <a:lnTo>
                  <a:pt x="33594" y="275127"/>
                </a:lnTo>
                <a:cubicBezTo>
                  <a:pt x="27510" y="281549"/>
                  <a:pt x="23792" y="286619"/>
                  <a:pt x="21088" y="291013"/>
                </a:cubicBezTo>
                <a:cubicBezTo>
                  <a:pt x="15680" y="299125"/>
                  <a:pt x="11624" y="306899"/>
                  <a:pt x="8582" y="315011"/>
                </a:cubicBezTo>
                <a:cubicBezTo>
                  <a:pt x="4865" y="324474"/>
                  <a:pt x="2837" y="334952"/>
                  <a:pt x="1485" y="343064"/>
                </a:cubicBezTo>
                <a:cubicBezTo>
                  <a:pt x="471" y="349486"/>
                  <a:pt x="471" y="355908"/>
                  <a:pt x="133" y="362330"/>
                </a:cubicBezTo>
                <a:cubicBezTo>
                  <a:pt x="-205" y="373822"/>
                  <a:pt x="133" y="383285"/>
                  <a:pt x="809" y="392749"/>
                </a:cubicBezTo>
                <a:cubicBezTo>
                  <a:pt x="2161" y="409311"/>
                  <a:pt x="7568" y="425535"/>
                  <a:pt x="12638" y="439392"/>
                </a:cubicBezTo>
                <a:cubicBezTo>
                  <a:pt x="14328" y="443786"/>
                  <a:pt x="16356" y="448180"/>
                  <a:pt x="18384" y="452574"/>
                </a:cubicBezTo>
                <a:lnTo>
                  <a:pt x="20750" y="457982"/>
                </a:lnTo>
                <a:cubicBezTo>
                  <a:pt x="23454" y="464404"/>
                  <a:pt x="26496" y="471164"/>
                  <a:pt x="30552" y="476910"/>
                </a:cubicBezTo>
                <a:cubicBezTo>
                  <a:pt x="37988" y="489416"/>
                  <a:pt x="47452" y="504963"/>
                  <a:pt x="58944" y="517469"/>
                </a:cubicBezTo>
                <a:cubicBezTo>
                  <a:pt x="65027" y="524229"/>
                  <a:pt x="71787" y="530313"/>
                  <a:pt x="78547" y="536397"/>
                </a:cubicBezTo>
                <a:cubicBezTo>
                  <a:pt x="84293" y="541805"/>
                  <a:pt x="90377" y="546875"/>
                  <a:pt x="96461" y="551607"/>
                </a:cubicBezTo>
                <a:cubicBezTo>
                  <a:pt x="119783" y="568844"/>
                  <a:pt x="146146" y="583040"/>
                  <a:pt x="174876" y="594194"/>
                </a:cubicBezTo>
                <a:cubicBezTo>
                  <a:pt x="180621" y="596560"/>
                  <a:pt x="186029" y="598588"/>
                  <a:pt x="191775" y="600278"/>
                </a:cubicBezTo>
                <a:lnTo>
                  <a:pt x="197183" y="602306"/>
                </a:lnTo>
                <a:lnTo>
                  <a:pt x="201915" y="603996"/>
                </a:lnTo>
                <a:cubicBezTo>
                  <a:pt x="220505" y="610417"/>
                  <a:pt x="237067" y="616501"/>
                  <a:pt x="253290" y="623937"/>
                </a:cubicBezTo>
                <a:cubicBezTo>
                  <a:pt x="261402" y="627655"/>
                  <a:pt x="269514" y="631035"/>
                  <a:pt x="277288" y="635429"/>
                </a:cubicBezTo>
                <a:cubicBezTo>
                  <a:pt x="299257" y="648273"/>
                  <a:pt x="319199" y="663145"/>
                  <a:pt x="336437" y="679030"/>
                </a:cubicBezTo>
                <a:cubicBezTo>
                  <a:pt x="349957" y="692888"/>
                  <a:pt x="360772" y="705394"/>
                  <a:pt x="368884" y="718238"/>
                </a:cubicBezTo>
                <a:cubicBezTo>
                  <a:pt x="371926" y="723646"/>
                  <a:pt x="374630" y="729391"/>
                  <a:pt x="376658" y="735137"/>
                </a:cubicBezTo>
                <a:cubicBezTo>
                  <a:pt x="376996" y="737165"/>
                  <a:pt x="377334" y="739531"/>
                  <a:pt x="377334" y="741559"/>
                </a:cubicBezTo>
                <a:cubicBezTo>
                  <a:pt x="376996" y="745953"/>
                  <a:pt x="376658" y="750009"/>
                  <a:pt x="375644" y="753727"/>
                </a:cubicBezTo>
                <a:cubicBezTo>
                  <a:pt x="372940" y="763867"/>
                  <a:pt x="369560" y="772993"/>
                  <a:pt x="365842" y="780767"/>
                </a:cubicBezTo>
                <a:cubicBezTo>
                  <a:pt x="360096" y="789554"/>
                  <a:pt x="353336" y="797328"/>
                  <a:pt x="348605" y="802398"/>
                </a:cubicBezTo>
                <a:cubicBezTo>
                  <a:pt x="334071" y="816594"/>
                  <a:pt x="316833" y="830114"/>
                  <a:pt x="303313" y="840929"/>
                </a:cubicBezTo>
                <a:lnTo>
                  <a:pt x="293850" y="848365"/>
                </a:lnTo>
                <a:lnTo>
                  <a:pt x="286076" y="855125"/>
                </a:lnTo>
                <a:cubicBezTo>
                  <a:pt x="279992" y="860195"/>
                  <a:pt x="274246" y="865265"/>
                  <a:pt x="268162" y="870673"/>
                </a:cubicBezTo>
                <a:lnTo>
                  <a:pt x="260050" y="878109"/>
                </a:lnTo>
                <a:cubicBezTo>
                  <a:pt x="250586" y="886897"/>
                  <a:pt x="241460" y="896361"/>
                  <a:pt x="231997" y="907176"/>
                </a:cubicBezTo>
                <a:cubicBezTo>
                  <a:pt x="221519" y="919682"/>
                  <a:pt x="213069" y="931850"/>
                  <a:pt x="206985" y="943680"/>
                </a:cubicBezTo>
                <a:cubicBezTo>
                  <a:pt x="200563" y="955172"/>
                  <a:pt x="196845" y="967677"/>
                  <a:pt x="194479" y="982211"/>
                </a:cubicBezTo>
                <a:cubicBezTo>
                  <a:pt x="193803" y="986943"/>
                  <a:pt x="193803" y="992013"/>
                  <a:pt x="193803" y="997083"/>
                </a:cubicBezTo>
                <a:cubicBezTo>
                  <a:pt x="194141" y="1006885"/>
                  <a:pt x="194479" y="1014997"/>
                  <a:pt x="195493" y="1023108"/>
                </a:cubicBezTo>
                <a:cubicBezTo>
                  <a:pt x="197859" y="1038656"/>
                  <a:pt x="202591" y="1054204"/>
                  <a:pt x="206647" y="1066034"/>
                </a:cubicBezTo>
                <a:cubicBezTo>
                  <a:pt x="216449" y="1095439"/>
                  <a:pt x="235039" y="1122141"/>
                  <a:pt x="252276" y="1144110"/>
                </a:cubicBezTo>
                <a:cubicBezTo>
                  <a:pt x="269514" y="1165742"/>
                  <a:pt x="290470" y="1187036"/>
                  <a:pt x="316495" y="1209343"/>
                </a:cubicBezTo>
                <a:cubicBezTo>
                  <a:pt x="328325" y="1219483"/>
                  <a:pt x="340493" y="1228271"/>
                  <a:pt x="349957" y="1234693"/>
                </a:cubicBezTo>
                <a:cubicBezTo>
                  <a:pt x="364828" y="1245171"/>
                  <a:pt x="378348" y="1253620"/>
                  <a:pt x="391192" y="1260718"/>
                </a:cubicBezTo>
                <a:cubicBezTo>
                  <a:pt x="400656" y="1266126"/>
                  <a:pt x="410795" y="1270520"/>
                  <a:pt x="420597" y="1275252"/>
                </a:cubicBezTo>
                <a:lnTo>
                  <a:pt x="423301" y="1276604"/>
                </a:lnTo>
                <a:lnTo>
                  <a:pt x="426343" y="1277956"/>
                </a:lnTo>
                <a:lnTo>
                  <a:pt x="430399" y="1279646"/>
                </a:lnTo>
                <a:cubicBezTo>
                  <a:pt x="443919" y="1286068"/>
                  <a:pt x="458115" y="1292152"/>
                  <a:pt x="472310" y="1297560"/>
                </a:cubicBezTo>
                <a:cubicBezTo>
                  <a:pt x="497322" y="1307362"/>
                  <a:pt x="520982" y="1315811"/>
                  <a:pt x="544641" y="1323247"/>
                </a:cubicBezTo>
                <a:cubicBezTo>
                  <a:pt x="554443" y="1324937"/>
                  <a:pt x="563907" y="1326289"/>
                  <a:pt x="573371" y="1327303"/>
                </a:cubicBezTo>
                <a:lnTo>
                  <a:pt x="589594" y="1329331"/>
                </a:lnTo>
                <a:cubicBezTo>
                  <a:pt x="601424" y="1331021"/>
                  <a:pt x="611226" y="1332035"/>
                  <a:pt x="621366" y="1333049"/>
                </a:cubicBezTo>
                <a:lnTo>
                  <a:pt x="637252" y="1334739"/>
                </a:lnTo>
                <a:lnTo>
                  <a:pt x="651447" y="1336429"/>
                </a:lnTo>
                <a:cubicBezTo>
                  <a:pt x="658207" y="1337105"/>
                  <a:pt x="665305" y="1338119"/>
                  <a:pt x="672065" y="1338457"/>
                </a:cubicBezTo>
                <a:lnTo>
                  <a:pt x="721750" y="1342851"/>
                </a:lnTo>
                <a:cubicBezTo>
                  <a:pt x="732566" y="1343865"/>
                  <a:pt x="743382" y="1344879"/>
                  <a:pt x="754536" y="1345555"/>
                </a:cubicBezTo>
                <a:cubicBezTo>
                  <a:pt x="766365" y="1345217"/>
                  <a:pt x="776167" y="1345217"/>
                  <a:pt x="786307" y="1345217"/>
                </a:cubicBezTo>
                <a:lnTo>
                  <a:pt x="797123" y="1345217"/>
                </a:lnTo>
                <a:lnTo>
                  <a:pt x="801855" y="1345217"/>
                </a:lnTo>
                <a:cubicBezTo>
                  <a:pt x="808953" y="1345217"/>
                  <a:pt x="816388" y="1345217"/>
                  <a:pt x="823486" y="1344879"/>
                </a:cubicBezTo>
                <a:lnTo>
                  <a:pt x="839372" y="1344541"/>
                </a:lnTo>
                <a:lnTo>
                  <a:pt x="856610" y="1344203"/>
                </a:lnTo>
                <a:lnTo>
                  <a:pt x="863708" y="1344203"/>
                </a:lnTo>
                <a:lnTo>
                  <a:pt x="874523" y="1343865"/>
                </a:lnTo>
                <a:lnTo>
                  <a:pt x="885339" y="1343865"/>
                </a:lnTo>
                <a:lnTo>
                  <a:pt x="895479" y="1343865"/>
                </a:lnTo>
                <a:cubicBezTo>
                  <a:pt x="905619" y="1343865"/>
                  <a:pt x="915759" y="1343865"/>
                  <a:pt x="925899" y="1343527"/>
                </a:cubicBezTo>
                <a:cubicBezTo>
                  <a:pt x="932996" y="1343189"/>
                  <a:pt x="940094" y="1342851"/>
                  <a:pt x="947530" y="1342175"/>
                </a:cubicBezTo>
                <a:cubicBezTo>
                  <a:pt x="954628" y="1341499"/>
                  <a:pt x="961726" y="1340823"/>
                  <a:pt x="968824" y="1339809"/>
                </a:cubicBezTo>
                <a:cubicBezTo>
                  <a:pt x="983696" y="1337781"/>
                  <a:pt x="998229" y="1335753"/>
                  <a:pt x="1012763" y="1333387"/>
                </a:cubicBezTo>
                <a:lnTo>
                  <a:pt x="1023241" y="1331359"/>
                </a:lnTo>
                <a:lnTo>
                  <a:pt x="1034395" y="1329331"/>
                </a:lnTo>
                <a:lnTo>
                  <a:pt x="1043183" y="1327979"/>
                </a:lnTo>
                <a:cubicBezTo>
                  <a:pt x="1050618" y="1327303"/>
                  <a:pt x="1058054" y="1326627"/>
                  <a:pt x="1065828" y="1325951"/>
                </a:cubicBezTo>
                <a:cubicBezTo>
                  <a:pt x="1080362" y="1323923"/>
                  <a:pt x="1094558" y="1320881"/>
                  <a:pt x="1109091" y="1317839"/>
                </a:cubicBezTo>
                <a:lnTo>
                  <a:pt x="1125991" y="1315135"/>
                </a:lnTo>
                <a:lnTo>
                  <a:pt x="1131737" y="1314121"/>
                </a:lnTo>
                <a:cubicBezTo>
                  <a:pt x="1138159" y="1312769"/>
                  <a:pt x="1143905" y="1311755"/>
                  <a:pt x="1149651" y="1310741"/>
                </a:cubicBezTo>
                <a:lnTo>
                  <a:pt x="1154721" y="1309727"/>
                </a:lnTo>
                <a:cubicBezTo>
                  <a:pt x="1163170" y="1308038"/>
                  <a:pt x="1170268" y="1306348"/>
                  <a:pt x="1177366" y="1305333"/>
                </a:cubicBezTo>
                <a:lnTo>
                  <a:pt x="1181422" y="1304657"/>
                </a:lnTo>
                <a:lnTo>
                  <a:pt x="1206772" y="1300264"/>
                </a:lnTo>
                <a:lnTo>
                  <a:pt x="1213532" y="1299250"/>
                </a:lnTo>
                <a:lnTo>
                  <a:pt x="1220291" y="1298236"/>
                </a:lnTo>
                <a:lnTo>
                  <a:pt x="1234149" y="1295870"/>
                </a:lnTo>
                <a:lnTo>
                  <a:pt x="1247331" y="1293504"/>
                </a:lnTo>
                <a:lnTo>
                  <a:pt x="1254429" y="1292490"/>
                </a:lnTo>
                <a:cubicBezTo>
                  <a:pt x="1277413" y="1288096"/>
                  <a:pt x="1300396" y="1283026"/>
                  <a:pt x="1323042" y="1277618"/>
                </a:cubicBezTo>
                <a:cubicBezTo>
                  <a:pt x="1328112" y="1276942"/>
                  <a:pt x="1332844" y="1276604"/>
                  <a:pt x="1337575" y="1275928"/>
                </a:cubicBezTo>
                <a:cubicBezTo>
                  <a:pt x="1344335" y="1274914"/>
                  <a:pt x="1351095" y="1274238"/>
                  <a:pt x="1357855" y="1273900"/>
                </a:cubicBezTo>
                <a:lnTo>
                  <a:pt x="1374079" y="1272548"/>
                </a:lnTo>
                <a:lnTo>
                  <a:pt x="1391317" y="1271196"/>
                </a:lnTo>
                <a:lnTo>
                  <a:pt x="1398752" y="1270520"/>
                </a:lnTo>
                <a:lnTo>
                  <a:pt x="1403146" y="1270182"/>
                </a:lnTo>
                <a:cubicBezTo>
                  <a:pt x="1409906" y="1269506"/>
                  <a:pt x="1416666" y="1269168"/>
                  <a:pt x="1423426" y="1268830"/>
                </a:cubicBezTo>
                <a:cubicBezTo>
                  <a:pt x="1451479" y="1268830"/>
                  <a:pt x="1474801" y="1270520"/>
                  <a:pt x="1496433" y="1274576"/>
                </a:cubicBezTo>
                <a:cubicBezTo>
                  <a:pt x="1517388" y="1278294"/>
                  <a:pt x="1540372" y="1283026"/>
                  <a:pt x="1568763" y="1289786"/>
                </a:cubicBezTo>
                <a:cubicBezTo>
                  <a:pt x="1579917" y="1292490"/>
                  <a:pt x="1591071" y="1295532"/>
                  <a:pt x="1602225" y="1298574"/>
                </a:cubicBezTo>
                <a:cubicBezTo>
                  <a:pt x="1616421" y="1302292"/>
                  <a:pt x="1630278" y="1306686"/>
                  <a:pt x="1643798" y="1311755"/>
                </a:cubicBezTo>
                <a:cubicBezTo>
                  <a:pt x="1669824" y="1321219"/>
                  <a:pt x="1692807" y="1330007"/>
                  <a:pt x="1715453" y="1341837"/>
                </a:cubicBezTo>
                <a:cubicBezTo>
                  <a:pt x="1734043" y="1352315"/>
                  <a:pt x="1750604" y="1365158"/>
                  <a:pt x="1763110" y="1374622"/>
                </a:cubicBezTo>
                <a:cubicBezTo>
                  <a:pt x="1777306" y="1385438"/>
                  <a:pt x="1793868" y="1398620"/>
                  <a:pt x="1809077" y="1412816"/>
                </a:cubicBezTo>
                <a:lnTo>
                  <a:pt x="1817527" y="1421604"/>
                </a:lnTo>
                <a:cubicBezTo>
                  <a:pt x="1821583" y="1425659"/>
                  <a:pt x="1825639" y="1429377"/>
                  <a:pt x="1829695" y="1433095"/>
                </a:cubicBezTo>
                <a:lnTo>
                  <a:pt x="1832061" y="1435461"/>
                </a:lnTo>
                <a:lnTo>
                  <a:pt x="1839497" y="1442897"/>
                </a:lnTo>
                <a:lnTo>
                  <a:pt x="1846595" y="1450333"/>
                </a:lnTo>
                <a:lnTo>
                  <a:pt x="1859100" y="1460135"/>
                </a:lnTo>
                <a:lnTo>
                  <a:pt x="1866874" y="1467571"/>
                </a:lnTo>
                <a:cubicBezTo>
                  <a:pt x="1876000" y="1476697"/>
                  <a:pt x="1885126" y="1486160"/>
                  <a:pt x="1893914" y="1495624"/>
                </a:cubicBezTo>
                <a:cubicBezTo>
                  <a:pt x="1903716" y="1506102"/>
                  <a:pt x="1914870" y="1517932"/>
                  <a:pt x="1923995" y="1531452"/>
                </a:cubicBezTo>
                <a:cubicBezTo>
                  <a:pt x="1930079" y="1542267"/>
                  <a:pt x="1935149" y="1553759"/>
                  <a:pt x="1940557" y="1564575"/>
                </a:cubicBezTo>
                <a:cubicBezTo>
                  <a:pt x="1944613" y="1573025"/>
                  <a:pt x="1947317" y="1579447"/>
                  <a:pt x="1949683" y="1586207"/>
                </a:cubicBezTo>
                <a:cubicBezTo>
                  <a:pt x="1950697" y="1589587"/>
                  <a:pt x="1952049" y="1592629"/>
                  <a:pt x="1953401" y="1596009"/>
                </a:cubicBezTo>
                <a:cubicBezTo>
                  <a:pt x="1954077" y="1597699"/>
                  <a:pt x="1955091" y="1599388"/>
                  <a:pt x="1956105" y="1600740"/>
                </a:cubicBezTo>
                <a:cubicBezTo>
                  <a:pt x="1959485" y="1606486"/>
                  <a:pt x="1962865" y="1608176"/>
                  <a:pt x="1965569" y="1609528"/>
                </a:cubicBezTo>
                <a:cubicBezTo>
                  <a:pt x="1967597" y="1610542"/>
                  <a:pt x="1969625" y="1611218"/>
                  <a:pt x="1971990" y="1611218"/>
                </a:cubicBezTo>
                <a:cubicBezTo>
                  <a:pt x="1974356" y="1611218"/>
                  <a:pt x="1977060" y="1610880"/>
                  <a:pt x="1979088" y="1609866"/>
                </a:cubicBezTo>
                <a:lnTo>
                  <a:pt x="1979764" y="1600740"/>
                </a:lnTo>
                <a:cubicBezTo>
                  <a:pt x="1980102" y="1583165"/>
                  <a:pt x="1980440" y="1565927"/>
                  <a:pt x="1980440" y="1548351"/>
                </a:cubicBezTo>
                <a:lnTo>
                  <a:pt x="1977398" y="1537198"/>
                </a:lnTo>
                <a:cubicBezTo>
                  <a:pt x="1977398" y="1537198"/>
                  <a:pt x="1980440" y="1536860"/>
                  <a:pt x="1980440" y="1536860"/>
                </a:cubicBezTo>
                <a:cubicBezTo>
                  <a:pt x="1980440" y="1530776"/>
                  <a:pt x="1980102" y="1525030"/>
                  <a:pt x="1980102" y="1519622"/>
                </a:cubicBezTo>
                <a:cubicBezTo>
                  <a:pt x="1979764" y="1514214"/>
                  <a:pt x="1983144" y="1509144"/>
                  <a:pt x="1988890" y="1506440"/>
                </a:cubicBezTo>
                <a:lnTo>
                  <a:pt x="1987876" y="1498666"/>
                </a:lnTo>
                <a:lnTo>
                  <a:pt x="1989566" y="1493596"/>
                </a:lnTo>
                <a:lnTo>
                  <a:pt x="1993284" y="1486160"/>
                </a:lnTo>
                <a:lnTo>
                  <a:pt x="2004100" y="1463853"/>
                </a:lnTo>
                <a:lnTo>
                  <a:pt x="2005790" y="1460811"/>
                </a:lnTo>
                <a:cubicBezTo>
                  <a:pt x="2009170" y="1454389"/>
                  <a:pt x="2012550" y="1447967"/>
                  <a:pt x="2016268" y="1441545"/>
                </a:cubicBezTo>
                <a:cubicBezTo>
                  <a:pt x="2020662" y="1433433"/>
                  <a:pt x="2025732" y="1425997"/>
                  <a:pt x="2031139" y="1418562"/>
                </a:cubicBezTo>
                <a:cubicBezTo>
                  <a:pt x="2035871" y="1411802"/>
                  <a:pt x="2040603" y="1405380"/>
                  <a:pt x="2045673" y="1398620"/>
                </a:cubicBezTo>
                <a:cubicBezTo>
                  <a:pt x="2051081" y="1391860"/>
                  <a:pt x="2056827" y="1385438"/>
                  <a:pt x="2062573" y="1379016"/>
                </a:cubicBezTo>
                <a:cubicBezTo>
                  <a:pt x="2070685" y="1370228"/>
                  <a:pt x="2079811" y="1361103"/>
                  <a:pt x="2089274" y="1352653"/>
                </a:cubicBezTo>
                <a:cubicBezTo>
                  <a:pt x="2098738" y="1344203"/>
                  <a:pt x="2109892" y="1334401"/>
                  <a:pt x="2121722" y="1325951"/>
                </a:cubicBezTo>
                <a:cubicBezTo>
                  <a:pt x="2138284" y="1316149"/>
                  <a:pt x="2155521" y="1310065"/>
                  <a:pt x="2176139" y="1302630"/>
                </a:cubicBezTo>
                <a:cubicBezTo>
                  <a:pt x="2185603" y="1299250"/>
                  <a:pt x="2195405" y="1296208"/>
                  <a:pt x="2205206" y="1293166"/>
                </a:cubicBezTo>
                <a:cubicBezTo>
                  <a:pt x="2248132" y="1293504"/>
                  <a:pt x="2294437" y="1299588"/>
                  <a:pt x="2350882" y="1312431"/>
                </a:cubicBezTo>
                <a:lnTo>
                  <a:pt x="2355276" y="1313445"/>
                </a:lnTo>
                <a:lnTo>
                  <a:pt x="2358318" y="1314797"/>
                </a:lnTo>
                <a:lnTo>
                  <a:pt x="2370148" y="1318853"/>
                </a:lnTo>
                <a:cubicBezTo>
                  <a:pt x="2375894" y="1320881"/>
                  <a:pt x="2381639" y="1322909"/>
                  <a:pt x="2387385" y="1325275"/>
                </a:cubicBezTo>
                <a:lnTo>
                  <a:pt x="2405299" y="1331697"/>
                </a:lnTo>
                <a:lnTo>
                  <a:pt x="2415439" y="1335415"/>
                </a:lnTo>
                <a:lnTo>
                  <a:pt x="2431325" y="1341161"/>
                </a:lnTo>
                <a:lnTo>
                  <a:pt x="2446196" y="1346231"/>
                </a:lnTo>
                <a:lnTo>
                  <a:pt x="2466814" y="1353329"/>
                </a:lnTo>
                <a:lnTo>
                  <a:pt x="2476278" y="1356709"/>
                </a:lnTo>
                <a:lnTo>
                  <a:pt x="2489460" y="1361441"/>
                </a:lnTo>
                <a:cubicBezTo>
                  <a:pt x="2497233" y="1364482"/>
                  <a:pt x="2507035" y="1368200"/>
                  <a:pt x="2516837" y="1371918"/>
                </a:cubicBezTo>
                <a:lnTo>
                  <a:pt x="2526977" y="1375636"/>
                </a:lnTo>
                <a:lnTo>
                  <a:pt x="2542863" y="1381720"/>
                </a:lnTo>
                <a:lnTo>
                  <a:pt x="2563142" y="1389494"/>
                </a:lnTo>
                <a:lnTo>
                  <a:pt x="2573958" y="1393550"/>
                </a:lnTo>
                <a:lnTo>
                  <a:pt x="2580042" y="1395916"/>
                </a:lnTo>
                <a:lnTo>
                  <a:pt x="2588154" y="1398958"/>
                </a:lnTo>
                <a:lnTo>
                  <a:pt x="2596604" y="1402000"/>
                </a:lnTo>
                <a:cubicBezTo>
                  <a:pt x="2604378" y="1404704"/>
                  <a:pt x="2612151" y="1407408"/>
                  <a:pt x="2619925" y="1410112"/>
                </a:cubicBezTo>
                <a:cubicBezTo>
                  <a:pt x="2629727" y="1413492"/>
                  <a:pt x="2641219" y="1417210"/>
                  <a:pt x="2652711" y="1420928"/>
                </a:cubicBezTo>
                <a:lnTo>
                  <a:pt x="2666907" y="1425659"/>
                </a:lnTo>
                <a:lnTo>
                  <a:pt x="2685496" y="1431743"/>
                </a:lnTo>
                <a:cubicBezTo>
                  <a:pt x="2706452" y="1438503"/>
                  <a:pt x="2727408" y="1443573"/>
                  <a:pt x="2752757" y="1449657"/>
                </a:cubicBezTo>
                <a:cubicBezTo>
                  <a:pt x="2765263" y="1452699"/>
                  <a:pt x="2776417" y="1455065"/>
                  <a:pt x="2787570" y="1457431"/>
                </a:cubicBezTo>
                <a:lnTo>
                  <a:pt x="2799062" y="1459797"/>
                </a:lnTo>
                <a:cubicBezTo>
                  <a:pt x="2805822" y="1461149"/>
                  <a:pt x="2812920" y="1462501"/>
                  <a:pt x="2819680" y="1463853"/>
                </a:cubicBezTo>
                <a:lnTo>
                  <a:pt x="2830158" y="1465543"/>
                </a:lnTo>
                <a:lnTo>
                  <a:pt x="2843001" y="1467571"/>
                </a:lnTo>
                <a:lnTo>
                  <a:pt x="2850437" y="1467571"/>
                </a:lnTo>
                <a:lnTo>
                  <a:pt x="2857873" y="1467571"/>
                </a:lnTo>
                <a:cubicBezTo>
                  <a:pt x="2861591" y="1467571"/>
                  <a:pt x="2864971" y="1467233"/>
                  <a:pt x="2868689" y="1467233"/>
                </a:cubicBezTo>
                <a:lnTo>
                  <a:pt x="2873083" y="1467233"/>
                </a:lnTo>
                <a:lnTo>
                  <a:pt x="2883899" y="1466895"/>
                </a:lnTo>
                <a:lnTo>
                  <a:pt x="2895391" y="1466557"/>
                </a:lnTo>
                <a:lnTo>
                  <a:pt x="2904854" y="1465881"/>
                </a:lnTo>
                <a:lnTo>
                  <a:pt x="2912290" y="1465205"/>
                </a:lnTo>
                <a:lnTo>
                  <a:pt x="2918712" y="1464529"/>
                </a:lnTo>
                <a:cubicBezTo>
                  <a:pt x="2922092" y="1464529"/>
                  <a:pt x="2925472" y="1464191"/>
                  <a:pt x="2928514" y="1463853"/>
                </a:cubicBezTo>
                <a:lnTo>
                  <a:pt x="2946090" y="1462163"/>
                </a:lnTo>
                <a:cubicBezTo>
                  <a:pt x="2964341" y="1460473"/>
                  <a:pt x="2981917" y="1458783"/>
                  <a:pt x="2999155" y="1457093"/>
                </a:cubicBezTo>
                <a:lnTo>
                  <a:pt x="3022814" y="1454389"/>
                </a:lnTo>
                <a:lnTo>
                  <a:pt x="3025856" y="1454051"/>
                </a:lnTo>
                <a:cubicBezTo>
                  <a:pt x="3039376" y="1450671"/>
                  <a:pt x="3052896" y="1446615"/>
                  <a:pt x="3067091" y="1442221"/>
                </a:cubicBezTo>
                <a:lnTo>
                  <a:pt x="3081287" y="1437827"/>
                </a:lnTo>
                <a:cubicBezTo>
                  <a:pt x="3102581" y="1431067"/>
                  <a:pt x="3123537" y="1424646"/>
                  <a:pt x="3144492" y="1417210"/>
                </a:cubicBezTo>
                <a:cubicBezTo>
                  <a:pt x="3158350" y="1412478"/>
                  <a:pt x="3171870" y="1407408"/>
                  <a:pt x="3185052" y="1401324"/>
                </a:cubicBezTo>
                <a:cubicBezTo>
                  <a:pt x="3198233" y="1395240"/>
                  <a:pt x="3211415" y="1388818"/>
                  <a:pt x="3224597" y="1382058"/>
                </a:cubicBezTo>
                <a:cubicBezTo>
                  <a:pt x="3255016" y="1366172"/>
                  <a:pt x="3280704" y="1349949"/>
                  <a:pt x="3303350" y="1332373"/>
                </a:cubicBezTo>
                <a:cubicBezTo>
                  <a:pt x="3317207" y="1321557"/>
                  <a:pt x="3328023" y="1313107"/>
                  <a:pt x="3337825" y="1303644"/>
                </a:cubicBezTo>
                <a:cubicBezTo>
                  <a:pt x="3352021" y="1289786"/>
                  <a:pt x="3361822" y="1278294"/>
                  <a:pt x="3370272" y="1266464"/>
                </a:cubicBezTo>
                <a:cubicBezTo>
                  <a:pt x="3381426" y="1251254"/>
                  <a:pt x="3389538" y="1236045"/>
                  <a:pt x="3394608" y="1221173"/>
                </a:cubicBezTo>
                <a:cubicBezTo>
                  <a:pt x="3400016" y="1205287"/>
                  <a:pt x="3403734" y="1190077"/>
                  <a:pt x="3405762" y="1175882"/>
                </a:cubicBezTo>
                <a:cubicBezTo>
                  <a:pt x="3410156" y="1145800"/>
                  <a:pt x="3408465" y="1116733"/>
                  <a:pt x="3400354" y="1092059"/>
                </a:cubicBezTo>
                <a:cubicBezTo>
                  <a:pt x="3392580" y="1068062"/>
                  <a:pt x="3381764" y="1045754"/>
                  <a:pt x="3372300" y="1027164"/>
                </a:cubicBezTo>
                <a:lnTo>
                  <a:pt x="3367230" y="1017362"/>
                </a:lnTo>
                <a:cubicBezTo>
                  <a:pt x="3358442" y="999787"/>
                  <a:pt x="3349655" y="982211"/>
                  <a:pt x="3340191" y="964973"/>
                </a:cubicBezTo>
                <a:lnTo>
                  <a:pt x="3336811" y="958552"/>
                </a:lnTo>
                <a:cubicBezTo>
                  <a:pt x="3327009" y="940638"/>
                  <a:pt x="3317883" y="924414"/>
                  <a:pt x="3312137" y="906838"/>
                </a:cubicBezTo>
                <a:cubicBezTo>
                  <a:pt x="3305715" y="883179"/>
                  <a:pt x="3302335" y="859857"/>
                  <a:pt x="3301659" y="835184"/>
                </a:cubicBezTo>
                <a:cubicBezTo>
                  <a:pt x="3301659" y="821326"/>
                  <a:pt x="3303011" y="809158"/>
                  <a:pt x="3305377" y="797328"/>
                </a:cubicBezTo>
                <a:cubicBezTo>
                  <a:pt x="3308419" y="787188"/>
                  <a:pt x="3312475" y="777049"/>
                  <a:pt x="3317883" y="766909"/>
                </a:cubicBezTo>
                <a:cubicBezTo>
                  <a:pt x="3324981" y="755079"/>
                  <a:pt x="3334107" y="743587"/>
                  <a:pt x="3346275" y="730405"/>
                </a:cubicBezTo>
                <a:cubicBezTo>
                  <a:pt x="3362836" y="713844"/>
                  <a:pt x="3377708" y="700324"/>
                  <a:pt x="3393256" y="688494"/>
                </a:cubicBezTo>
                <a:cubicBezTo>
                  <a:pt x="3407452" y="677340"/>
                  <a:pt x="3423337" y="667539"/>
                  <a:pt x="3439561" y="657399"/>
                </a:cubicBezTo>
                <a:lnTo>
                  <a:pt x="3452405" y="649287"/>
                </a:lnTo>
                <a:cubicBezTo>
                  <a:pt x="3477079" y="634753"/>
                  <a:pt x="3499386" y="622923"/>
                  <a:pt x="3521356" y="613797"/>
                </a:cubicBezTo>
                <a:cubicBezTo>
                  <a:pt x="3548057" y="602644"/>
                  <a:pt x="3576111" y="592504"/>
                  <a:pt x="3603488" y="583040"/>
                </a:cubicBezTo>
                <a:lnTo>
                  <a:pt x="3614642" y="579322"/>
                </a:lnTo>
                <a:lnTo>
                  <a:pt x="3632218" y="573238"/>
                </a:lnTo>
                <a:cubicBezTo>
                  <a:pt x="3650469" y="567154"/>
                  <a:pt x="3668721" y="560732"/>
                  <a:pt x="3686973" y="553972"/>
                </a:cubicBezTo>
                <a:cubicBezTo>
                  <a:pt x="3715702" y="543157"/>
                  <a:pt x="3741728" y="532341"/>
                  <a:pt x="3766401" y="520173"/>
                </a:cubicBezTo>
                <a:cubicBezTo>
                  <a:pt x="3778569" y="514427"/>
                  <a:pt x="3790399" y="507667"/>
                  <a:pt x="3801891" y="500907"/>
                </a:cubicBezTo>
                <a:cubicBezTo>
                  <a:pt x="3818114" y="491444"/>
                  <a:pt x="3830282" y="483670"/>
                  <a:pt x="3841774" y="475558"/>
                </a:cubicBezTo>
                <a:cubicBezTo>
                  <a:pt x="3853604" y="466770"/>
                  <a:pt x="3864420" y="458658"/>
                  <a:pt x="3874222" y="449532"/>
                </a:cubicBezTo>
                <a:cubicBezTo>
                  <a:pt x="3888079" y="436012"/>
                  <a:pt x="3896867" y="423507"/>
                  <a:pt x="3902951" y="409311"/>
                </a:cubicBezTo>
                <a:cubicBezTo>
                  <a:pt x="3914781" y="381257"/>
                  <a:pt x="3918837" y="349148"/>
                  <a:pt x="3914781" y="316701"/>
                </a:cubicBezTo>
                <a:cubicBezTo>
                  <a:pt x="3913429" y="306899"/>
                  <a:pt x="3911401" y="297097"/>
                  <a:pt x="3909035" y="286957"/>
                </a:cubicBezTo>
                <a:lnTo>
                  <a:pt x="3907345" y="278507"/>
                </a:lnTo>
                <a:cubicBezTo>
                  <a:pt x="3903965" y="262283"/>
                  <a:pt x="3900247" y="248426"/>
                  <a:pt x="3895515" y="235244"/>
                </a:cubicBezTo>
                <a:cubicBezTo>
                  <a:pt x="3885037" y="205500"/>
                  <a:pt x="3868138" y="178123"/>
                  <a:pt x="3846506" y="155815"/>
                </a:cubicBezTo>
                <a:cubicBezTo>
                  <a:pt x="3827578" y="136212"/>
                  <a:pt x="3804257" y="119312"/>
                  <a:pt x="3782287" y="104102"/>
                </a:cubicBezTo>
                <a:cubicBezTo>
                  <a:pt x="3766401" y="92948"/>
                  <a:pt x="3751868" y="84161"/>
                  <a:pt x="3738686" y="76725"/>
                </a:cubicBezTo>
                <a:cubicBezTo>
                  <a:pt x="3725504" y="69627"/>
                  <a:pt x="3712322" y="63205"/>
                  <a:pt x="3698803" y="57121"/>
                </a:cubicBezTo>
                <a:cubicBezTo>
                  <a:pt x="3687311" y="51713"/>
                  <a:pt x="3675481" y="47657"/>
                  <a:pt x="3661285" y="43263"/>
                </a:cubicBezTo>
                <a:lnTo>
                  <a:pt x="3652835" y="40559"/>
                </a:lnTo>
                <a:lnTo>
                  <a:pt x="3649455" y="39545"/>
                </a:lnTo>
                <a:cubicBezTo>
                  <a:pt x="3640668" y="36503"/>
                  <a:pt x="3631542" y="33799"/>
                  <a:pt x="3622416" y="31433"/>
                </a:cubicBezTo>
                <a:lnTo>
                  <a:pt x="3597066" y="25350"/>
                </a:lnTo>
                <a:cubicBezTo>
                  <a:pt x="3572731" y="18928"/>
                  <a:pt x="3546367" y="12844"/>
                  <a:pt x="3519328" y="8788"/>
                </a:cubicBezTo>
                <a:cubicBezTo>
                  <a:pt x="3508512" y="7098"/>
                  <a:pt x="3497358" y="5746"/>
                  <a:pt x="3486880" y="4732"/>
                </a:cubicBezTo>
                <a:lnTo>
                  <a:pt x="3480120" y="4056"/>
                </a:lnTo>
                <a:cubicBezTo>
                  <a:pt x="3475388" y="3380"/>
                  <a:pt x="3470657" y="2704"/>
                  <a:pt x="3465925" y="2366"/>
                </a:cubicBezTo>
                <a:cubicBezTo>
                  <a:pt x="3460517" y="0"/>
                  <a:pt x="3456799" y="0"/>
                  <a:pt x="3452743" y="0"/>
                </a:cubicBezTo>
                <a:moveTo>
                  <a:pt x="1979088" y="1337443"/>
                </a:moveTo>
                <a:lnTo>
                  <a:pt x="1974356" y="1329669"/>
                </a:lnTo>
                <a:lnTo>
                  <a:pt x="1970977" y="1324599"/>
                </a:lnTo>
                <a:cubicBezTo>
                  <a:pt x="1968949" y="1321557"/>
                  <a:pt x="1966921" y="1318515"/>
                  <a:pt x="1964893" y="1315473"/>
                </a:cubicBezTo>
                <a:lnTo>
                  <a:pt x="1967259" y="1313107"/>
                </a:lnTo>
                <a:cubicBezTo>
                  <a:pt x="1968611" y="1315473"/>
                  <a:pt x="1969286" y="1316825"/>
                  <a:pt x="1969625" y="1318177"/>
                </a:cubicBezTo>
                <a:cubicBezTo>
                  <a:pt x="1972328" y="1324599"/>
                  <a:pt x="1978074" y="1329331"/>
                  <a:pt x="1984834" y="1331021"/>
                </a:cubicBezTo>
                <a:cubicBezTo>
                  <a:pt x="1983144" y="1331697"/>
                  <a:pt x="1981454" y="1333725"/>
                  <a:pt x="1979764" y="1336091"/>
                </a:cubicBezTo>
                <a:lnTo>
                  <a:pt x="1979088" y="1337443"/>
                </a:lnTo>
                <a:close/>
              </a:path>
            </a:pathLst>
          </a:custGeom>
          <a:solidFill>
            <a:srgbClr val="C6C4B0"/>
          </a:solidFill>
          <a:ln w="33748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419" name="Graphic 828">
            <a:extLst>
              <a:ext uri="{FF2B5EF4-FFF2-40B4-BE49-F238E27FC236}">
                <a16:creationId xmlns:a16="http://schemas.microsoft.com/office/drawing/2014/main" xmlns="" id="{ECB8CB4F-E7F0-4B07-8691-508D01B67512}"/>
              </a:ext>
            </a:extLst>
          </p:cNvPr>
          <p:cNvGrpSpPr/>
          <p:nvPr/>
        </p:nvGrpSpPr>
        <p:grpSpPr>
          <a:xfrm>
            <a:off x="735809" y="6084955"/>
            <a:ext cx="1122241" cy="934787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420" name="Freeform: Shape 123">
              <a:extLst>
                <a:ext uri="{FF2B5EF4-FFF2-40B4-BE49-F238E27FC236}">
                  <a16:creationId xmlns:a16="http://schemas.microsoft.com/office/drawing/2014/main" xmlns="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21" name="Freeform: Shape 124">
              <a:extLst>
                <a:ext uri="{FF2B5EF4-FFF2-40B4-BE49-F238E27FC236}">
                  <a16:creationId xmlns:a16="http://schemas.microsoft.com/office/drawing/2014/main" xmlns="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22" name="Freeform: Shape 125">
              <a:extLst>
                <a:ext uri="{FF2B5EF4-FFF2-40B4-BE49-F238E27FC236}">
                  <a16:creationId xmlns:a16="http://schemas.microsoft.com/office/drawing/2014/main" xmlns="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sp>
        <p:nvSpPr>
          <p:cNvPr id="423" name="Graphic 19325">
            <a:extLst>
              <a:ext uri="{FF2B5EF4-FFF2-40B4-BE49-F238E27FC236}">
                <a16:creationId xmlns:a16="http://schemas.microsoft.com/office/drawing/2014/main" xmlns="" id="{076BFB6E-8AA9-41EA-B47A-E86D43AF214F}"/>
              </a:ext>
            </a:extLst>
          </p:cNvPr>
          <p:cNvSpPr/>
          <p:nvPr/>
        </p:nvSpPr>
        <p:spPr>
          <a:xfrm>
            <a:off x="2896387" y="1377365"/>
            <a:ext cx="600221" cy="53536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424" name="Graphic 19325">
            <a:extLst>
              <a:ext uri="{FF2B5EF4-FFF2-40B4-BE49-F238E27FC236}">
                <a16:creationId xmlns:a16="http://schemas.microsoft.com/office/drawing/2014/main" xmlns="" id="{7D212570-F8BD-45DA-81E6-0E33BCF875FA}"/>
              </a:ext>
            </a:extLst>
          </p:cNvPr>
          <p:cNvSpPr/>
          <p:nvPr/>
        </p:nvSpPr>
        <p:spPr>
          <a:xfrm>
            <a:off x="13429977" y="2686473"/>
            <a:ext cx="334641" cy="35164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425" name="Graphic 19325">
            <a:extLst>
              <a:ext uri="{FF2B5EF4-FFF2-40B4-BE49-F238E27FC236}">
                <a16:creationId xmlns:a16="http://schemas.microsoft.com/office/drawing/2014/main" xmlns="" id="{9216CD92-0672-490C-8FA5-053FEBA15FC1}"/>
              </a:ext>
            </a:extLst>
          </p:cNvPr>
          <p:cNvSpPr/>
          <p:nvPr/>
        </p:nvSpPr>
        <p:spPr>
          <a:xfrm>
            <a:off x="15190597" y="1101169"/>
            <a:ext cx="819481" cy="87131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426" name="Graphic 19325">
            <a:extLst>
              <a:ext uri="{FF2B5EF4-FFF2-40B4-BE49-F238E27FC236}">
                <a16:creationId xmlns:a16="http://schemas.microsoft.com/office/drawing/2014/main" xmlns="" id="{076BFB6E-8AA9-41EA-B47A-E86D43AF214F}"/>
              </a:ext>
            </a:extLst>
          </p:cNvPr>
          <p:cNvSpPr/>
          <p:nvPr/>
        </p:nvSpPr>
        <p:spPr>
          <a:xfrm>
            <a:off x="10512937" y="807237"/>
            <a:ext cx="600221" cy="53536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428" name="Group 4">
            <a:extLst>
              <a:ext uri="{FF2B5EF4-FFF2-40B4-BE49-F238E27FC236}">
                <a16:creationId xmlns:a16="http://schemas.microsoft.com/office/drawing/2014/main" xmlns="" id="{339DAE13-AF0A-4063-9109-12C7B84A26F3}"/>
              </a:ext>
            </a:extLst>
          </p:cNvPr>
          <p:cNvGrpSpPr>
            <a:grpSpLocks noChangeAspect="1"/>
          </p:cNvGrpSpPr>
          <p:nvPr/>
        </p:nvGrpSpPr>
        <p:grpSpPr bwMode="auto">
          <a:xfrm rot="18924872">
            <a:off x="15493175" y="7791977"/>
            <a:ext cx="1295400" cy="2679700"/>
            <a:chOff x="-24" y="1472"/>
            <a:chExt cx="612" cy="1266"/>
          </a:xfrm>
        </p:grpSpPr>
        <p:sp>
          <p:nvSpPr>
            <p:cNvPr id="429" name="AutoShape 3">
              <a:extLst>
                <a:ext uri="{FF2B5EF4-FFF2-40B4-BE49-F238E27FC236}">
                  <a16:creationId xmlns:a16="http://schemas.microsoft.com/office/drawing/2014/main" xmlns="" id="{EF1CDC58-84E7-4B1C-958C-D96E350E4DC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24" y="1472"/>
              <a:ext cx="612" cy="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0" name="Freeform 5">
              <a:extLst>
                <a:ext uri="{FF2B5EF4-FFF2-40B4-BE49-F238E27FC236}">
                  <a16:creationId xmlns:a16="http://schemas.microsoft.com/office/drawing/2014/main" xmlns="" id="{93C4933C-B3EC-4963-9ADD-645C7ADB4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" y="2266"/>
              <a:ext cx="341" cy="470"/>
            </a:xfrm>
            <a:custGeom>
              <a:avLst/>
              <a:gdLst>
                <a:gd name="T0" fmla="*/ 22 w 142"/>
                <a:gd name="T1" fmla="*/ 28 h 197"/>
                <a:gd name="T2" fmla="*/ 16 w 142"/>
                <a:gd name="T3" fmla="*/ 93 h 197"/>
                <a:gd name="T4" fmla="*/ 97 w 142"/>
                <a:gd name="T5" fmla="*/ 174 h 197"/>
                <a:gd name="T6" fmla="*/ 90 w 142"/>
                <a:gd name="T7" fmla="*/ 196 h 197"/>
                <a:gd name="T8" fmla="*/ 132 w 142"/>
                <a:gd name="T9" fmla="*/ 144 h 197"/>
                <a:gd name="T10" fmla="*/ 50 w 142"/>
                <a:gd name="T11" fmla="*/ 9 h 197"/>
                <a:gd name="T12" fmla="*/ 29 w 142"/>
                <a:gd name="T13" fmla="*/ 20 h 197"/>
                <a:gd name="T14" fmla="*/ 22 w 142"/>
                <a:gd name="T15" fmla="*/ 2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97">
                  <a:moveTo>
                    <a:pt x="22" y="28"/>
                  </a:moveTo>
                  <a:cubicBezTo>
                    <a:pt x="22" y="28"/>
                    <a:pt x="0" y="62"/>
                    <a:pt x="16" y="93"/>
                  </a:cubicBezTo>
                  <a:cubicBezTo>
                    <a:pt x="35" y="130"/>
                    <a:pt x="103" y="147"/>
                    <a:pt x="97" y="174"/>
                  </a:cubicBezTo>
                  <a:cubicBezTo>
                    <a:pt x="95" y="186"/>
                    <a:pt x="84" y="197"/>
                    <a:pt x="90" y="196"/>
                  </a:cubicBezTo>
                  <a:cubicBezTo>
                    <a:pt x="98" y="196"/>
                    <a:pt x="127" y="175"/>
                    <a:pt x="132" y="144"/>
                  </a:cubicBezTo>
                  <a:cubicBezTo>
                    <a:pt x="142" y="90"/>
                    <a:pt x="125" y="0"/>
                    <a:pt x="50" y="9"/>
                  </a:cubicBezTo>
                  <a:cubicBezTo>
                    <a:pt x="33" y="12"/>
                    <a:pt x="29" y="20"/>
                    <a:pt x="29" y="20"/>
                  </a:cubicBezTo>
                  <a:cubicBezTo>
                    <a:pt x="22" y="28"/>
                    <a:pt x="22" y="28"/>
                    <a:pt x="22" y="28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1" name="Freeform 6">
              <a:extLst>
                <a:ext uri="{FF2B5EF4-FFF2-40B4-BE49-F238E27FC236}">
                  <a16:creationId xmlns:a16="http://schemas.microsoft.com/office/drawing/2014/main" xmlns="" id="{31E68DCB-8A6A-48A7-AE89-CF0205878A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" y="2733"/>
              <a:ext cx="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0 w 1"/>
                <a:gd name="T10" fmla="*/ 0 w 1"/>
                <a:gd name="T11" fmla="*/ 0 w 1"/>
                <a:gd name="T12" fmla="*/ 0 w 1"/>
                <a:gd name="T13" fmla="*/ 0 w 1"/>
                <a:gd name="T14" fmla="*/ 0 w 1"/>
                <a:gd name="T15" fmla="*/ 0 w 1"/>
                <a:gd name="T16" fmla="*/ 0 w 1"/>
                <a:gd name="T17" fmla="*/ 0 w 1"/>
                <a:gd name="T18" fmla="*/ 0 w 1"/>
                <a:gd name="T19" fmla="*/ 0 w 1"/>
                <a:gd name="T20" fmla="*/ 0 w 1"/>
                <a:gd name="T21" fmla="*/ 0 w 1"/>
                <a:gd name="T22" fmla="*/ 0 w 1"/>
                <a:gd name="T23" fmla="*/ 0 w 1"/>
                <a:gd name="T24" fmla="*/ 1 w 1"/>
                <a:gd name="T25" fmla="*/ 1 w 1"/>
                <a:gd name="T26" fmla="*/ 1 w 1"/>
                <a:gd name="T27" fmla="*/ 1 w 1"/>
                <a:gd name="T28" fmla="*/ 1 w 1"/>
                <a:gd name="T29" fmla="*/ 1 w 1"/>
                <a:gd name="T30" fmla="*/ 1 w 1"/>
                <a:gd name="T31" fmla="*/ 1 w 1"/>
                <a:gd name="T3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C8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2" name="Freeform 7">
              <a:extLst>
                <a:ext uri="{FF2B5EF4-FFF2-40B4-BE49-F238E27FC236}">
                  <a16:creationId xmlns:a16="http://schemas.microsoft.com/office/drawing/2014/main" xmlns="" id="{6A7E5567-B77C-4D92-A210-1377C5C54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" y="2287"/>
              <a:ext cx="281" cy="449"/>
            </a:xfrm>
            <a:custGeom>
              <a:avLst/>
              <a:gdLst>
                <a:gd name="T0" fmla="*/ 59 w 117"/>
                <a:gd name="T1" fmla="*/ 2 h 188"/>
                <a:gd name="T2" fmla="*/ 54 w 117"/>
                <a:gd name="T3" fmla="*/ 17 h 188"/>
                <a:gd name="T4" fmla="*/ 54 w 117"/>
                <a:gd name="T5" fmla="*/ 17 h 188"/>
                <a:gd name="T6" fmla="*/ 54 w 117"/>
                <a:gd name="T7" fmla="*/ 17 h 188"/>
                <a:gd name="T8" fmla="*/ 54 w 117"/>
                <a:gd name="T9" fmla="*/ 17 h 188"/>
                <a:gd name="T10" fmla="*/ 54 w 117"/>
                <a:gd name="T11" fmla="*/ 17 h 188"/>
                <a:gd name="T12" fmla="*/ 54 w 117"/>
                <a:gd name="T13" fmla="*/ 17 h 188"/>
                <a:gd name="T14" fmla="*/ 54 w 117"/>
                <a:gd name="T15" fmla="*/ 17 h 188"/>
                <a:gd name="T16" fmla="*/ 54 w 117"/>
                <a:gd name="T17" fmla="*/ 17 h 188"/>
                <a:gd name="T18" fmla="*/ 54 w 117"/>
                <a:gd name="T19" fmla="*/ 17 h 188"/>
                <a:gd name="T20" fmla="*/ 54 w 117"/>
                <a:gd name="T21" fmla="*/ 17 h 188"/>
                <a:gd name="T22" fmla="*/ 54 w 117"/>
                <a:gd name="T23" fmla="*/ 17 h 188"/>
                <a:gd name="T24" fmla="*/ 54 w 117"/>
                <a:gd name="T25" fmla="*/ 17 h 188"/>
                <a:gd name="T26" fmla="*/ 54 w 117"/>
                <a:gd name="T27" fmla="*/ 17 h 188"/>
                <a:gd name="T28" fmla="*/ 26 w 117"/>
                <a:gd name="T29" fmla="*/ 30 h 188"/>
                <a:gd name="T30" fmla="*/ 21 w 117"/>
                <a:gd name="T31" fmla="*/ 31 h 188"/>
                <a:gd name="T32" fmla="*/ 21 w 117"/>
                <a:gd name="T33" fmla="*/ 31 h 188"/>
                <a:gd name="T34" fmla="*/ 21 w 117"/>
                <a:gd name="T35" fmla="*/ 31 h 188"/>
                <a:gd name="T36" fmla="*/ 11 w 117"/>
                <a:gd name="T37" fmla="*/ 24 h 188"/>
                <a:gd name="T38" fmla="*/ 11 w 117"/>
                <a:gd name="T39" fmla="*/ 24 h 188"/>
                <a:gd name="T40" fmla="*/ 10 w 117"/>
                <a:gd name="T41" fmla="*/ 21 h 188"/>
                <a:gd name="T42" fmla="*/ 6 w 117"/>
                <a:gd name="T43" fmla="*/ 84 h 188"/>
                <a:gd name="T44" fmla="*/ 87 w 117"/>
                <a:gd name="T45" fmla="*/ 165 h 188"/>
                <a:gd name="T46" fmla="*/ 80 w 117"/>
                <a:gd name="T47" fmla="*/ 188 h 188"/>
                <a:gd name="T48" fmla="*/ 80 w 117"/>
                <a:gd name="T49" fmla="*/ 187 h 188"/>
                <a:gd name="T50" fmla="*/ 80 w 117"/>
                <a:gd name="T51" fmla="*/ 187 h 188"/>
                <a:gd name="T52" fmla="*/ 80 w 117"/>
                <a:gd name="T53" fmla="*/ 187 h 188"/>
                <a:gd name="T54" fmla="*/ 80 w 117"/>
                <a:gd name="T55" fmla="*/ 187 h 188"/>
                <a:gd name="T56" fmla="*/ 80 w 117"/>
                <a:gd name="T57" fmla="*/ 187 h 188"/>
                <a:gd name="T58" fmla="*/ 80 w 117"/>
                <a:gd name="T59" fmla="*/ 187 h 188"/>
                <a:gd name="T60" fmla="*/ 80 w 117"/>
                <a:gd name="T61" fmla="*/ 187 h 188"/>
                <a:gd name="T62" fmla="*/ 80 w 117"/>
                <a:gd name="T63" fmla="*/ 187 h 188"/>
                <a:gd name="T64" fmla="*/ 81 w 117"/>
                <a:gd name="T65" fmla="*/ 187 h 188"/>
                <a:gd name="T66" fmla="*/ 81 w 117"/>
                <a:gd name="T67" fmla="*/ 187 h 188"/>
                <a:gd name="T68" fmla="*/ 81 w 117"/>
                <a:gd name="T69" fmla="*/ 187 h 188"/>
                <a:gd name="T70" fmla="*/ 117 w 117"/>
                <a:gd name="T71" fmla="*/ 151 h 188"/>
                <a:gd name="T72" fmla="*/ 57 w 117"/>
                <a:gd name="T73" fmla="*/ 31 h 188"/>
                <a:gd name="T74" fmla="*/ 86 w 117"/>
                <a:gd name="T75" fmla="*/ 12 h 188"/>
                <a:gd name="T76" fmla="*/ 58 w 117"/>
                <a:gd name="T7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7" h="188">
                  <a:moveTo>
                    <a:pt x="58" y="0"/>
                  </a:moveTo>
                  <a:cubicBezTo>
                    <a:pt x="59" y="2"/>
                    <a:pt x="59" y="2"/>
                    <a:pt x="59" y="2"/>
                  </a:cubicBezTo>
                  <a:cubicBezTo>
                    <a:pt x="62" y="7"/>
                    <a:pt x="60" y="14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4" y="30"/>
                    <a:pt x="23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1"/>
                    <a:pt x="13" y="28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7"/>
                    <a:pt x="0" y="42"/>
                    <a:pt x="0" y="59"/>
                  </a:cubicBezTo>
                  <a:cubicBezTo>
                    <a:pt x="0" y="67"/>
                    <a:pt x="2" y="75"/>
                    <a:pt x="6" y="84"/>
                  </a:cubicBezTo>
                  <a:cubicBezTo>
                    <a:pt x="25" y="119"/>
                    <a:pt x="88" y="137"/>
                    <a:pt x="87" y="162"/>
                  </a:cubicBezTo>
                  <a:cubicBezTo>
                    <a:pt x="87" y="163"/>
                    <a:pt x="87" y="164"/>
                    <a:pt x="87" y="165"/>
                  </a:cubicBezTo>
                  <a:cubicBezTo>
                    <a:pt x="85" y="175"/>
                    <a:pt x="78" y="183"/>
                    <a:pt x="78" y="186"/>
                  </a:cubicBezTo>
                  <a:cubicBezTo>
                    <a:pt x="78" y="187"/>
                    <a:pt x="79" y="188"/>
                    <a:pt x="80" y="188"/>
                  </a:cubicBezTo>
                  <a:cubicBezTo>
                    <a:pt x="80" y="188"/>
                    <a:pt x="80" y="188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7" y="186"/>
                    <a:pt x="107" y="172"/>
                    <a:pt x="117" y="151"/>
                  </a:cubicBezTo>
                  <a:cubicBezTo>
                    <a:pt x="97" y="135"/>
                    <a:pt x="64" y="119"/>
                    <a:pt x="51" y="95"/>
                  </a:cubicBezTo>
                  <a:cubicBezTo>
                    <a:pt x="35" y="64"/>
                    <a:pt x="57" y="31"/>
                    <a:pt x="57" y="31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9" y="14"/>
                    <a:pt x="86" y="12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0" y="5"/>
                    <a:pt x="70" y="1"/>
                    <a:pt x="58" y="0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 dirty="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3" name="Freeform 8">
              <a:extLst>
                <a:ext uri="{FF2B5EF4-FFF2-40B4-BE49-F238E27FC236}">
                  <a16:creationId xmlns:a16="http://schemas.microsoft.com/office/drawing/2014/main" xmlns="" id="{144A022D-AC1B-4332-9E28-7D6072D60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" y="1467"/>
              <a:ext cx="468" cy="897"/>
            </a:xfrm>
            <a:custGeom>
              <a:avLst/>
              <a:gdLst>
                <a:gd name="T0" fmla="*/ 187 w 195"/>
                <a:gd name="T1" fmla="*/ 361 h 376"/>
                <a:gd name="T2" fmla="*/ 159 w 195"/>
                <a:gd name="T3" fmla="*/ 374 h 376"/>
                <a:gd name="T4" fmla="*/ 144 w 195"/>
                <a:gd name="T5" fmla="*/ 368 h 376"/>
                <a:gd name="T6" fmla="*/ 2 w 195"/>
                <a:gd name="T7" fmla="*/ 17 h 376"/>
                <a:gd name="T8" fmla="*/ 8 w 195"/>
                <a:gd name="T9" fmla="*/ 2 h 376"/>
                <a:gd name="T10" fmla="*/ 23 w 195"/>
                <a:gd name="T11" fmla="*/ 8 h 376"/>
                <a:gd name="T12" fmla="*/ 192 w 195"/>
                <a:gd name="T13" fmla="*/ 346 h 376"/>
                <a:gd name="T14" fmla="*/ 187 w 195"/>
                <a:gd name="T15" fmla="*/ 36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376">
                  <a:moveTo>
                    <a:pt x="187" y="361"/>
                  </a:moveTo>
                  <a:cubicBezTo>
                    <a:pt x="159" y="374"/>
                    <a:pt x="159" y="374"/>
                    <a:pt x="159" y="374"/>
                  </a:cubicBezTo>
                  <a:cubicBezTo>
                    <a:pt x="153" y="376"/>
                    <a:pt x="146" y="373"/>
                    <a:pt x="144" y="36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1"/>
                    <a:pt x="3" y="5"/>
                    <a:pt x="8" y="2"/>
                  </a:cubicBezTo>
                  <a:cubicBezTo>
                    <a:pt x="14" y="0"/>
                    <a:pt x="20" y="2"/>
                    <a:pt x="23" y="8"/>
                  </a:cubicBezTo>
                  <a:cubicBezTo>
                    <a:pt x="192" y="346"/>
                    <a:pt x="192" y="346"/>
                    <a:pt x="192" y="346"/>
                  </a:cubicBezTo>
                  <a:cubicBezTo>
                    <a:pt x="195" y="352"/>
                    <a:pt x="192" y="359"/>
                    <a:pt x="187" y="361"/>
                  </a:cubicBezTo>
                </a:path>
              </a:pathLst>
            </a:custGeom>
            <a:solidFill>
              <a:srgbClr val="DC7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4" name="Freeform 9">
              <a:extLst>
                <a:ext uri="{FF2B5EF4-FFF2-40B4-BE49-F238E27FC236}">
                  <a16:creationId xmlns:a16="http://schemas.microsoft.com/office/drawing/2014/main" xmlns="" id="{87CF930A-1A80-4B34-9073-C0FC9ABD0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" y="1844"/>
              <a:ext cx="120" cy="222"/>
            </a:xfrm>
            <a:custGeom>
              <a:avLst/>
              <a:gdLst>
                <a:gd name="T0" fmla="*/ 35 w 50"/>
                <a:gd name="T1" fmla="*/ 42 h 93"/>
                <a:gd name="T2" fmla="*/ 45 w 50"/>
                <a:gd name="T3" fmla="*/ 90 h 93"/>
                <a:gd name="T4" fmla="*/ 16 w 50"/>
                <a:gd name="T5" fmla="*/ 51 h 93"/>
                <a:gd name="T6" fmla="*/ 6 w 50"/>
                <a:gd name="T7" fmla="*/ 3 h 93"/>
                <a:gd name="T8" fmla="*/ 35 w 50"/>
                <a:gd name="T9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3">
                  <a:moveTo>
                    <a:pt x="35" y="42"/>
                  </a:moveTo>
                  <a:cubicBezTo>
                    <a:pt x="46" y="66"/>
                    <a:pt x="50" y="88"/>
                    <a:pt x="45" y="90"/>
                  </a:cubicBezTo>
                  <a:cubicBezTo>
                    <a:pt x="40" y="93"/>
                    <a:pt x="26" y="75"/>
                    <a:pt x="16" y="51"/>
                  </a:cubicBezTo>
                  <a:cubicBezTo>
                    <a:pt x="5" y="27"/>
                    <a:pt x="0" y="5"/>
                    <a:pt x="6" y="3"/>
                  </a:cubicBezTo>
                  <a:cubicBezTo>
                    <a:pt x="11" y="0"/>
                    <a:pt x="24" y="18"/>
                    <a:pt x="35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5" name="Freeform 10">
              <a:extLst>
                <a:ext uri="{FF2B5EF4-FFF2-40B4-BE49-F238E27FC236}">
                  <a16:creationId xmlns:a16="http://schemas.microsoft.com/office/drawing/2014/main" xmlns="" id="{25FC9FBE-4A83-4781-9AF0-426B8A3D5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2"/>
              <a:ext cx="14" cy="26"/>
            </a:xfrm>
            <a:custGeom>
              <a:avLst/>
              <a:gdLst>
                <a:gd name="T0" fmla="*/ 6 w 6"/>
                <a:gd name="T1" fmla="*/ 0 h 11"/>
                <a:gd name="T2" fmla="*/ 6 w 6"/>
                <a:gd name="T3" fmla="*/ 0 h 11"/>
                <a:gd name="T4" fmla="*/ 0 w 6"/>
                <a:gd name="T5" fmla="*/ 11 h 11"/>
                <a:gd name="T6" fmla="*/ 6 w 6"/>
                <a:gd name="T7" fmla="*/ 0 h 11"/>
                <a:gd name="T8" fmla="*/ 6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2"/>
                    <a:pt x="0" y="6"/>
                    <a:pt x="0" y="11"/>
                  </a:cubicBezTo>
                  <a:cubicBezTo>
                    <a:pt x="0" y="6"/>
                    <a:pt x="2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6" name="Freeform 11">
              <a:extLst>
                <a:ext uri="{FF2B5EF4-FFF2-40B4-BE49-F238E27FC236}">
                  <a16:creationId xmlns:a16="http://schemas.microsoft.com/office/drawing/2014/main" xmlns="" id="{5349D950-5DC0-444C-9ADE-515EBFDFCE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" y="2328"/>
              <a:ext cx="103" cy="33"/>
            </a:xfrm>
            <a:custGeom>
              <a:avLst/>
              <a:gdLst>
                <a:gd name="T0" fmla="*/ 10 w 43"/>
                <a:gd name="T1" fmla="*/ 14 h 14"/>
                <a:gd name="T2" fmla="*/ 10 w 43"/>
                <a:gd name="T3" fmla="*/ 14 h 14"/>
                <a:gd name="T4" fmla="*/ 10 w 43"/>
                <a:gd name="T5" fmla="*/ 14 h 14"/>
                <a:gd name="T6" fmla="*/ 10 w 43"/>
                <a:gd name="T7" fmla="*/ 14 h 14"/>
                <a:gd name="T8" fmla="*/ 15 w 43"/>
                <a:gd name="T9" fmla="*/ 13 h 14"/>
                <a:gd name="T10" fmla="*/ 10 w 43"/>
                <a:gd name="T11" fmla="*/ 14 h 14"/>
                <a:gd name="T12" fmla="*/ 15 w 43"/>
                <a:gd name="T13" fmla="*/ 13 h 14"/>
                <a:gd name="T14" fmla="*/ 0 w 43"/>
                <a:gd name="T15" fmla="*/ 7 h 14"/>
                <a:gd name="T16" fmla="*/ 0 w 43"/>
                <a:gd name="T17" fmla="*/ 7 h 14"/>
                <a:gd name="T18" fmla="*/ 0 w 43"/>
                <a:gd name="T19" fmla="*/ 7 h 14"/>
                <a:gd name="T20" fmla="*/ 0 w 43"/>
                <a:gd name="T21" fmla="*/ 7 h 14"/>
                <a:gd name="T22" fmla="*/ 0 w 43"/>
                <a:gd name="T23" fmla="*/ 7 h 14"/>
                <a:gd name="T24" fmla="*/ 0 w 43"/>
                <a:gd name="T25" fmla="*/ 7 h 14"/>
                <a:gd name="T26" fmla="*/ 43 w 43"/>
                <a:gd name="T27" fmla="*/ 0 h 14"/>
                <a:gd name="T28" fmla="*/ 43 w 43"/>
                <a:gd name="T29" fmla="*/ 0 h 14"/>
                <a:gd name="T30" fmla="*/ 43 w 43"/>
                <a:gd name="T31" fmla="*/ 0 h 14"/>
                <a:gd name="T32" fmla="*/ 43 w 43"/>
                <a:gd name="T33" fmla="*/ 0 h 14"/>
                <a:gd name="T34" fmla="*/ 43 w 43"/>
                <a:gd name="T35" fmla="*/ 0 h 14"/>
                <a:gd name="T36" fmla="*/ 43 w 43"/>
                <a:gd name="T37" fmla="*/ 0 h 14"/>
                <a:gd name="T38" fmla="*/ 43 w 43"/>
                <a:gd name="T39" fmla="*/ 0 h 14"/>
                <a:gd name="T40" fmla="*/ 43 w 43"/>
                <a:gd name="T41" fmla="*/ 0 h 14"/>
                <a:gd name="T42" fmla="*/ 43 w 43"/>
                <a:gd name="T43" fmla="*/ 0 h 14"/>
                <a:gd name="T44" fmla="*/ 43 w 43"/>
                <a:gd name="T45" fmla="*/ 0 h 14"/>
                <a:gd name="T46" fmla="*/ 43 w 43"/>
                <a:gd name="T47" fmla="*/ 0 h 14"/>
                <a:gd name="T48" fmla="*/ 43 w 43"/>
                <a:gd name="T49" fmla="*/ 0 h 14"/>
                <a:gd name="T50" fmla="*/ 43 w 43"/>
                <a:gd name="T51" fmla="*/ 0 h 14"/>
                <a:gd name="T52" fmla="*/ 43 w 43"/>
                <a:gd name="T53" fmla="*/ 0 h 14"/>
                <a:gd name="T54" fmla="*/ 43 w 43"/>
                <a:gd name="T55" fmla="*/ 0 h 14"/>
                <a:gd name="T56" fmla="*/ 43 w 43"/>
                <a:gd name="T57" fmla="*/ 0 h 14"/>
                <a:gd name="T58" fmla="*/ 43 w 43"/>
                <a:gd name="T59" fmla="*/ 0 h 14"/>
                <a:gd name="T60" fmla="*/ 43 w 43"/>
                <a:gd name="T61" fmla="*/ 0 h 14"/>
                <a:gd name="T62" fmla="*/ 43 w 43"/>
                <a:gd name="T63" fmla="*/ 0 h 14"/>
                <a:gd name="T64" fmla="*/ 43 w 43"/>
                <a:gd name="T65" fmla="*/ 0 h 14"/>
                <a:gd name="T66" fmla="*/ 43 w 43"/>
                <a:gd name="T67" fmla="*/ 0 h 14"/>
                <a:gd name="T68" fmla="*/ 43 w 43"/>
                <a:gd name="T69" fmla="*/ 0 h 14"/>
                <a:gd name="T70" fmla="*/ 43 w 43"/>
                <a:gd name="T71" fmla="*/ 0 h 14"/>
                <a:gd name="T72" fmla="*/ 43 w 43"/>
                <a:gd name="T73" fmla="*/ 0 h 14"/>
                <a:gd name="T74" fmla="*/ 43 w 43"/>
                <a:gd name="T75" fmla="*/ 0 h 14"/>
                <a:gd name="T76" fmla="*/ 43 w 43"/>
                <a:gd name="T77" fmla="*/ 0 h 14"/>
                <a:gd name="T78" fmla="*/ 43 w 43"/>
                <a:gd name="T79" fmla="*/ 0 h 14"/>
                <a:gd name="T80" fmla="*/ 43 w 43"/>
                <a:gd name="T81" fmla="*/ 0 h 14"/>
                <a:gd name="T82" fmla="*/ 43 w 43"/>
                <a:gd name="T83" fmla="*/ 0 h 14"/>
                <a:gd name="T84" fmla="*/ 43 w 43"/>
                <a:gd name="T85" fmla="*/ 0 h 14"/>
                <a:gd name="T86" fmla="*/ 43 w 43"/>
                <a:gd name="T87" fmla="*/ 0 h 14"/>
                <a:gd name="T88" fmla="*/ 43 w 43"/>
                <a:gd name="T89" fmla="*/ 0 h 14"/>
                <a:gd name="T90" fmla="*/ 43 w 43"/>
                <a:gd name="T91" fmla="*/ 0 h 14"/>
                <a:gd name="T92" fmla="*/ 43 w 43"/>
                <a:gd name="T93" fmla="*/ 0 h 14"/>
                <a:gd name="T94" fmla="*/ 43 w 43"/>
                <a:gd name="T95" fmla="*/ 0 h 14"/>
                <a:gd name="T96" fmla="*/ 43 w 43"/>
                <a:gd name="T97" fmla="*/ 0 h 14"/>
                <a:gd name="T98" fmla="*/ 43 w 43"/>
                <a:gd name="T99" fmla="*/ 0 h 14"/>
                <a:gd name="T100" fmla="*/ 43 w 43"/>
                <a:gd name="T101" fmla="*/ 0 h 14"/>
                <a:gd name="T102" fmla="*/ 43 w 43"/>
                <a:gd name="T10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" h="14"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5" y="13"/>
                  </a:moveTo>
                  <a:cubicBezTo>
                    <a:pt x="13" y="13"/>
                    <a:pt x="12" y="14"/>
                    <a:pt x="10" y="14"/>
                  </a:cubicBezTo>
                  <a:cubicBezTo>
                    <a:pt x="12" y="14"/>
                    <a:pt x="13" y="13"/>
                    <a:pt x="15" y="13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002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7" name="Freeform 12">
              <a:extLst>
                <a:ext uri="{FF2B5EF4-FFF2-40B4-BE49-F238E27FC236}">
                  <a16:creationId xmlns:a16="http://schemas.microsoft.com/office/drawing/2014/main" xmlns="" id="{55D0BDCE-4081-4C7B-AFAD-C3D499EA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0"/>
              <a:ext cx="458" cy="891"/>
            </a:xfrm>
            <a:custGeom>
              <a:avLst/>
              <a:gdLst>
                <a:gd name="T0" fmla="*/ 11 w 191"/>
                <a:gd name="T1" fmla="*/ 0 h 374"/>
                <a:gd name="T2" fmla="*/ 6 w 191"/>
                <a:gd name="T3" fmla="*/ 1 h 374"/>
                <a:gd name="T4" fmla="*/ 6 w 191"/>
                <a:gd name="T5" fmla="*/ 1 h 374"/>
                <a:gd name="T6" fmla="*/ 0 w 191"/>
                <a:gd name="T7" fmla="*/ 12 h 374"/>
                <a:gd name="T8" fmla="*/ 0 w 191"/>
                <a:gd name="T9" fmla="*/ 16 h 374"/>
                <a:gd name="T10" fmla="*/ 142 w 191"/>
                <a:gd name="T11" fmla="*/ 367 h 374"/>
                <a:gd name="T12" fmla="*/ 142 w 191"/>
                <a:gd name="T13" fmla="*/ 367 h 374"/>
                <a:gd name="T14" fmla="*/ 142 w 191"/>
                <a:gd name="T15" fmla="*/ 367 h 374"/>
                <a:gd name="T16" fmla="*/ 142 w 191"/>
                <a:gd name="T17" fmla="*/ 367 h 374"/>
                <a:gd name="T18" fmla="*/ 142 w 191"/>
                <a:gd name="T19" fmla="*/ 367 h 374"/>
                <a:gd name="T20" fmla="*/ 152 w 191"/>
                <a:gd name="T21" fmla="*/ 374 h 374"/>
                <a:gd name="T22" fmla="*/ 152 w 191"/>
                <a:gd name="T23" fmla="*/ 374 h 374"/>
                <a:gd name="T24" fmla="*/ 152 w 191"/>
                <a:gd name="T25" fmla="*/ 374 h 374"/>
                <a:gd name="T26" fmla="*/ 157 w 191"/>
                <a:gd name="T27" fmla="*/ 373 h 374"/>
                <a:gd name="T28" fmla="*/ 157 w 191"/>
                <a:gd name="T29" fmla="*/ 373 h 374"/>
                <a:gd name="T30" fmla="*/ 185 w 191"/>
                <a:gd name="T31" fmla="*/ 360 h 374"/>
                <a:gd name="T32" fmla="*/ 185 w 191"/>
                <a:gd name="T33" fmla="*/ 360 h 374"/>
                <a:gd name="T34" fmla="*/ 185 w 191"/>
                <a:gd name="T35" fmla="*/ 360 h 374"/>
                <a:gd name="T36" fmla="*/ 185 w 191"/>
                <a:gd name="T37" fmla="*/ 360 h 374"/>
                <a:gd name="T38" fmla="*/ 185 w 191"/>
                <a:gd name="T39" fmla="*/ 360 h 374"/>
                <a:gd name="T40" fmla="*/ 185 w 191"/>
                <a:gd name="T41" fmla="*/ 360 h 374"/>
                <a:gd name="T42" fmla="*/ 185 w 191"/>
                <a:gd name="T43" fmla="*/ 360 h 374"/>
                <a:gd name="T44" fmla="*/ 185 w 191"/>
                <a:gd name="T45" fmla="*/ 360 h 374"/>
                <a:gd name="T46" fmla="*/ 185 w 191"/>
                <a:gd name="T47" fmla="*/ 360 h 374"/>
                <a:gd name="T48" fmla="*/ 185 w 191"/>
                <a:gd name="T49" fmla="*/ 360 h 374"/>
                <a:gd name="T50" fmla="*/ 185 w 191"/>
                <a:gd name="T51" fmla="*/ 360 h 374"/>
                <a:gd name="T52" fmla="*/ 185 w 191"/>
                <a:gd name="T53" fmla="*/ 360 h 374"/>
                <a:gd name="T54" fmla="*/ 185 w 191"/>
                <a:gd name="T55" fmla="*/ 360 h 374"/>
                <a:gd name="T56" fmla="*/ 185 w 191"/>
                <a:gd name="T57" fmla="*/ 360 h 374"/>
                <a:gd name="T58" fmla="*/ 185 w 191"/>
                <a:gd name="T59" fmla="*/ 360 h 374"/>
                <a:gd name="T60" fmla="*/ 185 w 191"/>
                <a:gd name="T61" fmla="*/ 360 h 374"/>
                <a:gd name="T62" fmla="*/ 185 w 191"/>
                <a:gd name="T63" fmla="*/ 360 h 374"/>
                <a:gd name="T64" fmla="*/ 185 w 191"/>
                <a:gd name="T65" fmla="*/ 360 h 374"/>
                <a:gd name="T66" fmla="*/ 185 w 191"/>
                <a:gd name="T67" fmla="*/ 360 h 374"/>
                <a:gd name="T68" fmla="*/ 185 w 191"/>
                <a:gd name="T69" fmla="*/ 360 h 374"/>
                <a:gd name="T70" fmla="*/ 185 w 191"/>
                <a:gd name="T71" fmla="*/ 360 h 374"/>
                <a:gd name="T72" fmla="*/ 185 w 191"/>
                <a:gd name="T73" fmla="*/ 360 h 374"/>
                <a:gd name="T74" fmla="*/ 185 w 191"/>
                <a:gd name="T75" fmla="*/ 360 h 374"/>
                <a:gd name="T76" fmla="*/ 185 w 191"/>
                <a:gd name="T77" fmla="*/ 360 h 374"/>
                <a:gd name="T78" fmla="*/ 185 w 191"/>
                <a:gd name="T79" fmla="*/ 360 h 374"/>
                <a:gd name="T80" fmla="*/ 185 w 191"/>
                <a:gd name="T81" fmla="*/ 360 h 374"/>
                <a:gd name="T82" fmla="*/ 185 w 191"/>
                <a:gd name="T83" fmla="*/ 360 h 374"/>
                <a:gd name="T84" fmla="*/ 191 w 191"/>
                <a:gd name="T85" fmla="*/ 349 h 374"/>
                <a:gd name="T86" fmla="*/ 168 w 191"/>
                <a:gd name="T87" fmla="*/ 360 h 374"/>
                <a:gd name="T88" fmla="*/ 163 w 191"/>
                <a:gd name="T89" fmla="*/ 361 h 374"/>
                <a:gd name="T90" fmla="*/ 153 w 191"/>
                <a:gd name="T91" fmla="*/ 354 h 374"/>
                <a:gd name="T92" fmla="*/ 108 w 191"/>
                <a:gd name="T93" fmla="*/ 242 h 374"/>
                <a:gd name="T94" fmla="*/ 88 w 191"/>
                <a:gd name="T95" fmla="*/ 208 h 374"/>
                <a:gd name="T96" fmla="*/ 76 w 191"/>
                <a:gd name="T97" fmla="*/ 162 h 374"/>
                <a:gd name="T98" fmla="*/ 11 w 191"/>
                <a:gd name="T99" fmla="*/ 3 h 374"/>
                <a:gd name="T100" fmla="*/ 11 w 191"/>
                <a:gd name="T101" fmla="*/ 0 h 374"/>
                <a:gd name="T102" fmla="*/ 11 w 191"/>
                <a:gd name="T103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1" h="374">
                  <a:moveTo>
                    <a:pt x="11" y="0"/>
                  </a:moveTo>
                  <a:cubicBezTo>
                    <a:pt x="9" y="0"/>
                    <a:pt x="8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2" y="3"/>
                    <a:pt x="0" y="7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4" y="371"/>
                    <a:pt x="148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4" y="374"/>
                    <a:pt x="155" y="373"/>
                    <a:pt x="157" y="373"/>
                  </a:cubicBezTo>
                  <a:cubicBezTo>
                    <a:pt x="157" y="373"/>
                    <a:pt x="157" y="373"/>
                    <a:pt x="157" y="373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9" y="357"/>
                    <a:pt x="191" y="353"/>
                    <a:pt x="191" y="349"/>
                  </a:cubicBezTo>
                  <a:cubicBezTo>
                    <a:pt x="168" y="360"/>
                    <a:pt x="168" y="360"/>
                    <a:pt x="168" y="360"/>
                  </a:cubicBezTo>
                  <a:cubicBezTo>
                    <a:pt x="166" y="360"/>
                    <a:pt x="165" y="361"/>
                    <a:pt x="163" y="361"/>
                  </a:cubicBezTo>
                  <a:cubicBezTo>
                    <a:pt x="159" y="361"/>
                    <a:pt x="155" y="358"/>
                    <a:pt x="153" y="354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2" y="235"/>
                    <a:pt x="94" y="223"/>
                    <a:pt x="88" y="208"/>
                  </a:cubicBezTo>
                  <a:cubicBezTo>
                    <a:pt x="78" y="187"/>
                    <a:pt x="74" y="169"/>
                    <a:pt x="76" y="16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18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8" name="Freeform 13">
              <a:extLst>
                <a:ext uri="{FF2B5EF4-FFF2-40B4-BE49-F238E27FC236}">
                  <a16:creationId xmlns:a16="http://schemas.microsoft.com/office/drawing/2014/main" xmlns="" id="{F8B40AA6-B242-486B-975E-29BD4D82A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56"/>
              <a:ext cx="81" cy="191"/>
            </a:xfrm>
            <a:custGeom>
              <a:avLst/>
              <a:gdLst>
                <a:gd name="T0" fmla="*/ 2 w 34"/>
                <a:gd name="T1" fmla="*/ 0 h 80"/>
                <a:gd name="T2" fmla="*/ 14 w 34"/>
                <a:gd name="T3" fmla="*/ 46 h 80"/>
                <a:gd name="T4" fmla="*/ 34 w 34"/>
                <a:gd name="T5" fmla="*/ 80 h 80"/>
                <a:gd name="T6" fmla="*/ 2 w 34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80">
                  <a:moveTo>
                    <a:pt x="2" y="0"/>
                  </a:moveTo>
                  <a:cubicBezTo>
                    <a:pt x="0" y="7"/>
                    <a:pt x="4" y="25"/>
                    <a:pt x="14" y="46"/>
                  </a:cubicBezTo>
                  <a:cubicBezTo>
                    <a:pt x="20" y="61"/>
                    <a:pt x="28" y="73"/>
                    <a:pt x="34" y="8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grpSp>
        <p:nvGrpSpPr>
          <p:cNvPr id="3" name="กลุ่ม 2"/>
          <p:cNvGrpSpPr/>
          <p:nvPr/>
        </p:nvGrpSpPr>
        <p:grpSpPr>
          <a:xfrm>
            <a:off x="12720573" y="6422449"/>
            <a:ext cx="2441861" cy="2428257"/>
            <a:chOff x="9297147" y="4956161"/>
            <a:chExt cx="1831396" cy="1821193"/>
          </a:xfrm>
        </p:grpSpPr>
        <p:grpSp>
          <p:nvGrpSpPr>
            <p:cNvPr id="456" name="Graphic 1">
              <a:extLst>
                <a:ext uri="{FF2B5EF4-FFF2-40B4-BE49-F238E27FC236}">
                  <a16:creationId xmlns:a16="http://schemas.microsoft.com/office/drawing/2014/main" xmlns="" id="{72DE07B2-49DE-4C69-9494-120528081C00}"/>
                </a:ext>
              </a:extLst>
            </p:cNvPr>
            <p:cNvGrpSpPr/>
            <p:nvPr/>
          </p:nvGrpSpPr>
          <p:grpSpPr>
            <a:xfrm>
              <a:off x="9328924" y="5003530"/>
              <a:ext cx="1799619" cy="1773824"/>
              <a:chOff x="5748337" y="3124200"/>
              <a:chExt cx="695325" cy="609600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457" name="Graphic 1">
                <a:extLst>
                  <a:ext uri="{FF2B5EF4-FFF2-40B4-BE49-F238E27FC236}">
                    <a16:creationId xmlns:a16="http://schemas.microsoft.com/office/drawing/2014/main" xmlns="" id="{D75840A7-2919-40CB-A82C-2AD69D7673A5}"/>
                  </a:ext>
                </a:extLst>
              </p:cNvPr>
              <p:cNvGrpSpPr/>
              <p:nvPr/>
            </p:nvGrpSpPr>
            <p:grpSpPr>
              <a:xfrm>
                <a:off x="6032547" y="3282867"/>
                <a:ext cx="412442" cy="452943"/>
                <a:chOff x="6032547" y="3282867"/>
                <a:chExt cx="412442" cy="452943"/>
              </a:xfrm>
              <a:grpFill/>
            </p:grpSpPr>
            <p:sp>
              <p:nvSpPr>
                <p:cNvPr id="472" name="Freeform: Shape 86">
                  <a:extLst>
                    <a:ext uri="{FF2B5EF4-FFF2-40B4-BE49-F238E27FC236}">
                      <a16:creationId xmlns:a16="http://schemas.microsoft.com/office/drawing/2014/main" xmlns="" id="{AB10C774-087E-4B16-8266-2E5B640A906A}"/>
                    </a:ext>
                  </a:extLst>
                </p:cNvPr>
                <p:cNvSpPr/>
                <p:nvPr/>
              </p:nvSpPr>
              <p:spPr>
                <a:xfrm>
                  <a:off x="6032547" y="3336353"/>
                  <a:ext cx="369776" cy="399456"/>
                </a:xfrm>
                <a:custGeom>
                  <a:avLst/>
                  <a:gdLst>
                    <a:gd name="connsiteX0" fmla="*/ 364252 w 369776"/>
                    <a:gd name="connsiteY0" fmla="*/ 77978 h 399456"/>
                    <a:gd name="connsiteX1" fmla="*/ 84978 w 369776"/>
                    <a:gd name="connsiteY1" fmla="*/ 392207 h 399456"/>
                    <a:gd name="connsiteX2" fmla="*/ 54403 w 369776"/>
                    <a:gd name="connsiteY2" fmla="*/ 393922 h 399456"/>
                    <a:gd name="connsiteX3" fmla="*/ 7350 w 369776"/>
                    <a:gd name="connsiteY3" fmla="*/ 352107 h 399456"/>
                    <a:gd name="connsiteX4" fmla="*/ 5445 w 369776"/>
                    <a:gd name="connsiteY4" fmla="*/ 321532 h 399456"/>
                    <a:gd name="connsiteX5" fmla="*/ 284718 w 369776"/>
                    <a:gd name="connsiteY5" fmla="*/ 7302 h 399456"/>
                    <a:gd name="connsiteX6" fmla="*/ 315388 w 369776"/>
                    <a:gd name="connsiteY6" fmla="*/ 5492 h 399456"/>
                    <a:gd name="connsiteX7" fmla="*/ 362442 w 369776"/>
                    <a:gd name="connsiteY7" fmla="*/ 47307 h 399456"/>
                    <a:gd name="connsiteX8" fmla="*/ 364252 w 369776"/>
                    <a:gd name="connsiteY8" fmla="*/ 77978 h 399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9776" h="399456">
                      <a:moveTo>
                        <a:pt x="364252" y="77978"/>
                      </a:moveTo>
                      <a:lnTo>
                        <a:pt x="84978" y="392207"/>
                      </a:lnTo>
                      <a:cubicBezTo>
                        <a:pt x="77073" y="401161"/>
                        <a:pt x="63452" y="401923"/>
                        <a:pt x="54403" y="393922"/>
                      </a:cubicBezTo>
                      <a:lnTo>
                        <a:pt x="7350" y="352107"/>
                      </a:lnTo>
                      <a:cubicBezTo>
                        <a:pt x="-1699" y="344106"/>
                        <a:pt x="-2461" y="330485"/>
                        <a:pt x="5445" y="321532"/>
                      </a:cubicBezTo>
                      <a:lnTo>
                        <a:pt x="284718" y="7302"/>
                      </a:lnTo>
                      <a:cubicBezTo>
                        <a:pt x="292624" y="-1651"/>
                        <a:pt x="306340" y="-2509"/>
                        <a:pt x="315388" y="5492"/>
                      </a:cubicBezTo>
                      <a:lnTo>
                        <a:pt x="362442" y="47307"/>
                      </a:lnTo>
                      <a:cubicBezTo>
                        <a:pt x="371490" y="55308"/>
                        <a:pt x="372252" y="69024"/>
                        <a:pt x="364252" y="7797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73" name="Freeform: Shape 87">
                  <a:extLst>
                    <a:ext uri="{FF2B5EF4-FFF2-40B4-BE49-F238E27FC236}">
                      <a16:creationId xmlns:a16="http://schemas.microsoft.com/office/drawing/2014/main" xmlns="" id="{7EDD93C5-5B90-4522-8DCB-C06ED814A3FF}"/>
                    </a:ext>
                  </a:extLst>
                </p:cNvPr>
                <p:cNvSpPr/>
                <p:nvPr/>
              </p:nvSpPr>
              <p:spPr>
                <a:xfrm>
                  <a:off x="6032633" y="3336392"/>
                  <a:ext cx="338924" cy="372928"/>
                </a:xfrm>
                <a:custGeom>
                  <a:avLst/>
                  <a:gdLst>
                    <a:gd name="connsiteX0" fmla="*/ 315302 w 338924"/>
                    <a:gd name="connsiteY0" fmla="*/ 5454 h 372928"/>
                    <a:gd name="connsiteX1" fmla="*/ 284727 w 338924"/>
                    <a:gd name="connsiteY1" fmla="*/ 7264 h 372928"/>
                    <a:gd name="connsiteX2" fmla="*/ 5454 w 338924"/>
                    <a:gd name="connsiteY2" fmla="*/ 321398 h 372928"/>
                    <a:gd name="connsiteX3" fmla="*/ 7264 w 338924"/>
                    <a:gd name="connsiteY3" fmla="*/ 351974 h 372928"/>
                    <a:gd name="connsiteX4" fmla="*/ 30886 w 338924"/>
                    <a:gd name="connsiteY4" fmla="*/ 372929 h 372928"/>
                    <a:gd name="connsiteX5" fmla="*/ 338924 w 338924"/>
                    <a:gd name="connsiteY5" fmla="*/ 26314 h 372928"/>
                    <a:gd name="connsiteX6" fmla="*/ 315302 w 338924"/>
                    <a:gd name="connsiteY6" fmla="*/ 5454 h 3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8924" h="372928">
                      <a:moveTo>
                        <a:pt x="315302" y="5454"/>
                      </a:moveTo>
                      <a:cubicBezTo>
                        <a:pt x="306349" y="-2452"/>
                        <a:pt x="292633" y="-1690"/>
                        <a:pt x="284727" y="7264"/>
                      </a:cubicBezTo>
                      <a:lnTo>
                        <a:pt x="5454" y="321398"/>
                      </a:lnTo>
                      <a:cubicBezTo>
                        <a:pt x="-2452" y="330352"/>
                        <a:pt x="-1690" y="344068"/>
                        <a:pt x="7264" y="351974"/>
                      </a:cubicBezTo>
                      <a:lnTo>
                        <a:pt x="30886" y="372929"/>
                      </a:lnTo>
                      <a:lnTo>
                        <a:pt x="338924" y="26314"/>
                      </a:lnTo>
                      <a:lnTo>
                        <a:pt x="315302" y="545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474" name="Graphic 1">
                  <a:extLst>
                    <a:ext uri="{FF2B5EF4-FFF2-40B4-BE49-F238E27FC236}">
                      <a16:creationId xmlns:a16="http://schemas.microsoft.com/office/drawing/2014/main" xmlns="" id="{0C0756B5-A404-4C46-B1B4-1C52C4A05553}"/>
                    </a:ext>
                  </a:extLst>
                </p:cNvPr>
                <p:cNvGrpSpPr/>
                <p:nvPr/>
              </p:nvGrpSpPr>
              <p:grpSpPr>
                <a:xfrm>
                  <a:off x="6344125" y="3282867"/>
                  <a:ext cx="100864" cy="104413"/>
                  <a:chOff x="6344125" y="3282867"/>
                  <a:chExt cx="100864" cy="104413"/>
                </a:xfrm>
                <a:grpFill/>
              </p:grpSpPr>
              <p:sp>
                <p:nvSpPr>
                  <p:cNvPr id="483" name="Freeform: Shape 97">
                    <a:extLst>
                      <a:ext uri="{FF2B5EF4-FFF2-40B4-BE49-F238E27FC236}">
                        <a16:creationId xmlns:a16="http://schemas.microsoft.com/office/drawing/2014/main" xmlns="" id="{F32A1366-5E65-47BB-93D3-B040FFE5BED0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867"/>
                    <a:ext cx="100864" cy="104413"/>
                  </a:xfrm>
                  <a:custGeom>
                    <a:avLst/>
                    <a:gdLst>
                      <a:gd name="connsiteX0" fmla="*/ 93250 w 100864"/>
                      <a:gd name="connsiteY0" fmla="*/ 5734 h 104413"/>
                      <a:gd name="connsiteX1" fmla="*/ 93250 w 100864"/>
                      <a:gd name="connsiteY1" fmla="*/ 5734 h 104413"/>
                      <a:gd name="connsiteX2" fmla="*/ 67818 w 100864"/>
                      <a:gd name="connsiteY2" fmla="*/ 2496 h 104413"/>
                      <a:gd name="connsiteX3" fmla="*/ 52864 w 100864"/>
                      <a:gd name="connsiteY3" fmla="*/ 10211 h 104413"/>
                      <a:gd name="connsiteX4" fmla="*/ 19145 w 100864"/>
                      <a:gd name="connsiteY4" fmla="*/ 36405 h 104413"/>
                      <a:gd name="connsiteX5" fmla="*/ 0 w 100864"/>
                      <a:gd name="connsiteY5" fmla="*/ 57931 h 104413"/>
                      <a:gd name="connsiteX6" fmla="*/ 26194 w 100864"/>
                      <a:gd name="connsiteY6" fmla="*/ 81172 h 104413"/>
                      <a:gd name="connsiteX7" fmla="*/ 52388 w 100864"/>
                      <a:gd name="connsiteY7" fmla="*/ 104413 h 104413"/>
                      <a:gd name="connsiteX8" fmla="*/ 71533 w 100864"/>
                      <a:gd name="connsiteY8" fmla="*/ 82887 h 104413"/>
                      <a:gd name="connsiteX9" fmla="*/ 93536 w 100864"/>
                      <a:gd name="connsiteY9" fmla="*/ 46311 h 104413"/>
                      <a:gd name="connsiteX10" fmla="*/ 99441 w 100864"/>
                      <a:gd name="connsiteY10" fmla="*/ 30499 h 104413"/>
                      <a:gd name="connsiteX11" fmla="*/ 93250 w 100864"/>
                      <a:gd name="connsiteY11" fmla="*/ 5734 h 104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864" h="104413">
                        <a:moveTo>
                          <a:pt x="93250" y="5734"/>
                        </a:moveTo>
                        <a:lnTo>
                          <a:pt x="93250" y="5734"/>
                        </a:lnTo>
                        <a:cubicBezTo>
                          <a:pt x="86201" y="-457"/>
                          <a:pt x="76105" y="-1790"/>
                          <a:pt x="67818" y="2496"/>
                        </a:cubicBezTo>
                        <a:lnTo>
                          <a:pt x="52864" y="10211"/>
                        </a:lnTo>
                        <a:cubicBezTo>
                          <a:pt x="40100" y="16783"/>
                          <a:pt x="28670" y="25642"/>
                          <a:pt x="19145" y="36405"/>
                        </a:cubicBezTo>
                        <a:lnTo>
                          <a:pt x="0" y="57931"/>
                        </a:lnTo>
                        <a:lnTo>
                          <a:pt x="26194" y="81172"/>
                        </a:lnTo>
                        <a:lnTo>
                          <a:pt x="52388" y="104413"/>
                        </a:lnTo>
                        <a:lnTo>
                          <a:pt x="71533" y="82887"/>
                        </a:lnTo>
                        <a:cubicBezTo>
                          <a:pt x="81058" y="72124"/>
                          <a:pt x="88487" y="59741"/>
                          <a:pt x="93536" y="46311"/>
                        </a:cubicBezTo>
                        <a:lnTo>
                          <a:pt x="99441" y="30499"/>
                        </a:lnTo>
                        <a:cubicBezTo>
                          <a:pt x="102680" y="21927"/>
                          <a:pt x="100298" y="12021"/>
                          <a:pt x="93250" y="5734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84" name="Freeform: Shape 98">
                    <a:extLst>
                      <a:ext uri="{FF2B5EF4-FFF2-40B4-BE49-F238E27FC236}">
                        <a16:creationId xmlns:a16="http://schemas.microsoft.com/office/drawing/2014/main" xmlns="" id="{0ECB6895-7B8D-41CF-8969-4A8DD8B0B5F9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929"/>
                    <a:ext cx="100795" cy="81300"/>
                  </a:xfrm>
                  <a:custGeom>
                    <a:avLst/>
                    <a:gdLst>
                      <a:gd name="connsiteX0" fmla="*/ 100774 w 100795"/>
                      <a:gd name="connsiteY0" fmla="*/ 23579 h 81300"/>
                      <a:gd name="connsiteX1" fmla="*/ 94012 w 100795"/>
                      <a:gd name="connsiteY1" fmla="*/ 25770 h 81300"/>
                      <a:gd name="connsiteX2" fmla="*/ 79057 w 100795"/>
                      <a:gd name="connsiteY2" fmla="*/ 33580 h 81300"/>
                      <a:gd name="connsiteX3" fmla="*/ 45339 w 100795"/>
                      <a:gd name="connsiteY3" fmla="*/ 59774 h 81300"/>
                      <a:gd name="connsiteX4" fmla="*/ 26194 w 100795"/>
                      <a:gd name="connsiteY4" fmla="*/ 81300 h 81300"/>
                      <a:gd name="connsiteX5" fmla="*/ 0 w 100795"/>
                      <a:gd name="connsiteY5" fmla="*/ 57964 h 81300"/>
                      <a:gd name="connsiteX6" fmla="*/ 19145 w 100795"/>
                      <a:gd name="connsiteY6" fmla="*/ 36438 h 81300"/>
                      <a:gd name="connsiteX7" fmla="*/ 52864 w 100795"/>
                      <a:gd name="connsiteY7" fmla="*/ 10244 h 81300"/>
                      <a:gd name="connsiteX8" fmla="*/ 67913 w 100795"/>
                      <a:gd name="connsiteY8" fmla="*/ 2529 h 81300"/>
                      <a:gd name="connsiteX9" fmla="*/ 93345 w 100795"/>
                      <a:gd name="connsiteY9" fmla="*/ 5672 h 81300"/>
                      <a:gd name="connsiteX10" fmla="*/ 93440 w 100795"/>
                      <a:gd name="connsiteY10" fmla="*/ 5767 h 81300"/>
                      <a:gd name="connsiteX11" fmla="*/ 100774 w 100795"/>
                      <a:gd name="connsiteY11" fmla="*/ 23579 h 81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795" h="81300">
                        <a:moveTo>
                          <a:pt x="100774" y="23579"/>
                        </a:moveTo>
                        <a:cubicBezTo>
                          <a:pt x="98393" y="23865"/>
                          <a:pt x="96203" y="24627"/>
                          <a:pt x="94012" y="25770"/>
                        </a:cubicBezTo>
                        <a:lnTo>
                          <a:pt x="79057" y="33580"/>
                        </a:lnTo>
                        <a:cubicBezTo>
                          <a:pt x="66294" y="40152"/>
                          <a:pt x="54864" y="49011"/>
                          <a:pt x="45339" y="59774"/>
                        </a:cubicBezTo>
                        <a:lnTo>
                          <a:pt x="26194" y="81300"/>
                        </a:lnTo>
                        <a:lnTo>
                          <a:pt x="0" y="57964"/>
                        </a:lnTo>
                        <a:lnTo>
                          <a:pt x="19145" y="36438"/>
                        </a:lnTo>
                        <a:cubicBezTo>
                          <a:pt x="28670" y="25770"/>
                          <a:pt x="40005" y="16816"/>
                          <a:pt x="52864" y="10244"/>
                        </a:cubicBezTo>
                        <a:lnTo>
                          <a:pt x="67913" y="2529"/>
                        </a:lnTo>
                        <a:cubicBezTo>
                          <a:pt x="76200" y="-1758"/>
                          <a:pt x="86297" y="-519"/>
                          <a:pt x="93345" y="5672"/>
                        </a:cubicBezTo>
                        <a:lnTo>
                          <a:pt x="93440" y="5767"/>
                        </a:lnTo>
                        <a:cubicBezTo>
                          <a:pt x="98489" y="10339"/>
                          <a:pt x="101060" y="16911"/>
                          <a:pt x="100774" y="23579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475" name="Graphic 1">
                  <a:extLst>
                    <a:ext uri="{FF2B5EF4-FFF2-40B4-BE49-F238E27FC236}">
                      <a16:creationId xmlns:a16="http://schemas.microsoft.com/office/drawing/2014/main" xmlns="" id="{6AA147F8-F86F-4E7A-8E62-11B26779C6C7}"/>
                    </a:ext>
                  </a:extLst>
                </p:cNvPr>
                <p:cNvGrpSpPr/>
                <p:nvPr/>
              </p:nvGrpSpPr>
              <p:grpSpPr>
                <a:xfrm>
                  <a:off x="6047111" y="3351416"/>
                  <a:ext cx="342765" cy="366929"/>
                  <a:chOff x="6047111" y="3351416"/>
                  <a:chExt cx="342765" cy="366929"/>
                </a:xfrm>
                <a:grpFill/>
              </p:grpSpPr>
              <p:grpSp>
                <p:nvGrpSpPr>
                  <p:cNvPr id="476" name="Graphic 1">
                    <a:extLst>
                      <a:ext uri="{FF2B5EF4-FFF2-40B4-BE49-F238E27FC236}">
                        <a16:creationId xmlns:a16="http://schemas.microsoft.com/office/drawing/2014/main" xmlns="" id="{B7F722D3-2F87-4687-9B9E-3B45571185D5}"/>
                      </a:ext>
                    </a:extLst>
                  </p:cNvPr>
                  <p:cNvGrpSpPr/>
                  <p:nvPr/>
                </p:nvGrpSpPr>
                <p:grpSpPr>
                  <a:xfrm>
                    <a:off x="6168200" y="3351416"/>
                    <a:ext cx="221676" cy="238365"/>
                    <a:chOff x="6168200" y="3351416"/>
                    <a:chExt cx="221676" cy="238365"/>
                  </a:xfrm>
                  <a:grpFill/>
                </p:grpSpPr>
                <p:sp>
                  <p:nvSpPr>
                    <p:cNvPr id="480" name="Freeform: Shape 94">
                      <a:extLst>
                        <a:ext uri="{FF2B5EF4-FFF2-40B4-BE49-F238E27FC236}">
                          <a16:creationId xmlns:a16="http://schemas.microsoft.com/office/drawing/2014/main" xmlns="" id="{7A9C5DB7-4654-4ADA-A200-794C419C08B9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32119" y="3341638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81" name="Freeform: Shape 95">
                      <a:extLst>
                        <a:ext uri="{FF2B5EF4-FFF2-40B4-BE49-F238E27FC236}">
                          <a16:creationId xmlns:a16="http://schemas.microsoft.com/office/drawing/2014/main" xmlns="" id="{524A3E0F-8D83-4EA6-A06E-999564A83BF3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02778" y="3374623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82" name="Freeform: Shape 96">
                      <a:extLst>
                        <a:ext uri="{FF2B5EF4-FFF2-40B4-BE49-F238E27FC236}">
                          <a16:creationId xmlns:a16="http://schemas.microsoft.com/office/drawing/2014/main" xmlns="" id="{E36F2489-35A8-4CB3-B8A2-92A629B205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8200" y="3473766"/>
                      <a:ext cx="106009" cy="116015"/>
                    </a:xfrm>
                    <a:custGeom>
                      <a:avLst/>
                      <a:gdLst>
                        <a:gd name="connsiteX0" fmla="*/ 73150 w 106009"/>
                        <a:gd name="connsiteY0" fmla="*/ 75915 h 116015"/>
                        <a:gd name="connsiteX1" fmla="*/ 3999 w 106009"/>
                        <a:gd name="connsiteY1" fmla="*/ 113158 h 116015"/>
                        <a:gd name="connsiteX2" fmla="*/ 32859 w 106009"/>
                        <a:gd name="connsiteY2" fmla="*/ 40101 h 116015"/>
                        <a:gd name="connsiteX3" fmla="*/ 102011 w 106009"/>
                        <a:gd name="connsiteY3" fmla="*/ 2858 h 116015"/>
                        <a:gd name="connsiteX4" fmla="*/ 73150 w 106009"/>
                        <a:gd name="connsiteY4" fmla="*/ 75915 h 1160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6009" h="116015">
                          <a:moveTo>
                            <a:pt x="73150" y="75915"/>
                          </a:moveTo>
                          <a:cubicBezTo>
                            <a:pt x="46099" y="106395"/>
                            <a:pt x="15143" y="123064"/>
                            <a:pt x="3999" y="113158"/>
                          </a:cubicBezTo>
                          <a:cubicBezTo>
                            <a:pt x="-7145" y="103252"/>
                            <a:pt x="5808" y="70581"/>
                            <a:pt x="32859" y="40101"/>
                          </a:cubicBezTo>
                          <a:cubicBezTo>
                            <a:pt x="59910" y="9621"/>
                            <a:pt x="90867" y="-7048"/>
                            <a:pt x="102011" y="2858"/>
                          </a:cubicBezTo>
                          <a:cubicBezTo>
                            <a:pt x="113155" y="12764"/>
                            <a:pt x="100201" y="45435"/>
                            <a:pt x="73150" y="75915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477" name="Graphic 1">
                    <a:extLst>
                      <a:ext uri="{FF2B5EF4-FFF2-40B4-BE49-F238E27FC236}">
                        <a16:creationId xmlns:a16="http://schemas.microsoft.com/office/drawing/2014/main" xmlns="" id="{204C2015-4827-4F99-9E06-D6240530D9AE}"/>
                      </a:ext>
                    </a:extLst>
                  </p:cNvPr>
                  <p:cNvGrpSpPr/>
                  <p:nvPr/>
                </p:nvGrpSpPr>
                <p:grpSpPr>
                  <a:xfrm>
                    <a:off x="6047111" y="3598485"/>
                    <a:ext cx="123187" cy="119861"/>
                    <a:chOff x="6047111" y="3598485"/>
                    <a:chExt cx="123187" cy="119861"/>
                  </a:xfrm>
                  <a:grpFill/>
                </p:grpSpPr>
                <p:sp>
                  <p:nvSpPr>
                    <p:cNvPr id="478" name="Freeform: Shape 92">
                      <a:extLst>
                        <a:ext uri="{FF2B5EF4-FFF2-40B4-BE49-F238E27FC236}">
                          <a16:creationId xmlns:a16="http://schemas.microsoft.com/office/drawing/2014/main" xmlns="" id="{F1895795-ADE3-48D0-A0F5-B56759E0D6FB}"/>
                        </a:ext>
                      </a:extLst>
                    </p:cNvPr>
                    <p:cNvSpPr/>
                    <p:nvPr/>
                  </p:nvSpPr>
                  <p:spPr>
                    <a:xfrm rot="-2902130">
                      <a:off x="6112547" y="3588709"/>
                      <a:ext cx="21620" cy="106388"/>
                    </a:xfrm>
                    <a:custGeom>
                      <a:avLst/>
                      <a:gdLst>
                        <a:gd name="connsiteX0" fmla="*/ 0 w 21620"/>
                        <a:gd name="connsiteY0" fmla="*/ 0 h 106388"/>
                        <a:gd name="connsiteX1" fmla="*/ 21621 w 21620"/>
                        <a:gd name="connsiteY1" fmla="*/ 0 h 106388"/>
                        <a:gd name="connsiteX2" fmla="*/ 21621 w 21620"/>
                        <a:gd name="connsiteY2" fmla="*/ 106389 h 106388"/>
                        <a:gd name="connsiteX3" fmla="*/ 0 w 21620"/>
                        <a:gd name="connsiteY3" fmla="*/ 106389 h 1063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0" h="106388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89"/>
                          </a:lnTo>
                          <a:lnTo>
                            <a:pt x="0" y="106389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79" name="Freeform: Shape 93">
                      <a:extLst>
                        <a:ext uri="{FF2B5EF4-FFF2-40B4-BE49-F238E27FC236}">
                          <a16:creationId xmlns:a16="http://schemas.microsoft.com/office/drawing/2014/main" xmlns="" id="{CCDF4719-B86B-4186-A603-4A2E8B089BD4}"/>
                        </a:ext>
                      </a:extLst>
                    </p:cNvPr>
                    <p:cNvSpPr/>
                    <p:nvPr/>
                  </p:nvSpPr>
                  <p:spPr>
                    <a:xfrm rot="-2901873">
                      <a:off x="6083242" y="3621724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6 h 106396"/>
                        <a:gd name="connsiteX3" fmla="*/ 0 w 21622"/>
                        <a:gd name="connsiteY3" fmla="*/ 106396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6"/>
                          </a:lnTo>
                          <a:lnTo>
                            <a:pt x="0" y="106396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  <p:grpSp>
            <p:nvGrpSpPr>
              <p:cNvPr id="458" name="Graphic 1">
                <a:extLst>
                  <a:ext uri="{FF2B5EF4-FFF2-40B4-BE49-F238E27FC236}">
                    <a16:creationId xmlns:a16="http://schemas.microsoft.com/office/drawing/2014/main" xmlns="" id="{A6C406BC-5451-4AA5-8A2C-158119A27B6A}"/>
                  </a:ext>
                </a:extLst>
              </p:cNvPr>
              <p:cNvGrpSpPr/>
              <p:nvPr/>
            </p:nvGrpSpPr>
            <p:grpSpPr>
              <a:xfrm>
                <a:off x="5748327" y="3124191"/>
                <a:ext cx="551476" cy="220228"/>
                <a:chOff x="5748327" y="3124191"/>
                <a:chExt cx="551476" cy="220228"/>
              </a:xfrm>
              <a:grpFill/>
            </p:grpSpPr>
            <p:sp>
              <p:nvSpPr>
                <p:cNvPr id="459" name="Freeform: Shape 73">
                  <a:extLst>
                    <a:ext uri="{FF2B5EF4-FFF2-40B4-BE49-F238E27FC236}">
                      <a16:creationId xmlns:a16="http://schemas.microsoft.com/office/drawing/2014/main" xmlns="" id="{9F51C107-5DDC-4CAB-BDBD-4E2B02938F94}"/>
                    </a:ext>
                  </a:extLst>
                </p:cNvPr>
                <p:cNvSpPr/>
                <p:nvPr/>
              </p:nvSpPr>
              <p:spPr>
                <a:xfrm>
                  <a:off x="5748327" y="3124191"/>
                  <a:ext cx="464823" cy="220228"/>
                </a:xfrm>
                <a:custGeom>
                  <a:avLst/>
                  <a:gdLst>
                    <a:gd name="connsiteX0" fmla="*/ 449113 w 464823"/>
                    <a:gd name="connsiteY0" fmla="*/ 103069 h 220228"/>
                    <a:gd name="connsiteX1" fmla="*/ 45063 w 464823"/>
                    <a:gd name="connsiteY1" fmla="*/ 219370 h 220228"/>
                    <a:gd name="connsiteX2" fmla="*/ 18297 w 464823"/>
                    <a:gd name="connsiteY2" fmla="*/ 204511 h 220228"/>
                    <a:gd name="connsiteX3" fmla="*/ 867 w 464823"/>
                    <a:gd name="connsiteY3" fmla="*/ 143932 h 220228"/>
                    <a:gd name="connsiteX4" fmla="*/ 15630 w 464823"/>
                    <a:gd name="connsiteY4" fmla="*/ 117071 h 220228"/>
                    <a:gd name="connsiteX5" fmla="*/ 419681 w 464823"/>
                    <a:gd name="connsiteY5" fmla="*/ 866 h 220228"/>
                    <a:gd name="connsiteX6" fmla="*/ 446541 w 464823"/>
                    <a:gd name="connsiteY6" fmla="*/ 15725 h 220228"/>
                    <a:gd name="connsiteX7" fmla="*/ 463972 w 464823"/>
                    <a:gd name="connsiteY7" fmla="*/ 76304 h 220228"/>
                    <a:gd name="connsiteX8" fmla="*/ 449113 w 464823"/>
                    <a:gd name="connsiteY8" fmla="*/ 103069 h 220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4823" h="220228">
                      <a:moveTo>
                        <a:pt x="449113" y="103069"/>
                      </a:moveTo>
                      <a:lnTo>
                        <a:pt x="45063" y="219370"/>
                      </a:lnTo>
                      <a:cubicBezTo>
                        <a:pt x="33633" y="222703"/>
                        <a:pt x="21631" y="216036"/>
                        <a:pt x="18297" y="204511"/>
                      </a:cubicBezTo>
                      <a:lnTo>
                        <a:pt x="867" y="143932"/>
                      </a:lnTo>
                      <a:cubicBezTo>
                        <a:pt x="-2467" y="132311"/>
                        <a:pt x="4105" y="120405"/>
                        <a:pt x="15630" y="117071"/>
                      </a:cubicBezTo>
                      <a:lnTo>
                        <a:pt x="419681" y="866"/>
                      </a:lnTo>
                      <a:cubicBezTo>
                        <a:pt x="431111" y="-2468"/>
                        <a:pt x="443208" y="4105"/>
                        <a:pt x="446541" y="15725"/>
                      </a:cubicBezTo>
                      <a:lnTo>
                        <a:pt x="463972" y="76304"/>
                      </a:lnTo>
                      <a:cubicBezTo>
                        <a:pt x="467306" y="87829"/>
                        <a:pt x="460543" y="99831"/>
                        <a:pt x="449113" y="10306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60" name="Freeform: Shape 74">
                  <a:extLst>
                    <a:ext uri="{FF2B5EF4-FFF2-40B4-BE49-F238E27FC236}">
                      <a16:creationId xmlns:a16="http://schemas.microsoft.com/office/drawing/2014/main" xmlns="" id="{1A2F7E4B-E870-4015-BE77-006818145548}"/>
                    </a:ext>
                  </a:extLst>
                </p:cNvPr>
                <p:cNvSpPr/>
                <p:nvPr/>
              </p:nvSpPr>
              <p:spPr>
                <a:xfrm>
                  <a:off x="5748369" y="3124232"/>
                  <a:ext cx="455167" cy="174180"/>
                </a:xfrm>
                <a:custGeom>
                  <a:avLst/>
                  <a:gdLst>
                    <a:gd name="connsiteX0" fmla="*/ 446405 w 455167"/>
                    <a:gd name="connsiteY0" fmla="*/ 15684 h 174180"/>
                    <a:gd name="connsiteX1" fmla="*/ 419544 w 455167"/>
                    <a:gd name="connsiteY1" fmla="*/ 825 h 174180"/>
                    <a:gd name="connsiteX2" fmla="*/ 15684 w 455167"/>
                    <a:gd name="connsiteY2" fmla="*/ 117030 h 174180"/>
                    <a:gd name="connsiteX3" fmla="*/ 825 w 455167"/>
                    <a:gd name="connsiteY3" fmla="*/ 143891 h 174180"/>
                    <a:gd name="connsiteX4" fmla="*/ 9588 w 455167"/>
                    <a:gd name="connsiteY4" fmla="*/ 174180 h 174180"/>
                    <a:gd name="connsiteX5" fmla="*/ 455168 w 455167"/>
                    <a:gd name="connsiteY5" fmla="*/ 45974 h 174180"/>
                    <a:gd name="connsiteX6" fmla="*/ 446405 w 455167"/>
                    <a:gd name="connsiteY6" fmla="*/ 15684 h 1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5167" h="174180">
                      <a:moveTo>
                        <a:pt x="446405" y="15684"/>
                      </a:moveTo>
                      <a:cubicBezTo>
                        <a:pt x="443071" y="4159"/>
                        <a:pt x="431069" y="-2413"/>
                        <a:pt x="419544" y="825"/>
                      </a:cubicBezTo>
                      <a:lnTo>
                        <a:pt x="15684" y="117030"/>
                      </a:lnTo>
                      <a:cubicBezTo>
                        <a:pt x="4159" y="120364"/>
                        <a:pt x="-2413" y="132365"/>
                        <a:pt x="825" y="143891"/>
                      </a:cubicBezTo>
                      <a:lnTo>
                        <a:pt x="9588" y="174180"/>
                      </a:lnTo>
                      <a:lnTo>
                        <a:pt x="455168" y="45974"/>
                      </a:lnTo>
                      <a:lnTo>
                        <a:pt x="446405" y="1568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461" name="Graphic 1">
                  <a:extLst>
                    <a:ext uri="{FF2B5EF4-FFF2-40B4-BE49-F238E27FC236}">
                      <a16:creationId xmlns:a16="http://schemas.microsoft.com/office/drawing/2014/main" xmlns="" id="{5302B81B-03DF-4967-936D-7A261577CA0E}"/>
                    </a:ext>
                  </a:extLst>
                </p:cNvPr>
                <p:cNvGrpSpPr/>
                <p:nvPr/>
              </p:nvGrpSpPr>
              <p:grpSpPr>
                <a:xfrm>
                  <a:off x="6192106" y="3124420"/>
                  <a:ext cx="107697" cy="79789"/>
                  <a:chOff x="6192106" y="3124420"/>
                  <a:chExt cx="107697" cy="79789"/>
                </a:xfrm>
                <a:grpFill/>
              </p:grpSpPr>
              <p:sp>
                <p:nvSpPr>
                  <p:cNvPr id="470" name="Freeform: Shape 84">
                    <a:extLst>
                      <a:ext uri="{FF2B5EF4-FFF2-40B4-BE49-F238E27FC236}">
                        <a16:creationId xmlns:a16="http://schemas.microsoft.com/office/drawing/2014/main" xmlns="" id="{70AB6C10-1563-4529-840E-76C88729B2F8}"/>
                      </a:ext>
                    </a:extLst>
                  </p:cNvPr>
                  <p:cNvSpPr/>
                  <p:nvPr/>
                </p:nvSpPr>
                <p:spPr>
                  <a:xfrm>
                    <a:off x="6192106" y="3124420"/>
                    <a:ext cx="107647" cy="79789"/>
                  </a:xfrm>
                  <a:custGeom>
                    <a:avLst/>
                    <a:gdLst>
                      <a:gd name="connsiteX0" fmla="*/ 106775 w 107647"/>
                      <a:gd name="connsiteY0" fmla="*/ 18353 h 79789"/>
                      <a:gd name="connsiteX1" fmla="*/ 106775 w 107647"/>
                      <a:gd name="connsiteY1" fmla="*/ 18353 h 79789"/>
                      <a:gd name="connsiteX2" fmla="*/ 86963 w 107647"/>
                      <a:gd name="connsiteY2" fmla="*/ 1970 h 79789"/>
                      <a:gd name="connsiteX3" fmla="*/ 70199 w 107647"/>
                      <a:gd name="connsiteY3" fmla="*/ 446 h 79789"/>
                      <a:gd name="connsiteX4" fmla="*/ 27718 w 107647"/>
                      <a:gd name="connsiteY4" fmla="*/ 4542 h 79789"/>
                      <a:gd name="connsiteX5" fmla="*/ 0 w 107647"/>
                      <a:gd name="connsiteY5" fmla="*/ 12543 h 79789"/>
                      <a:gd name="connsiteX6" fmla="*/ 9716 w 107647"/>
                      <a:gd name="connsiteY6" fmla="*/ 46166 h 79789"/>
                      <a:gd name="connsiteX7" fmla="*/ 19431 w 107647"/>
                      <a:gd name="connsiteY7" fmla="*/ 79789 h 79789"/>
                      <a:gd name="connsiteX8" fmla="*/ 47149 w 107647"/>
                      <a:gd name="connsiteY8" fmla="*/ 71788 h 79789"/>
                      <a:gd name="connsiteX9" fmla="*/ 85249 w 107647"/>
                      <a:gd name="connsiteY9" fmla="*/ 52738 h 79789"/>
                      <a:gd name="connsiteX10" fmla="*/ 98679 w 107647"/>
                      <a:gd name="connsiteY10" fmla="*/ 42546 h 79789"/>
                      <a:gd name="connsiteX11" fmla="*/ 106775 w 107647"/>
                      <a:gd name="connsiteY11" fmla="*/ 18353 h 79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47" h="79789">
                        <a:moveTo>
                          <a:pt x="106775" y="18353"/>
                        </a:moveTo>
                        <a:lnTo>
                          <a:pt x="106775" y="18353"/>
                        </a:lnTo>
                        <a:cubicBezTo>
                          <a:pt x="104203" y="9304"/>
                          <a:pt x="96298" y="2827"/>
                          <a:pt x="86963" y="1970"/>
                        </a:cubicBezTo>
                        <a:lnTo>
                          <a:pt x="70199" y="446"/>
                        </a:lnTo>
                        <a:cubicBezTo>
                          <a:pt x="55912" y="-792"/>
                          <a:pt x="41529" y="541"/>
                          <a:pt x="27718" y="4542"/>
                        </a:cubicBezTo>
                        <a:lnTo>
                          <a:pt x="0" y="12543"/>
                        </a:lnTo>
                        <a:lnTo>
                          <a:pt x="9716" y="46166"/>
                        </a:lnTo>
                        <a:lnTo>
                          <a:pt x="19431" y="79789"/>
                        </a:lnTo>
                        <a:lnTo>
                          <a:pt x="47149" y="71788"/>
                        </a:lnTo>
                        <a:cubicBezTo>
                          <a:pt x="60960" y="67788"/>
                          <a:pt x="73819" y="61311"/>
                          <a:pt x="85249" y="52738"/>
                        </a:cubicBezTo>
                        <a:lnTo>
                          <a:pt x="98679" y="42546"/>
                        </a:lnTo>
                        <a:cubicBezTo>
                          <a:pt x="106108" y="37022"/>
                          <a:pt x="109347" y="27402"/>
                          <a:pt x="106775" y="1835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71" name="Freeform: Shape 85">
                    <a:extLst>
                      <a:ext uri="{FF2B5EF4-FFF2-40B4-BE49-F238E27FC236}">
                        <a16:creationId xmlns:a16="http://schemas.microsoft.com/office/drawing/2014/main" xmlns="" id="{25446253-271F-4E48-A6FD-DADA2A9C6EDC}"/>
                      </a:ext>
                    </a:extLst>
                  </p:cNvPr>
                  <p:cNvSpPr/>
                  <p:nvPr/>
                </p:nvSpPr>
                <p:spPr>
                  <a:xfrm>
                    <a:off x="6192201" y="3124476"/>
                    <a:ext cx="107601" cy="46205"/>
                  </a:xfrm>
                  <a:custGeom>
                    <a:avLst/>
                    <a:gdLst>
                      <a:gd name="connsiteX0" fmla="*/ 103442 w 107601"/>
                      <a:gd name="connsiteY0" fmla="*/ 37443 h 46205"/>
                      <a:gd name="connsiteX1" fmla="*/ 96584 w 107601"/>
                      <a:gd name="connsiteY1" fmla="*/ 35633 h 46205"/>
                      <a:gd name="connsiteX2" fmla="*/ 79724 w 107601"/>
                      <a:gd name="connsiteY2" fmla="*/ 34204 h 46205"/>
                      <a:gd name="connsiteX3" fmla="*/ 37243 w 107601"/>
                      <a:gd name="connsiteY3" fmla="*/ 38300 h 46205"/>
                      <a:gd name="connsiteX4" fmla="*/ 9620 w 107601"/>
                      <a:gd name="connsiteY4" fmla="*/ 46206 h 46205"/>
                      <a:gd name="connsiteX5" fmla="*/ 0 w 107601"/>
                      <a:gd name="connsiteY5" fmla="*/ 12487 h 46205"/>
                      <a:gd name="connsiteX6" fmla="*/ 27623 w 107601"/>
                      <a:gd name="connsiteY6" fmla="*/ 4581 h 46205"/>
                      <a:gd name="connsiteX7" fmla="*/ 70104 w 107601"/>
                      <a:gd name="connsiteY7" fmla="*/ 486 h 46205"/>
                      <a:gd name="connsiteX8" fmla="*/ 86963 w 107601"/>
                      <a:gd name="connsiteY8" fmla="*/ 2010 h 46205"/>
                      <a:gd name="connsiteX9" fmla="*/ 106680 w 107601"/>
                      <a:gd name="connsiteY9" fmla="*/ 18202 h 46205"/>
                      <a:gd name="connsiteX10" fmla="*/ 106680 w 107601"/>
                      <a:gd name="connsiteY10" fmla="*/ 18297 h 46205"/>
                      <a:gd name="connsiteX11" fmla="*/ 103442 w 107601"/>
                      <a:gd name="connsiteY11" fmla="*/ 37443 h 46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01" h="46205">
                        <a:moveTo>
                          <a:pt x="103442" y="37443"/>
                        </a:moveTo>
                        <a:cubicBezTo>
                          <a:pt x="101346" y="36395"/>
                          <a:pt x="99060" y="35919"/>
                          <a:pt x="96584" y="35633"/>
                        </a:cubicBezTo>
                        <a:lnTo>
                          <a:pt x="79724" y="34204"/>
                        </a:lnTo>
                        <a:cubicBezTo>
                          <a:pt x="65437" y="32966"/>
                          <a:pt x="51054" y="34395"/>
                          <a:pt x="37243" y="38300"/>
                        </a:cubicBezTo>
                        <a:lnTo>
                          <a:pt x="9620" y="46206"/>
                        </a:lnTo>
                        <a:lnTo>
                          <a:pt x="0" y="12487"/>
                        </a:lnTo>
                        <a:lnTo>
                          <a:pt x="27623" y="4581"/>
                        </a:lnTo>
                        <a:cubicBezTo>
                          <a:pt x="41434" y="581"/>
                          <a:pt x="55817" y="-848"/>
                          <a:pt x="70104" y="486"/>
                        </a:cubicBezTo>
                        <a:lnTo>
                          <a:pt x="86963" y="2010"/>
                        </a:lnTo>
                        <a:cubicBezTo>
                          <a:pt x="96203" y="2772"/>
                          <a:pt x="104108" y="9249"/>
                          <a:pt x="106680" y="18202"/>
                        </a:cubicBezTo>
                        <a:lnTo>
                          <a:pt x="106680" y="18297"/>
                        </a:lnTo>
                        <a:cubicBezTo>
                          <a:pt x="108680" y="24965"/>
                          <a:pt x="107347" y="32013"/>
                          <a:pt x="103442" y="3744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462" name="Graphic 1">
                  <a:extLst>
                    <a:ext uri="{FF2B5EF4-FFF2-40B4-BE49-F238E27FC236}">
                      <a16:creationId xmlns:a16="http://schemas.microsoft.com/office/drawing/2014/main" xmlns="" id="{4F44FBD1-6586-473D-8B14-A32DC0EE1368}"/>
                    </a:ext>
                  </a:extLst>
                </p:cNvPr>
                <p:cNvGrpSpPr/>
                <p:nvPr/>
              </p:nvGrpSpPr>
              <p:grpSpPr>
                <a:xfrm>
                  <a:off x="5777185" y="3127960"/>
                  <a:ext cx="410155" cy="211733"/>
                  <a:chOff x="5777185" y="3127960"/>
                  <a:chExt cx="410155" cy="211733"/>
                </a:xfrm>
                <a:grpFill/>
              </p:grpSpPr>
              <p:grpSp>
                <p:nvGrpSpPr>
                  <p:cNvPr id="463" name="Graphic 1">
                    <a:extLst>
                      <a:ext uri="{FF2B5EF4-FFF2-40B4-BE49-F238E27FC236}">
                        <a16:creationId xmlns:a16="http://schemas.microsoft.com/office/drawing/2014/main" xmlns="" id="{2D8C110C-041E-4C37-A1B7-F07BFBA85D7F}"/>
                      </a:ext>
                    </a:extLst>
                  </p:cNvPr>
                  <p:cNvGrpSpPr/>
                  <p:nvPr/>
                </p:nvGrpSpPr>
                <p:grpSpPr>
                  <a:xfrm>
                    <a:off x="5915012" y="3127960"/>
                    <a:ext cx="272327" cy="137711"/>
                    <a:chOff x="5915012" y="3127960"/>
                    <a:chExt cx="272327" cy="137711"/>
                  </a:xfrm>
                  <a:grpFill/>
                </p:grpSpPr>
                <p:sp>
                  <p:nvSpPr>
                    <p:cNvPr id="467" name="Freeform: Shape 81">
                      <a:extLst>
                        <a:ext uri="{FF2B5EF4-FFF2-40B4-BE49-F238E27FC236}">
                          <a16:creationId xmlns:a16="http://schemas.microsoft.com/office/drawing/2014/main" xmlns="" id="{59670BD9-7075-46CE-8FDD-FCC9F8228D8A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51431" y="312887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68" name="Freeform: Shape 82">
                      <a:extLst>
                        <a:ext uri="{FF2B5EF4-FFF2-40B4-BE49-F238E27FC236}">
                          <a16:creationId xmlns:a16="http://schemas.microsoft.com/office/drawing/2014/main" xmlns="" id="{7B062E24-E0EE-450C-B975-5081FDE2997A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09042" y="3141064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69" name="Freeform: Shape 83">
                      <a:extLst>
                        <a:ext uri="{FF2B5EF4-FFF2-40B4-BE49-F238E27FC236}">
                          <a16:creationId xmlns:a16="http://schemas.microsoft.com/office/drawing/2014/main" xmlns="" id="{83299580-2AA8-4259-9101-48FD5C8D0D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5012" y="3199737"/>
                      <a:ext cx="142517" cy="65934"/>
                    </a:xfrm>
                    <a:custGeom>
                      <a:avLst/>
                      <a:gdLst>
                        <a:gd name="connsiteX0" fmla="*/ 78688 w 142517"/>
                        <a:gd name="connsiteY0" fmla="*/ 58861 h 65934"/>
                        <a:gd name="connsiteX1" fmla="*/ 393 w 142517"/>
                        <a:gd name="connsiteY1" fmla="*/ 53336 h 65934"/>
                        <a:gd name="connsiteX2" fmla="*/ 63829 w 142517"/>
                        <a:gd name="connsiteY2" fmla="*/ 7045 h 65934"/>
                        <a:gd name="connsiteX3" fmla="*/ 142125 w 142517"/>
                        <a:gd name="connsiteY3" fmla="*/ 12569 h 65934"/>
                        <a:gd name="connsiteX4" fmla="*/ 78688 w 142517"/>
                        <a:gd name="connsiteY4" fmla="*/ 58861 h 659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2517" h="65934">
                          <a:moveTo>
                            <a:pt x="78688" y="58861"/>
                          </a:moveTo>
                          <a:cubicBezTo>
                            <a:pt x="39541" y="70100"/>
                            <a:pt x="4489" y="67719"/>
                            <a:pt x="393" y="53336"/>
                          </a:cubicBezTo>
                          <a:cubicBezTo>
                            <a:pt x="-3703" y="39049"/>
                            <a:pt x="24682" y="18284"/>
                            <a:pt x="63829" y="7045"/>
                          </a:cubicBezTo>
                          <a:cubicBezTo>
                            <a:pt x="102977" y="-4195"/>
                            <a:pt x="138029" y="-1718"/>
                            <a:pt x="142125" y="12569"/>
                          </a:cubicBezTo>
                          <a:cubicBezTo>
                            <a:pt x="146221" y="26857"/>
                            <a:pt x="117836" y="47621"/>
                            <a:pt x="78688" y="58861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464" name="Graphic 1">
                    <a:extLst>
                      <a:ext uri="{FF2B5EF4-FFF2-40B4-BE49-F238E27FC236}">
                        <a16:creationId xmlns:a16="http://schemas.microsoft.com/office/drawing/2014/main" xmlns="" id="{B96539CE-D316-4295-A251-62096DD6AB81}"/>
                      </a:ext>
                    </a:extLst>
                  </p:cNvPr>
                  <p:cNvGrpSpPr/>
                  <p:nvPr/>
                </p:nvGrpSpPr>
                <p:grpSpPr>
                  <a:xfrm>
                    <a:off x="5777185" y="3219280"/>
                    <a:ext cx="92584" cy="120413"/>
                    <a:chOff x="5777185" y="3219280"/>
                    <a:chExt cx="92584" cy="120413"/>
                  </a:xfrm>
                  <a:grpFill/>
                </p:grpSpPr>
                <p:sp>
                  <p:nvSpPr>
                    <p:cNvPr id="465" name="Freeform: Shape 79">
                      <a:extLst>
                        <a:ext uri="{FF2B5EF4-FFF2-40B4-BE49-F238E27FC236}">
                          <a16:creationId xmlns:a16="http://schemas.microsoft.com/office/drawing/2014/main" xmlns="" id="{EA7C11F7-0990-48D7-A76F-3775E6245942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833860" y="322019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66" name="Freeform: Shape 80">
                      <a:extLst>
                        <a:ext uri="{FF2B5EF4-FFF2-40B4-BE49-F238E27FC236}">
                          <a16:creationId xmlns:a16="http://schemas.microsoft.com/office/drawing/2014/main" xmlns="" id="{8B5B8C3D-2961-4B30-962D-4E38D06D2B00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791472" y="323238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</p:grpSp>
        <p:grpSp>
          <p:nvGrpSpPr>
            <p:cNvPr id="485" name="Graphic 1">
              <a:extLst>
                <a:ext uri="{FF2B5EF4-FFF2-40B4-BE49-F238E27FC236}">
                  <a16:creationId xmlns:a16="http://schemas.microsoft.com/office/drawing/2014/main" xmlns="" id="{0DB294EF-7C9D-42AA-B46F-A8410D5B227C}"/>
                </a:ext>
              </a:extLst>
            </p:cNvPr>
            <p:cNvGrpSpPr/>
            <p:nvPr/>
          </p:nvGrpSpPr>
          <p:grpSpPr>
            <a:xfrm>
              <a:off x="9297147" y="4956161"/>
              <a:ext cx="1799619" cy="1773824"/>
              <a:chOff x="5748337" y="3124200"/>
              <a:chExt cx="695325" cy="609600"/>
            </a:xfrm>
          </p:grpSpPr>
          <p:grpSp>
            <p:nvGrpSpPr>
              <p:cNvPr id="486" name="Graphic 1">
                <a:extLst>
                  <a:ext uri="{FF2B5EF4-FFF2-40B4-BE49-F238E27FC236}">
                    <a16:creationId xmlns:a16="http://schemas.microsoft.com/office/drawing/2014/main" xmlns="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32547" y="3282867"/>
                <a:ext cx="412442" cy="452943"/>
                <a:chOff x="6032547" y="3282867"/>
                <a:chExt cx="412442" cy="452943"/>
              </a:xfrm>
            </p:grpSpPr>
            <p:sp>
              <p:nvSpPr>
                <p:cNvPr id="501" name="Freeform: Shape 11680">
                  <a:extLst>
                    <a:ext uri="{FF2B5EF4-FFF2-40B4-BE49-F238E27FC236}">
                      <a16:creationId xmlns:a16="http://schemas.microsoft.com/office/drawing/2014/main" xmlns="" id="{67C8E4BE-E586-418B-9F53-AF7B5F6CDCEB}"/>
                    </a:ext>
                  </a:extLst>
                </p:cNvPr>
                <p:cNvSpPr/>
                <p:nvPr/>
              </p:nvSpPr>
              <p:spPr>
                <a:xfrm>
                  <a:off x="6032547" y="3336353"/>
                  <a:ext cx="369776" cy="399456"/>
                </a:xfrm>
                <a:custGeom>
                  <a:avLst/>
                  <a:gdLst>
                    <a:gd name="connsiteX0" fmla="*/ 364252 w 369776"/>
                    <a:gd name="connsiteY0" fmla="*/ 77978 h 399456"/>
                    <a:gd name="connsiteX1" fmla="*/ 84978 w 369776"/>
                    <a:gd name="connsiteY1" fmla="*/ 392207 h 399456"/>
                    <a:gd name="connsiteX2" fmla="*/ 54403 w 369776"/>
                    <a:gd name="connsiteY2" fmla="*/ 393922 h 399456"/>
                    <a:gd name="connsiteX3" fmla="*/ 7350 w 369776"/>
                    <a:gd name="connsiteY3" fmla="*/ 352107 h 399456"/>
                    <a:gd name="connsiteX4" fmla="*/ 5445 w 369776"/>
                    <a:gd name="connsiteY4" fmla="*/ 321532 h 399456"/>
                    <a:gd name="connsiteX5" fmla="*/ 284718 w 369776"/>
                    <a:gd name="connsiteY5" fmla="*/ 7302 h 399456"/>
                    <a:gd name="connsiteX6" fmla="*/ 315388 w 369776"/>
                    <a:gd name="connsiteY6" fmla="*/ 5492 h 399456"/>
                    <a:gd name="connsiteX7" fmla="*/ 362442 w 369776"/>
                    <a:gd name="connsiteY7" fmla="*/ 47307 h 399456"/>
                    <a:gd name="connsiteX8" fmla="*/ 364252 w 369776"/>
                    <a:gd name="connsiteY8" fmla="*/ 77978 h 399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9776" h="399456">
                      <a:moveTo>
                        <a:pt x="364252" y="77978"/>
                      </a:moveTo>
                      <a:lnTo>
                        <a:pt x="84978" y="392207"/>
                      </a:lnTo>
                      <a:cubicBezTo>
                        <a:pt x="77073" y="401161"/>
                        <a:pt x="63452" y="401923"/>
                        <a:pt x="54403" y="393922"/>
                      </a:cubicBezTo>
                      <a:lnTo>
                        <a:pt x="7350" y="352107"/>
                      </a:lnTo>
                      <a:cubicBezTo>
                        <a:pt x="-1699" y="344106"/>
                        <a:pt x="-2461" y="330485"/>
                        <a:pt x="5445" y="321532"/>
                      </a:cubicBezTo>
                      <a:lnTo>
                        <a:pt x="284718" y="7302"/>
                      </a:lnTo>
                      <a:cubicBezTo>
                        <a:pt x="292624" y="-1651"/>
                        <a:pt x="306340" y="-2509"/>
                        <a:pt x="315388" y="5492"/>
                      </a:cubicBezTo>
                      <a:lnTo>
                        <a:pt x="362442" y="47307"/>
                      </a:lnTo>
                      <a:cubicBezTo>
                        <a:pt x="371490" y="55308"/>
                        <a:pt x="372252" y="69024"/>
                        <a:pt x="364252" y="77978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02" name="Freeform: Shape 11681">
                  <a:extLst>
                    <a:ext uri="{FF2B5EF4-FFF2-40B4-BE49-F238E27FC236}">
                      <a16:creationId xmlns:a16="http://schemas.microsoft.com/office/drawing/2014/main" xmlns="" id="{EE355244-DFC7-43AE-A51C-D255C9CA9574}"/>
                    </a:ext>
                  </a:extLst>
                </p:cNvPr>
                <p:cNvSpPr/>
                <p:nvPr/>
              </p:nvSpPr>
              <p:spPr>
                <a:xfrm>
                  <a:off x="6032633" y="3336392"/>
                  <a:ext cx="338924" cy="372928"/>
                </a:xfrm>
                <a:custGeom>
                  <a:avLst/>
                  <a:gdLst>
                    <a:gd name="connsiteX0" fmla="*/ 315302 w 338924"/>
                    <a:gd name="connsiteY0" fmla="*/ 5454 h 372928"/>
                    <a:gd name="connsiteX1" fmla="*/ 284727 w 338924"/>
                    <a:gd name="connsiteY1" fmla="*/ 7264 h 372928"/>
                    <a:gd name="connsiteX2" fmla="*/ 5454 w 338924"/>
                    <a:gd name="connsiteY2" fmla="*/ 321398 h 372928"/>
                    <a:gd name="connsiteX3" fmla="*/ 7264 w 338924"/>
                    <a:gd name="connsiteY3" fmla="*/ 351974 h 372928"/>
                    <a:gd name="connsiteX4" fmla="*/ 30886 w 338924"/>
                    <a:gd name="connsiteY4" fmla="*/ 372929 h 372928"/>
                    <a:gd name="connsiteX5" fmla="*/ 338924 w 338924"/>
                    <a:gd name="connsiteY5" fmla="*/ 26314 h 372928"/>
                    <a:gd name="connsiteX6" fmla="*/ 315302 w 338924"/>
                    <a:gd name="connsiteY6" fmla="*/ 5454 h 3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8924" h="372928">
                      <a:moveTo>
                        <a:pt x="315302" y="5454"/>
                      </a:moveTo>
                      <a:cubicBezTo>
                        <a:pt x="306349" y="-2452"/>
                        <a:pt x="292633" y="-1690"/>
                        <a:pt x="284727" y="7264"/>
                      </a:cubicBezTo>
                      <a:lnTo>
                        <a:pt x="5454" y="321398"/>
                      </a:lnTo>
                      <a:cubicBezTo>
                        <a:pt x="-2452" y="330352"/>
                        <a:pt x="-1690" y="344068"/>
                        <a:pt x="7264" y="351974"/>
                      </a:cubicBezTo>
                      <a:lnTo>
                        <a:pt x="30886" y="372929"/>
                      </a:lnTo>
                      <a:lnTo>
                        <a:pt x="338924" y="26314"/>
                      </a:lnTo>
                      <a:lnTo>
                        <a:pt x="315302" y="5454"/>
                      </a:ln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503" name="Graphic 1">
                  <a:extLst>
                    <a:ext uri="{FF2B5EF4-FFF2-40B4-BE49-F238E27FC236}">
                      <a16:creationId xmlns:a16="http://schemas.microsoft.com/office/drawing/2014/main" xmlns="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344125" y="3282867"/>
                  <a:ext cx="100864" cy="104413"/>
                  <a:chOff x="6344125" y="3282867"/>
                  <a:chExt cx="100864" cy="104413"/>
                </a:xfrm>
              </p:grpSpPr>
              <p:sp>
                <p:nvSpPr>
                  <p:cNvPr id="512" name="Freeform: Shape 11683">
                    <a:extLst>
                      <a:ext uri="{FF2B5EF4-FFF2-40B4-BE49-F238E27FC236}">
                        <a16:creationId xmlns:a16="http://schemas.microsoft.com/office/drawing/2014/main" xmlns="" id="{A1DC5A5F-F7BD-40B7-B2B6-5536C74B7FD8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867"/>
                    <a:ext cx="100864" cy="104413"/>
                  </a:xfrm>
                  <a:custGeom>
                    <a:avLst/>
                    <a:gdLst>
                      <a:gd name="connsiteX0" fmla="*/ 93250 w 100864"/>
                      <a:gd name="connsiteY0" fmla="*/ 5734 h 104413"/>
                      <a:gd name="connsiteX1" fmla="*/ 93250 w 100864"/>
                      <a:gd name="connsiteY1" fmla="*/ 5734 h 104413"/>
                      <a:gd name="connsiteX2" fmla="*/ 67818 w 100864"/>
                      <a:gd name="connsiteY2" fmla="*/ 2496 h 104413"/>
                      <a:gd name="connsiteX3" fmla="*/ 52864 w 100864"/>
                      <a:gd name="connsiteY3" fmla="*/ 10211 h 104413"/>
                      <a:gd name="connsiteX4" fmla="*/ 19145 w 100864"/>
                      <a:gd name="connsiteY4" fmla="*/ 36405 h 104413"/>
                      <a:gd name="connsiteX5" fmla="*/ 0 w 100864"/>
                      <a:gd name="connsiteY5" fmla="*/ 57931 h 104413"/>
                      <a:gd name="connsiteX6" fmla="*/ 26194 w 100864"/>
                      <a:gd name="connsiteY6" fmla="*/ 81172 h 104413"/>
                      <a:gd name="connsiteX7" fmla="*/ 52388 w 100864"/>
                      <a:gd name="connsiteY7" fmla="*/ 104413 h 104413"/>
                      <a:gd name="connsiteX8" fmla="*/ 71533 w 100864"/>
                      <a:gd name="connsiteY8" fmla="*/ 82887 h 104413"/>
                      <a:gd name="connsiteX9" fmla="*/ 93536 w 100864"/>
                      <a:gd name="connsiteY9" fmla="*/ 46311 h 104413"/>
                      <a:gd name="connsiteX10" fmla="*/ 99441 w 100864"/>
                      <a:gd name="connsiteY10" fmla="*/ 30499 h 104413"/>
                      <a:gd name="connsiteX11" fmla="*/ 93250 w 100864"/>
                      <a:gd name="connsiteY11" fmla="*/ 5734 h 104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864" h="104413">
                        <a:moveTo>
                          <a:pt x="93250" y="5734"/>
                        </a:moveTo>
                        <a:lnTo>
                          <a:pt x="93250" y="5734"/>
                        </a:lnTo>
                        <a:cubicBezTo>
                          <a:pt x="86201" y="-457"/>
                          <a:pt x="76105" y="-1790"/>
                          <a:pt x="67818" y="2496"/>
                        </a:cubicBezTo>
                        <a:lnTo>
                          <a:pt x="52864" y="10211"/>
                        </a:lnTo>
                        <a:cubicBezTo>
                          <a:pt x="40100" y="16783"/>
                          <a:pt x="28670" y="25642"/>
                          <a:pt x="19145" y="36405"/>
                        </a:cubicBezTo>
                        <a:lnTo>
                          <a:pt x="0" y="57931"/>
                        </a:lnTo>
                        <a:lnTo>
                          <a:pt x="26194" y="81172"/>
                        </a:lnTo>
                        <a:lnTo>
                          <a:pt x="52388" y="104413"/>
                        </a:lnTo>
                        <a:lnTo>
                          <a:pt x="71533" y="82887"/>
                        </a:lnTo>
                        <a:cubicBezTo>
                          <a:pt x="81058" y="72124"/>
                          <a:pt x="88487" y="59741"/>
                          <a:pt x="93536" y="46311"/>
                        </a:cubicBezTo>
                        <a:lnTo>
                          <a:pt x="99441" y="30499"/>
                        </a:lnTo>
                        <a:cubicBezTo>
                          <a:pt x="102680" y="21927"/>
                          <a:pt x="100298" y="12021"/>
                          <a:pt x="93250" y="5734"/>
                        </a:cubicBezTo>
                        <a:close/>
                      </a:path>
                    </a:pathLst>
                  </a:custGeom>
                  <a:solidFill>
                    <a:srgbClr val="008C4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13" name="Freeform: Shape 11685">
                    <a:extLst>
                      <a:ext uri="{FF2B5EF4-FFF2-40B4-BE49-F238E27FC236}">
                        <a16:creationId xmlns:a16="http://schemas.microsoft.com/office/drawing/2014/main" xmlns="" id="{7AA4848E-0BF4-49B9-80FB-38630CE471A9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929"/>
                    <a:ext cx="100795" cy="81300"/>
                  </a:xfrm>
                  <a:custGeom>
                    <a:avLst/>
                    <a:gdLst>
                      <a:gd name="connsiteX0" fmla="*/ 100774 w 100795"/>
                      <a:gd name="connsiteY0" fmla="*/ 23579 h 81300"/>
                      <a:gd name="connsiteX1" fmla="*/ 94012 w 100795"/>
                      <a:gd name="connsiteY1" fmla="*/ 25770 h 81300"/>
                      <a:gd name="connsiteX2" fmla="*/ 79057 w 100795"/>
                      <a:gd name="connsiteY2" fmla="*/ 33580 h 81300"/>
                      <a:gd name="connsiteX3" fmla="*/ 45339 w 100795"/>
                      <a:gd name="connsiteY3" fmla="*/ 59774 h 81300"/>
                      <a:gd name="connsiteX4" fmla="*/ 26194 w 100795"/>
                      <a:gd name="connsiteY4" fmla="*/ 81300 h 81300"/>
                      <a:gd name="connsiteX5" fmla="*/ 0 w 100795"/>
                      <a:gd name="connsiteY5" fmla="*/ 57964 h 81300"/>
                      <a:gd name="connsiteX6" fmla="*/ 19145 w 100795"/>
                      <a:gd name="connsiteY6" fmla="*/ 36438 h 81300"/>
                      <a:gd name="connsiteX7" fmla="*/ 52864 w 100795"/>
                      <a:gd name="connsiteY7" fmla="*/ 10244 h 81300"/>
                      <a:gd name="connsiteX8" fmla="*/ 67913 w 100795"/>
                      <a:gd name="connsiteY8" fmla="*/ 2529 h 81300"/>
                      <a:gd name="connsiteX9" fmla="*/ 93345 w 100795"/>
                      <a:gd name="connsiteY9" fmla="*/ 5672 h 81300"/>
                      <a:gd name="connsiteX10" fmla="*/ 93440 w 100795"/>
                      <a:gd name="connsiteY10" fmla="*/ 5767 h 81300"/>
                      <a:gd name="connsiteX11" fmla="*/ 100774 w 100795"/>
                      <a:gd name="connsiteY11" fmla="*/ 23579 h 81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795" h="81300">
                        <a:moveTo>
                          <a:pt x="100774" y="23579"/>
                        </a:moveTo>
                        <a:cubicBezTo>
                          <a:pt x="98393" y="23865"/>
                          <a:pt x="96203" y="24627"/>
                          <a:pt x="94012" y="25770"/>
                        </a:cubicBezTo>
                        <a:lnTo>
                          <a:pt x="79057" y="33580"/>
                        </a:lnTo>
                        <a:cubicBezTo>
                          <a:pt x="66294" y="40152"/>
                          <a:pt x="54864" y="49011"/>
                          <a:pt x="45339" y="59774"/>
                        </a:cubicBezTo>
                        <a:lnTo>
                          <a:pt x="26194" y="81300"/>
                        </a:lnTo>
                        <a:lnTo>
                          <a:pt x="0" y="57964"/>
                        </a:lnTo>
                        <a:lnTo>
                          <a:pt x="19145" y="36438"/>
                        </a:lnTo>
                        <a:cubicBezTo>
                          <a:pt x="28670" y="25770"/>
                          <a:pt x="40005" y="16816"/>
                          <a:pt x="52864" y="10244"/>
                        </a:cubicBezTo>
                        <a:lnTo>
                          <a:pt x="67913" y="2529"/>
                        </a:lnTo>
                        <a:cubicBezTo>
                          <a:pt x="76200" y="-1758"/>
                          <a:pt x="86297" y="-519"/>
                          <a:pt x="93345" y="5672"/>
                        </a:cubicBezTo>
                        <a:lnTo>
                          <a:pt x="93440" y="5767"/>
                        </a:lnTo>
                        <a:cubicBezTo>
                          <a:pt x="98489" y="10339"/>
                          <a:pt x="101060" y="16911"/>
                          <a:pt x="100774" y="23579"/>
                        </a:cubicBezTo>
                        <a:close/>
                      </a:path>
                    </a:pathLst>
                  </a:custGeom>
                  <a:solidFill>
                    <a:srgbClr val="00B25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504" name="Graphic 1">
                  <a:extLst>
                    <a:ext uri="{FF2B5EF4-FFF2-40B4-BE49-F238E27FC236}">
                      <a16:creationId xmlns:a16="http://schemas.microsoft.com/office/drawing/2014/main" xmlns="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351416"/>
                  <a:ext cx="342765" cy="366929"/>
                  <a:chOff x="6047111" y="3351416"/>
                  <a:chExt cx="342765" cy="366929"/>
                </a:xfrm>
                <a:solidFill>
                  <a:srgbClr val="3D4051"/>
                </a:solidFill>
              </p:grpSpPr>
              <p:grpSp>
                <p:nvGrpSpPr>
                  <p:cNvPr id="505" name="Graphic 1">
                    <a:extLst>
                      <a:ext uri="{FF2B5EF4-FFF2-40B4-BE49-F238E27FC236}">
                        <a16:creationId xmlns:a16="http://schemas.microsoft.com/office/drawing/2014/main" xmlns="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6168200" y="3351416"/>
                    <a:ext cx="221676" cy="238365"/>
                    <a:chOff x="6168200" y="3351416"/>
                    <a:chExt cx="221676" cy="238365"/>
                  </a:xfrm>
                  <a:solidFill>
                    <a:srgbClr val="3D4051"/>
                  </a:solidFill>
                </p:grpSpPr>
                <p:sp>
                  <p:nvSpPr>
                    <p:cNvPr id="509" name="Freeform: Shape 11689">
                      <a:extLst>
                        <a:ext uri="{FF2B5EF4-FFF2-40B4-BE49-F238E27FC236}">
                          <a16:creationId xmlns:a16="http://schemas.microsoft.com/office/drawing/2014/main" xmlns="" id="{88757380-54AE-4924-B245-61E6DAFA3C02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32119" y="3341638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10" name="Freeform: Shape 11690">
                      <a:extLst>
                        <a:ext uri="{FF2B5EF4-FFF2-40B4-BE49-F238E27FC236}">
                          <a16:creationId xmlns:a16="http://schemas.microsoft.com/office/drawing/2014/main" xmlns="" id="{4C9B6B38-9E13-4A36-B207-114F492D665A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02778" y="3374623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11" name="Freeform: Shape 11691">
                      <a:extLst>
                        <a:ext uri="{FF2B5EF4-FFF2-40B4-BE49-F238E27FC236}">
                          <a16:creationId xmlns:a16="http://schemas.microsoft.com/office/drawing/2014/main" xmlns="" id="{43FF7CF8-4EA3-4811-9149-8A64DF3B48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8200" y="3473766"/>
                      <a:ext cx="106009" cy="116015"/>
                    </a:xfrm>
                    <a:custGeom>
                      <a:avLst/>
                      <a:gdLst>
                        <a:gd name="connsiteX0" fmla="*/ 73150 w 106009"/>
                        <a:gd name="connsiteY0" fmla="*/ 75915 h 116015"/>
                        <a:gd name="connsiteX1" fmla="*/ 3999 w 106009"/>
                        <a:gd name="connsiteY1" fmla="*/ 113158 h 116015"/>
                        <a:gd name="connsiteX2" fmla="*/ 32859 w 106009"/>
                        <a:gd name="connsiteY2" fmla="*/ 40101 h 116015"/>
                        <a:gd name="connsiteX3" fmla="*/ 102011 w 106009"/>
                        <a:gd name="connsiteY3" fmla="*/ 2858 h 116015"/>
                        <a:gd name="connsiteX4" fmla="*/ 73150 w 106009"/>
                        <a:gd name="connsiteY4" fmla="*/ 75915 h 1160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6009" h="116015">
                          <a:moveTo>
                            <a:pt x="73150" y="75915"/>
                          </a:moveTo>
                          <a:cubicBezTo>
                            <a:pt x="46099" y="106395"/>
                            <a:pt x="15143" y="123064"/>
                            <a:pt x="3999" y="113158"/>
                          </a:cubicBezTo>
                          <a:cubicBezTo>
                            <a:pt x="-7145" y="103252"/>
                            <a:pt x="5808" y="70581"/>
                            <a:pt x="32859" y="40101"/>
                          </a:cubicBezTo>
                          <a:cubicBezTo>
                            <a:pt x="59910" y="9621"/>
                            <a:pt x="90867" y="-7048"/>
                            <a:pt x="102011" y="2858"/>
                          </a:cubicBezTo>
                          <a:cubicBezTo>
                            <a:pt x="113155" y="12764"/>
                            <a:pt x="100201" y="45435"/>
                            <a:pt x="73150" y="75915"/>
                          </a:cubicBez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506" name="Graphic 1">
                    <a:extLst>
                      <a:ext uri="{FF2B5EF4-FFF2-40B4-BE49-F238E27FC236}">
                        <a16:creationId xmlns:a16="http://schemas.microsoft.com/office/drawing/2014/main" xmlns="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6047111" y="3598485"/>
                    <a:ext cx="123187" cy="119861"/>
                    <a:chOff x="6047111" y="3598485"/>
                    <a:chExt cx="123187" cy="119861"/>
                  </a:xfrm>
                  <a:solidFill>
                    <a:srgbClr val="3D4051"/>
                  </a:solidFill>
                </p:grpSpPr>
                <p:sp>
                  <p:nvSpPr>
                    <p:cNvPr id="507" name="Freeform: Shape 11693">
                      <a:extLst>
                        <a:ext uri="{FF2B5EF4-FFF2-40B4-BE49-F238E27FC236}">
                          <a16:creationId xmlns:a16="http://schemas.microsoft.com/office/drawing/2014/main" xmlns="" id="{52F4475C-11BF-41DB-9F6C-9813706604E0}"/>
                        </a:ext>
                      </a:extLst>
                    </p:cNvPr>
                    <p:cNvSpPr/>
                    <p:nvPr/>
                  </p:nvSpPr>
                  <p:spPr>
                    <a:xfrm rot="-2902130">
                      <a:off x="6112547" y="3588709"/>
                      <a:ext cx="21620" cy="106388"/>
                    </a:xfrm>
                    <a:custGeom>
                      <a:avLst/>
                      <a:gdLst>
                        <a:gd name="connsiteX0" fmla="*/ 0 w 21620"/>
                        <a:gd name="connsiteY0" fmla="*/ 0 h 106388"/>
                        <a:gd name="connsiteX1" fmla="*/ 21621 w 21620"/>
                        <a:gd name="connsiteY1" fmla="*/ 0 h 106388"/>
                        <a:gd name="connsiteX2" fmla="*/ 21621 w 21620"/>
                        <a:gd name="connsiteY2" fmla="*/ 106389 h 106388"/>
                        <a:gd name="connsiteX3" fmla="*/ 0 w 21620"/>
                        <a:gd name="connsiteY3" fmla="*/ 106389 h 1063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0" h="106388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89"/>
                          </a:lnTo>
                          <a:lnTo>
                            <a:pt x="0" y="106389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08" name="Freeform: Shape 11694">
                      <a:extLst>
                        <a:ext uri="{FF2B5EF4-FFF2-40B4-BE49-F238E27FC236}">
                          <a16:creationId xmlns:a16="http://schemas.microsoft.com/office/drawing/2014/main" xmlns="" id="{6783E065-849A-47F8-AD7C-B6A315AD54E3}"/>
                        </a:ext>
                      </a:extLst>
                    </p:cNvPr>
                    <p:cNvSpPr/>
                    <p:nvPr/>
                  </p:nvSpPr>
                  <p:spPr>
                    <a:xfrm rot="-2901873">
                      <a:off x="6083242" y="3621724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6 h 106396"/>
                        <a:gd name="connsiteX3" fmla="*/ 0 w 21622"/>
                        <a:gd name="connsiteY3" fmla="*/ 106396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6"/>
                          </a:lnTo>
                          <a:lnTo>
                            <a:pt x="0" y="106396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  <p:grpSp>
            <p:nvGrpSpPr>
              <p:cNvPr id="487" name="Graphic 1">
                <a:extLst>
                  <a:ext uri="{FF2B5EF4-FFF2-40B4-BE49-F238E27FC236}">
                    <a16:creationId xmlns:a16="http://schemas.microsoft.com/office/drawing/2014/main" xmlns="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48327" y="3124191"/>
                <a:ext cx="551476" cy="220228"/>
                <a:chOff x="5748327" y="3124191"/>
                <a:chExt cx="551476" cy="220228"/>
              </a:xfrm>
            </p:grpSpPr>
            <p:sp>
              <p:nvSpPr>
                <p:cNvPr id="488" name="Freeform: Shape 11696">
                  <a:extLst>
                    <a:ext uri="{FF2B5EF4-FFF2-40B4-BE49-F238E27FC236}">
                      <a16:creationId xmlns:a16="http://schemas.microsoft.com/office/drawing/2014/main" xmlns="" id="{4CCC2D88-63CA-47D5-BC66-D1BDC723BC3D}"/>
                    </a:ext>
                  </a:extLst>
                </p:cNvPr>
                <p:cNvSpPr/>
                <p:nvPr/>
              </p:nvSpPr>
              <p:spPr>
                <a:xfrm>
                  <a:off x="5748327" y="3124191"/>
                  <a:ext cx="464823" cy="220228"/>
                </a:xfrm>
                <a:custGeom>
                  <a:avLst/>
                  <a:gdLst>
                    <a:gd name="connsiteX0" fmla="*/ 449113 w 464823"/>
                    <a:gd name="connsiteY0" fmla="*/ 103069 h 220228"/>
                    <a:gd name="connsiteX1" fmla="*/ 45063 w 464823"/>
                    <a:gd name="connsiteY1" fmla="*/ 219370 h 220228"/>
                    <a:gd name="connsiteX2" fmla="*/ 18297 w 464823"/>
                    <a:gd name="connsiteY2" fmla="*/ 204511 h 220228"/>
                    <a:gd name="connsiteX3" fmla="*/ 867 w 464823"/>
                    <a:gd name="connsiteY3" fmla="*/ 143932 h 220228"/>
                    <a:gd name="connsiteX4" fmla="*/ 15630 w 464823"/>
                    <a:gd name="connsiteY4" fmla="*/ 117071 h 220228"/>
                    <a:gd name="connsiteX5" fmla="*/ 419681 w 464823"/>
                    <a:gd name="connsiteY5" fmla="*/ 866 h 220228"/>
                    <a:gd name="connsiteX6" fmla="*/ 446541 w 464823"/>
                    <a:gd name="connsiteY6" fmla="*/ 15725 h 220228"/>
                    <a:gd name="connsiteX7" fmla="*/ 463972 w 464823"/>
                    <a:gd name="connsiteY7" fmla="*/ 76304 h 220228"/>
                    <a:gd name="connsiteX8" fmla="*/ 449113 w 464823"/>
                    <a:gd name="connsiteY8" fmla="*/ 103069 h 220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4823" h="220228">
                      <a:moveTo>
                        <a:pt x="449113" y="103069"/>
                      </a:moveTo>
                      <a:lnTo>
                        <a:pt x="45063" y="219370"/>
                      </a:lnTo>
                      <a:cubicBezTo>
                        <a:pt x="33633" y="222703"/>
                        <a:pt x="21631" y="216036"/>
                        <a:pt x="18297" y="204511"/>
                      </a:cubicBezTo>
                      <a:lnTo>
                        <a:pt x="867" y="143932"/>
                      </a:lnTo>
                      <a:cubicBezTo>
                        <a:pt x="-2467" y="132311"/>
                        <a:pt x="4105" y="120405"/>
                        <a:pt x="15630" y="117071"/>
                      </a:cubicBezTo>
                      <a:lnTo>
                        <a:pt x="419681" y="866"/>
                      </a:lnTo>
                      <a:cubicBezTo>
                        <a:pt x="431111" y="-2468"/>
                        <a:pt x="443208" y="4105"/>
                        <a:pt x="446541" y="15725"/>
                      </a:cubicBezTo>
                      <a:lnTo>
                        <a:pt x="463972" y="76304"/>
                      </a:lnTo>
                      <a:cubicBezTo>
                        <a:pt x="467306" y="87829"/>
                        <a:pt x="460543" y="99831"/>
                        <a:pt x="449113" y="103069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89" name="Freeform: Shape 11697">
                  <a:extLst>
                    <a:ext uri="{FF2B5EF4-FFF2-40B4-BE49-F238E27FC236}">
                      <a16:creationId xmlns:a16="http://schemas.microsoft.com/office/drawing/2014/main" xmlns="" id="{BF334297-F254-4CA0-B395-D7F5C8A1C64A}"/>
                    </a:ext>
                  </a:extLst>
                </p:cNvPr>
                <p:cNvSpPr/>
                <p:nvPr/>
              </p:nvSpPr>
              <p:spPr>
                <a:xfrm>
                  <a:off x="5748369" y="3124232"/>
                  <a:ext cx="455167" cy="174180"/>
                </a:xfrm>
                <a:custGeom>
                  <a:avLst/>
                  <a:gdLst>
                    <a:gd name="connsiteX0" fmla="*/ 446405 w 455167"/>
                    <a:gd name="connsiteY0" fmla="*/ 15684 h 174180"/>
                    <a:gd name="connsiteX1" fmla="*/ 419544 w 455167"/>
                    <a:gd name="connsiteY1" fmla="*/ 825 h 174180"/>
                    <a:gd name="connsiteX2" fmla="*/ 15684 w 455167"/>
                    <a:gd name="connsiteY2" fmla="*/ 117030 h 174180"/>
                    <a:gd name="connsiteX3" fmla="*/ 825 w 455167"/>
                    <a:gd name="connsiteY3" fmla="*/ 143891 h 174180"/>
                    <a:gd name="connsiteX4" fmla="*/ 9588 w 455167"/>
                    <a:gd name="connsiteY4" fmla="*/ 174180 h 174180"/>
                    <a:gd name="connsiteX5" fmla="*/ 455168 w 455167"/>
                    <a:gd name="connsiteY5" fmla="*/ 45974 h 174180"/>
                    <a:gd name="connsiteX6" fmla="*/ 446405 w 455167"/>
                    <a:gd name="connsiteY6" fmla="*/ 15684 h 1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5167" h="174180">
                      <a:moveTo>
                        <a:pt x="446405" y="15684"/>
                      </a:moveTo>
                      <a:cubicBezTo>
                        <a:pt x="443071" y="4159"/>
                        <a:pt x="431069" y="-2413"/>
                        <a:pt x="419544" y="825"/>
                      </a:cubicBezTo>
                      <a:lnTo>
                        <a:pt x="15684" y="117030"/>
                      </a:lnTo>
                      <a:cubicBezTo>
                        <a:pt x="4159" y="120364"/>
                        <a:pt x="-2413" y="132365"/>
                        <a:pt x="825" y="143891"/>
                      </a:cubicBezTo>
                      <a:lnTo>
                        <a:pt x="9588" y="174180"/>
                      </a:lnTo>
                      <a:lnTo>
                        <a:pt x="455168" y="45974"/>
                      </a:lnTo>
                      <a:lnTo>
                        <a:pt x="446405" y="15684"/>
                      </a:ln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490" name="Graphic 1">
                  <a:extLst>
                    <a:ext uri="{FF2B5EF4-FFF2-40B4-BE49-F238E27FC236}">
                      <a16:creationId xmlns:a16="http://schemas.microsoft.com/office/drawing/2014/main" xmlns="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92106" y="3124420"/>
                  <a:ext cx="107697" cy="79789"/>
                  <a:chOff x="6192106" y="3124420"/>
                  <a:chExt cx="107697" cy="79789"/>
                </a:xfrm>
              </p:grpSpPr>
              <p:sp>
                <p:nvSpPr>
                  <p:cNvPr id="499" name="Freeform: Shape 11699">
                    <a:extLst>
                      <a:ext uri="{FF2B5EF4-FFF2-40B4-BE49-F238E27FC236}">
                        <a16:creationId xmlns:a16="http://schemas.microsoft.com/office/drawing/2014/main" xmlns="" id="{78BC37A4-54C1-4383-81B1-DEB2A8D3DCD5}"/>
                      </a:ext>
                    </a:extLst>
                  </p:cNvPr>
                  <p:cNvSpPr/>
                  <p:nvPr/>
                </p:nvSpPr>
                <p:spPr>
                  <a:xfrm>
                    <a:off x="6192106" y="3124420"/>
                    <a:ext cx="107647" cy="79789"/>
                  </a:xfrm>
                  <a:custGeom>
                    <a:avLst/>
                    <a:gdLst>
                      <a:gd name="connsiteX0" fmla="*/ 106775 w 107647"/>
                      <a:gd name="connsiteY0" fmla="*/ 18353 h 79789"/>
                      <a:gd name="connsiteX1" fmla="*/ 106775 w 107647"/>
                      <a:gd name="connsiteY1" fmla="*/ 18353 h 79789"/>
                      <a:gd name="connsiteX2" fmla="*/ 86963 w 107647"/>
                      <a:gd name="connsiteY2" fmla="*/ 1970 h 79789"/>
                      <a:gd name="connsiteX3" fmla="*/ 70199 w 107647"/>
                      <a:gd name="connsiteY3" fmla="*/ 446 h 79789"/>
                      <a:gd name="connsiteX4" fmla="*/ 27718 w 107647"/>
                      <a:gd name="connsiteY4" fmla="*/ 4542 h 79789"/>
                      <a:gd name="connsiteX5" fmla="*/ 0 w 107647"/>
                      <a:gd name="connsiteY5" fmla="*/ 12543 h 79789"/>
                      <a:gd name="connsiteX6" fmla="*/ 9716 w 107647"/>
                      <a:gd name="connsiteY6" fmla="*/ 46166 h 79789"/>
                      <a:gd name="connsiteX7" fmla="*/ 19431 w 107647"/>
                      <a:gd name="connsiteY7" fmla="*/ 79789 h 79789"/>
                      <a:gd name="connsiteX8" fmla="*/ 47149 w 107647"/>
                      <a:gd name="connsiteY8" fmla="*/ 71788 h 79789"/>
                      <a:gd name="connsiteX9" fmla="*/ 85249 w 107647"/>
                      <a:gd name="connsiteY9" fmla="*/ 52738 h 79789"/>
                      <a:gd name="connsiteX10" fmla="*/ 98679 w 107647"/>
                      <a:gd name="connsiteY10" fmla="*/ 42546 h 79789"/>
                      <a:gd name="connsiteX11" fmla="*/ 106775 w 107647"/>
                      <a:gd name="connsiteY11" fmla="*/ 18353 h 79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47" h="79789">
                        <a:moveTo>
                          <a:pt x="106775" y="18353"/>
                        </a:moveTo>
                        <a:lnTo>
                          <a:pt x="106775" y="18353"/>
                        </a:lnTo>
                        <a:cubicBezTo>
                          <a:pt x="104203" y="9304"/>
                          <a:pt x="96298" y="2827"/>
                          <a:pt x="86963" y="1970"/>
                        </a:cubicBezTo>
                        <a:lnTo>
                          <a:pt x="70199" y="446"/>
                        </a:lnTo>
                        <a:cubicBezTo>
                          <a:pt x="55912" y="-792"/>
                          <a:pt x="41529" y="541"/>
                          <a:pt x="27718" y="4542"/>
                        </a:cubicBezTo>
                        <a:lnTo>
                          <a:pt x="0" y="12543"/>
                        </a:lnTo>
                        <a:lnTo>
                          <a:pt x="9716" y="46166"/>
                        </a:lnTo>
                        <a:lnTo>
                          <a:pt x="19431" y="79789"/>
                        </a:lnTo>
                        <a:lnTo>
                          <a:pt x="47149" y="71788"/>
                        </a:lnTo>
                        <a:cubicBezTo>
                          <a:pt x="60960" y="67788"/>
                          <a:pt x="73819" y="61311"/>
                          <a:pt x="85249" y="52738"/>
                        </a:cubicBezTo>
                        <a:lnTo>
                          <a:pt x="98679" y="42546"/>
                        </a:lnTo>
                        <a:cubicBezTo>
                          <a:pt x="106108" y="37022"/>
                          <a:pt x="109347" y="27402"/>
                          <a:pt x="106775" y="18353"/>
                        </a:cubicBezTo>
                        <a:close/>
                      </a:path>
                    </a:pathLst>
                  </a:custGeom>
                  <a:solidFill>
                    <a:srgbClr val="AE1E0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00" name="Freeform: Shape 11700">
                    <a:extLst>
                      <a:ext uri="{FF2B5EF4-FFF2-40B4-BE49-F238E27FC236}">
                        <a16:creationId xmlns:a16="http://schemas.microsoft.com/office/drawing/2014/main" xmlns="" id="{3CDDD6E9-6DF7-43E9-A26D-6F5A834863C5}"/>
                      </a:ext>
                    </a:extLst>
                  </p:cNvPr>
                  <p:cNvSpPr/>
                  <p:nvPr/>
                </p:nvSpPr>
                <p:spPr>
                  <a:xfrm>
                    <a:off x="6192201" y="3124476"/>
                    <a:ext cx="107601" cy="46205"/>
                  </a:xfrm>
                  <a:custGeom>
                    <a:avLst/>
                    <a:gdLst>
                      <a:gd name="connsiteX0" fmla="*/ 103442 w 107601"/>
                      <a:gd name="connsiteY0" fmla="*/ 37443 h 46205"/>
                      <a:gd name="connsiteX1" fmla="*/ 96584 w 107601"/>
                      <a:gd name="connsiteY1" fmla="*/ 35633 h 46205"/>
                      <a:gd name="connsiteX2" fmla="*/ 79724 w 107601"/>
                      <a:gd name="connsiteY2" fmla="*/ 34204 h 46205"/>
                      <a:gd name="connsiteX3" fmla="*/ 37243 w 107601"/>
                      <a:gd name="connsiteY3" fmla="*/ 38300 h 46205"/>
                      <a:gd name="connsiteX4" fmla="*/ 9620 w 107601"/>
                      <a:gd name="connsiteY4" fmla="*/ 46206 h 46205"/>
                      <a:gd name="connsiteX5" fmla="*/ 0 w 107601"/>
                      <a:gd name="connsiteY5" fmla="*/ 12487 h 46205"/>
                      <a:gd name="connsiteX6" fmla="*/ 27623 w 107601"/>
                      <a:gd name="connsiteY6" fmla="*/ 4581 h 46205"/>
                      <a:gd name="connsiteX7" fmla="*/ 70104 w 107601"/>
                      <a:gd name="connsiteY7" fmla="*/ 486 h 46205"/>
                      <a:gd name="connsiteX8" fmla="*/ 86963 w 107601"/>
                      <a:gd name="connsiteY8" fmla="*/ 2010 h 46205"/>
                      <a:gd name="connsiteX9" fmla="*/ 106680 w 107601"/>
                      <a:gd name="connsiteY9" fmla="*/ 18202 h 46205"/>
                      <a:gd name="connsiteX10" fmla="*/ 106680 w 107601"/>
                      <a:gd name="connsiteY10" fmla="*/ 18297 h 46205"/>
                      <a:gd name="connsiteX11" fmla="*/ 103442 w 107601"/>
                      <a:gd name="connsiteY11" fmla="*/ 37443 h 46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01" h="46205">
                        <a:moveTo>
                          <a:pt x="103442" y="37443"/>
                        </a:moveTo>
                        <a:cubicBezTo>
                          <a:pt x="101346" y="36395"/>
                          <a:pt x="99060" y="35919"/>
                          <a:pt x="96584" y="35633"/>
                        </a:cubicBezTo>
                        <a:lnTo>
                          <a:pt x="79724" y="34204"/>
                        </a:lnTo>
                        <a:cubicBezTo>
                          <a:pt x="65437" y="32966"/>
                          <a:pt x="51054" y="34395"/>
                          <a:pt x="37243" y="38300"/>
                        </a:cubicBezTo>
                        <a:lnTo>
                          <a:pt x="9620" y="46206"/>
                        </a:lnTo>
                        <a:lnTo>
                          <a:pt x="0" y="12487"/>
                        </a:lnTo>
                        <a:lnTo>
                          <a:pt x="27623" y="4581"/>
                        </a:lnTo>
                        <a:cubicBezTo>
                          <a:pt x="41434" y="581"/>
                          <a:pt x="55817" y="-848"/>
                          <a:pt x="70104" y="486"/>
                        </a:cubicBezTo>
                        <a:lnTo>
                          <a:pt x="86963" y="2010"/>
                        </a:lnTo>
                        <a:cubicBezTo>
                          <a:pt x="96203" y="2772"/>
                          <a:pt x="104108" y="9249"/>
                          <a:pt x="106680" y="18202"/>
                        </a:cubicBezTo>
                        <a:lnTo>
                          <a:pt x="106680" y="18297"/>
                        </a:lnTo>
                        <a:cubicBezTo>
                          <a:pt x="108680" y="24965"/>
                          <a:pt x="107347" y="32013"/>
                          <a:pt x="103442" y="37443"/>
                        </a:cubicBezTo>
                        <a:close/>
                      </a:path>
                    </a:pathLst>
                  </a:custGeom>
                  <a:solidFill>
                    <a:srgbClr val="FF582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491" name="Graphic 1">
                  <a:extLst>
                    <a:ext uri="{FF2B5EF4-FFF2-40B4-BE49-F238E27FC236}">
                      <a16:creationId xmlns:a16="http://schemas.microsoft.com/office/drawing/2014/main" xmlns="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127960"/>
                  <a:ext cx="410155" cy="211733"/>
                  <a:chOff x="5777185" y="3127960"/>
                  <a:chExt cx="410155" cy="211733"/>
                </a:xfrm>
                <a:solidFill>
                  <a:srgbClr val="3D4051"/>
                </a:solidFill>
              </p:grpSpPr>
              <p:grpSp>
                <p:nvGrpSpPr>
                  <p:cNvPr id="492" name="Graphic 1">
                    <a:extLst>
                      <a:ext uri="{FF2B5EF4-FFF2-40B4-BE49-F238E27FC236}">
                        <a16:creationId xmlns:a16="http://schemas.microsoft.com/office/drawing/2014/main" xmlns="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5915012" y="3127960"/>
                    <a:ext cx="272327" cy="137711"/>
                    <a:chOff x="5915012" y="3127960"/>
                    <a:chExt cx="272327" cy="137711"/>
                  </a:xfrm>
                  <a:solidFill>
                    <a:srgbClr val="3D4051"/>
                  </a:solidFill>
                </p:grpSpPr>
                <p:sp>
                  <p:nvSpPr>
                    <p:cNvPr id="496" name="Freeform: Shape 11703">
                      <a:extLst>
                        <a:ext uri="{FF2B5EF4-FFF2-40B4-BE49-F238E27FC236}">
                          <a16:creationId xmlns:a16="http://schemas.microsoft.com/office/drawing/2014/main" xmlns="" id="{87077C23-AAD1-424D-B2B8-E769200A6B8D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51431" y="312887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97" name="Freeform: Shape 11704">
                      <a:extLst>
                        <a:ext uri="{FF2B5EF4-FFF2-40B4-BE49-F238E27FC236}">
                          <a16:creationId xmlns:a16="http://schemas.microsoft.com/office/drawing/2014/main" xmlns="" id="{1A54C0E5-A5BE-4E8C-A35A-AAC3C010A9D2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09042" y="3141064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98" name="Freeform: Shape 11705">
                      <a:extLst>
                        <a:ext uri="{FF2B5EF4-FFF2-40B4-BE49-F238E27FC236}">
                          <a16:creationId xmlns:a16="http://schemas.microsoft.com/office/drawing/2014/main" xmlns="" id="{7D2CCA79-6F37-40C8-B08F-22527D1011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5012" y="3199737"/>
                      <a:ext cx="142517" cy="65934"/>
                    </a:xfrm>
                    <a:custGeom>
                      <a:avLst/>
                      <a:gdLst>
                        <a:gd name="connsiteX0" fmla="*/ 78688 w 142517"/>
                        <a:gd name="connsiteY0" fmla="*/ 58861 h 65934"/>
                        <a:gd name="connsiteX1" fmla="*/ 393 w 142517"/>
                        <a:gd name="connsiteY1" fmla="*/ 53336 h 65934"/>
                        <a:gd name="connsiteX2" fmla="*/ 63829 w 142517"/>
                        <a:gd name="connsiteY2" fmla="*/ 7045 h 65934"/>
                        <a:gd name="connsiteX3" fmla="*/ 142125 w 142517"/>
                        <a:gd name="connsiteY3" fmla="*/ 12569 h 65934"/>
                        <a:gd name="connsiteX4" fmla="*/ 78688 w 142517"/>
                        <a:gd name="connsiteY4" fmla="*/ 58861 h 659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2517" h="65934">
                          <a:moveTo>
                            <a:pt x="78688" y="58861"/>
                          </a:moveTo>
                          <a:cubicBezTo>
                            <a:pt x="39541" y="70100"/>
                            <a:pt x="4489" y="67719"/>
                            <a:pt x="393" y="53336"/>
                          </a:cubicBezTo>
                          <a:cubicBezTo>
                            <a:pt x="-3703" y="39049"/>
                            <a:pt x="24682" y="18284"/>
                            <a:pt x="63829" y="7045"/>
                          </a:cubicBezTo>
                          <a:cubicBezTo>
                            <a:pt x="102977" y="-4195"/>
                            <a:pt x="138029" y="-1718"/>
                            <a:pt x="142125" y="12569"/>
                          </a:cubicBezTo>
                          <a:cubicBezTo>
                            <a:pt x="146221" y="26857"/>
                            <a:pt x="117836" y="47621"/>
                            <a:pt x="78688" y="58861"/>
                          </a:cubicBez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493" name="Graphic 1">
                    <a:extLst>
                      <a:ext uri="{FF2B5EF4-FFF2-40B4-BE49-F238E27FC236}">
                        <a16:creationId xmlns:a16="http://schemas.microsoft.com/office/drawing/2014/main" xmlns="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5777185" y="3219280"/>
                    <a:ext cx="92584" cy="120413"/>
                    <a:chOff x="5777185" y="3219280"/>
                    <a:chExt cx="92584" cy="120413"/>
                  </a:xfrm>
                  <a:solidFill>
                    <a:srgbClr val="3D4051"/>
                  </a:solidFill>
                </p:grpSpPr>
                <p:sp>
                  <p:nvSpPr>
                    <p:cNvPr id="494" name="Freeform: Shape 11707">
                      <a:extLst>
                        <a:ext uri="{FF2B5EF4-FFF2-40B4-BE49-F238E27FC236}">
                          <a16:creationId xmlns:a16="http://schemas.microsoft.com/office/drawing/2014/main" xmlns="" id="{73DBC2BD-BE53-4B8D-B55A-2E53E378317B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833860" y="322019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95" name="Freeform: Shape 11708">
                      <a:extLst>
                        <a:ext uri="{FF2B5EF4-FFF2-40B4-BE49-F238E27FC236}">
                          <a16:creationId xmlns:a16="http://schemas.microsoft.com/office/drawing/2014/main" xmlns="" id="{91EF679D-B0B1-4F84-8363-62360706D3FE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791472" y="323238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514" name="Graphic 45029">
            <a:extLst>
              <a:ext uri="{FF2B5EF4-FFF2-40B4-BE49-F238E27FC236}">
                <a16:creationId xmlns:a16="http://schemas.microsoft.com/office/drawing/2014/main" xmlns="" id="{2434D846-20F4-4E4B-8E32-D002B7E17F96}"/>
              </a:ext>
            </a:extLst>
          </p:cNvPr>
          <p:cNvGrpSpPr/>
          <p:nvPr/>
        </p:nvGrpSpPr>
        <p:grpSpPr>
          <a:xfrm>
            <a:off x="7393938" y="1837313"/>
            <a:ext cx="280535" cy="243611"/>
            <a:chOff x="9117820" y="2027686"/>
            <a:chExt cx="210401" cy="182708"/>
          </a:xfrm>
        </p:grpSpPr>
        <p:sp>
          <p:nvSpPr>
            <p:cNvPr id="515" name="Freeform: Shape 53">
              <a:extLst>
                <a:ext uri="{FF2B5EF4-FFF2-40B4-BE49-F238E27FC236}">
                  <a16:creationId xmlns:a16="http://schemas.microsoft.com/office/drawing/2014/main" xmlns="" id="{09A8D4B9-4BBA-43DC-BD27-6EEC13D9B885}"/>
                </a:ext>
              </a:extLst>
            </p:cNvPr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>
                <a:gd name="connsiteX0" fmla="*/ 48729 w 50788"/>
                <a:gd name="connsiteY0" fmla="*/ 18622 h 35339"/>
                <a:gd name="connsiteX1" fmla="*/ 50444 w 50788"/>
                <a:gd name="connsiteY1" fmla="*/ 25861 h 35339"/>
                <a:gd name="connsiteX2" fmla="*/ 28346 w 50788"/>
                <a:gd name="connsiteY2" fmla="*/ 35290 h 35339"/>
                <a:gd name="connsiteX3" fmla="*/ 7105 w 50788"/>
                <a:gd name="connsiteY3" fmla="*/ 32719 h 35339"/>
                <a:gd name="connsiteX4" fmla="*/ 438 w 50788"/>
                <a:gd name="connsiteY4" fmla="*/ 30147 h 35339"/>
                <a:gd name="connsiteX5" fmla="*/ 723 w 50788"/>
                <a:gd name="connsiteY5" fmla="*/ 27385 h 35339"/>
                <a:gd name="connsiteX6" fmla="*/ 7391 w 50788"/>
                <a:gd name="connsiteY6" fmla="*/ 18526 h 35339"/>
                <a:gd name="connsiteX7" fmla="*/ 11772 w 50788"/>
                <a:gd name="connsiteY7" fmla="*/ 5858 h 35339"/>
                <a:gd name="connsiteX8" fmla="*/ 24726 w 50788"/>
                <a:gd name="connsiteY8" fmla="*/ 5572 h 35339"/>
                <a:gd name="connsiteX9" fmla="*/ 29298 w 50788"/>
                <a:gd name="connsiteY9" fmla="*/ 6906 h 35339"/>
                <a:gd name="connsiteX10" fmla="*/ 31965 w 50788"/>
                <a:gd name="connsiteY10" fmla="*/ 2334 h 35339"/>
                <a:gd name="connsiteX11" fmla="*/ 38633 w 50788"/>
                <a:gd name="connsiteY11" fmla="*/ 5191 h 35339"/>
                <a:gd name="connsiteX12" fmla="*/ 48729 w 50788"/>
                <a:gd name="connsiteY12" fmla="*/ 18622 h 35339"/>
                <a:gd name="connsiteX13" fmla="*/ 33108 w 50788"/>
                <a:gd name="connsiteY13" fmla="*/ 25956 h 35339"/>
                <a:gd name="connsiteX14" fmla="*/ 48729 w 50788"/>
                <a:gd name="connsiteY14" fmla="*/ 18622 h 3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88" h="35339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6" name="Freeform: Shape 54">
              <a:extLst>
                <a:ext uri="{FF2B5EF4-FFF2-40B4-BE49-F238E27FC236}">
                  <a16:creationId xmlns:a16="http://schemas.microsoft.com/office/drawing/2014/main" xmlns="" id="{BA07D175-3F00-46D7-9169-0C90365B2378}"/>
                </a:ext>
              </a:extLst>
            </p:cNvPr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>
                <a:gd name="connsiteX0" fmla="*/ 29202 w 32187"/>
                <a:gd name="connsiteY0" fmla="*/ 28018 h 43580"/>
                <a:gd name="connsiteX1" fmla="*/ 26535 w 32187"/>
                <a:gd name="connsiteY1" fmla="*/ 30685 h 43580"/>
                <a:gd name="connsiteX2" fmla="*/ 17963 w 32187"/>
                <a:gd name="connsiteY2" fmla="*/ 43163 h 43580"/>
                <a:gd name="connsiteX3" fmla="*/ 13581 w 32187"/>
                <a:gd name="connsiteY3" fmla="*/ 43068 h 43580"/>
                <a:gd name="connsiteX4" fmla="*/ 3485 w 32187"/>
                <a:gd name="connsiteY4" fmla="*/ 39258 h 43580"/>
                <a:gd name="connsiteX5" fmla="*/ 722 w 32187"/>
                <a:gd name="connsiteY5" fmla="*/ 28018 h 43580"/>
                <a:gd name="connsiteX6" fmla="*/ 9105 w 32187"/>
                <a:gd name="connsiteY6" fmla="*/ 16588 h 43580"/>
                <a:gd name="connsiteX7" fmla="*/ 9771 w 32187"/>
                <a:gd name="connsiteY7" fmla="*/ 12016 h 43580"/>
                <a:gd name="connsiteX8" fmla="*/ 24440 w 32187"/>
                <a:gd name="connsiteY8" fmla="*/ 110 h 43580"/>
                <a:gd name="connsiteX9" fmla="*/ 28631 w 32187"/>
                <a:gd name="connsiteY9" fmla="*/ 1158 h 43580"/>
                <a:gd name="connsiteX10" fmla="*/ 27774 w 32187"/>
                <a:gd name="connsiteY10" fmla="*/ 6111 h 43580"/>
                <a:gd name="connsiteX11" fmla="*/ 24535 w 32187"/>
                <a:gd name="connsiteY11" fmla="*/ 19350 h 43580"/>
                <a:gd name="connsiteX12" fmla="*/ 32060 w 32187"/>
                <a:gd name="connsiteY12" fmla="*/ 21827 h 43580"/>
                <a:gd name="connsiteX13" fmla="*/ 29202 w 32187"/>
                <a:gd name="connsiteY13" fmla="*/ 28018 h 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87" h="4358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7" name="Freeform: Shape 55">
              <a:extLst>
                <a:ext uri="{FF2B5EF4-FFF2-40B4-BE49-F238E27FC236}">
                  <a16:creationId xmlns:a16="http://schemas.microsoft.com/office/drawing/2014/main" xmlns="" id="{D06931DA-DFF9-49D0-B6B4-4E6078C2516D}"/>
                </a:ext>
              </a:extLst>
            </p:cNvPr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>
                <a:gd name="connsiteX0" fmla="*/ 0 w 30861"/>
                <a:gd name="connsiteY0" fmla="*/ 56207 h 57253"/>
                <a:gd name="connsiteX1" fmla="*/ 1048 w 30861"/>
                <a:gd name="connsiteY1" fmla="*/ 20964 h 57253"/>
                <a:gd name="connsiteX2" fmla="*/ 13811 w 30861"/>
                <a:gd name="connsiteY2" fmla="*/ 105 h 57253"/>
                <a:gd name="connsiteX3" fmla="*/ 30861 w 30861"/>
                <a:gd name="connsiteY3" fmla="*/ 17250 h 57253"/>
                <a:gd name="connsiteX4" fmla="*/ 30194 w 30861"/>
                <a:gd name="connsiteY4" fmla="*/ 18488 h 57253"/>
                <a:gd name="connsiteX5" fmla="*/ 24193 w 30861"/>
                <a:gd name="connsiteY5" fmla="*/ 15345 h 57253"/>
                <a:gd name="connsiteX6" fmla="*/ 22193 w 30861"/>
                <a:gd name="connsiteY6" fmla="*/ 13344 h 57253"/>
                <a:gd name="connsiteX7" fmla="*/ 20479 w 30861"/>
                <a:gd name="connsiteY7" fmla="*/ 10963 h 57253"/>
                <a:gd name="connsiteX8" fmla="*/ 8477 w 30861"/>
                <a:gd name="connsiteY8" fmla="*/ 15726 h 57253"/>
                <a:gd name="connsiteX9" fmla="*/ 6953 w 30861"/>
                <a:gd name="connsiteY9" fmla="*/ 26108 h 57253"/>
                <a:gd name="connsiteX10" fmla="*/ 7049 w 30861"/>
                <a:gd name="connsiteY10" fmla="*/ 43158 h 57253"/>
                <a:gd name="connsiteX11" fmla="*/ 6191 w 30861"/>
                <a:gd name="connsiteY11" fmla="*/ 48301 h 57253"/>
                <a:gd name="connsiteX12" fmla="*/ 2381 w 30861"/>
                <a:gd name="connsiteY12" fmla="*/ 57159 h 57253"/>
                <a:gd name="connsiteX13" fmla="*/ 0 w 30861"/>
                <a:gd name="connsiteY13" fmla="*/ 56207 h 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61" h="57253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8" name="Freeform: Shape 56">
              <a:extLst>
                <a:ext uri="{FF2B5EF4-FFF2-40B4-BE49-F238E27FC236}">
                  <a16:creationId xmlns:a16="http://schemas.microsoft.com/office/drawing/2014/main" xmlns="" id="{A0D22577-F00B-4A9B-BCF7-BC8490C551F8}"/>
                </a:ext>
              </a:extLst>
            </p:cNvPr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>
                <a:gd name="connsiteX0" fmla="*/ 16538 w 24295"/>
                <a:gd name="connsiteY0" fmla="*/ 66711 h 67746"/>
                <a:gd name="connsiteX1" fmla="*/ 8156 w 24295"/>
                <a:gd name="connsiteY1" fmla="*/ 43946 h 67746"/>
                <a:gd name="connsiteX2" fmla="*/ 536 w 24295"/>
                <a:gd name="connsiteY2" fmla="*/ 3084 h 67746"/>
                <a:gd name="connsiteX3" fmla="*/ 536 w 24295"/>
                <a:gd name="connsiteY3" fmla="*/ 131 h 67746"/>
                <a:gd name="connsiteX4" fmla="*/ 5870 w 24295"/>
                <a:gd name="connsiteY4" fmla="*/ 3275 h 67746"/>
                <a:gd name="connsiteX5" fmla="*/ 12443 w 24295"/>
                <a:gd name="connsiteY5" fmla="*/ 28420 h 67746"/>
                <a:gd name="connsiteX6" fmla="*/ 21587 w 24295"/>
                <a:gd name="connsiteY6" fmla="*/ 55186 h 67746"/>
                <a:gd name="connsiteX7" fmla="*/ 23396 w 24295"/>
                <a:gd name="connsiteY7" fmla="*/ 61377 h 67746"/>
                <a:gd name="connsiteX8" fmla="*/ 23015 w 24295"/>
                <a:gd name="connsiteY8" fmla="*/ 67378 h 67746"/>
                <a:gd name="connsiteX9" fmla="*/ 16538 w 24295"/>
                <a:gd name="connsiteY9" fmla="*/ 66711 h 6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5" h="67746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9" name="Freeform: Shape 57">
              <a:extLst>
                <a:ext uri="{FF2B5EF4-FFF2-40B4-BE49-F238E27FC236}">
                  <a16:creationId xmlns:a16="http://schemas.microsoft.com/office/drawing/2014/main" xmlns="" id="{205361CC-13BB-49D3-95F9-6A6331078552}"/>
                </a:ext>
              </a:extLst>
            </p:cNvPr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>
                <a:gd name="connsiteX0" fmla="*/ 0 w 37591"/>
                <a:gd name="connsiteY0" fmla="*/ 10932 h 50142"/>
                <a:gd name="connsiteX1" fmla="*/ 25908 w 37591"/>
                <a:gd name="connsiteY1" fmla="*/ 645 h 50142"/>
                <a:gd name="connsiteX2" fmla="*/ 37433 w 37591"/>
                <a:gd name="connsiteY2" fmla="*/ 9503 h 50142"/>
                <a:gd name="connsiteX3" fmla="*/ 31528 w 37591"/>
                <a:gd name="connsiteY3" fmla="*/ 42174 h 50142"/>
                <a:gd name="connsiteX4" fmla="*/ 30194 w 37591"/>
                <a:gd name="connsiteY4" fmla="*/ 49794 h 50142"/>
                <a:gd name="connsiteX5" fmla="*/ 26194 w 37591"/>
                <a:gd name="connsiteY5" fmla="*/ 48079 h 50142"/>
                <a:gd name="connsiteX6" fmla="*/ 25813 w 37591"/>
                <a:gd name="connsiteY6" fmla="*/ 41507 h 50142"/>
                <a:gd name="connsiteX7" fmla="*/ 27813 w 37591"/>
                <a:gd name="connsiteY7" fmla="*/ 33792 h 50142"/>
                <a:gd name="connsiteX8" fmla="*/ 30194 w 37591"/>
                <a:gd name="connsiteY8" fmla="*/ 28172 h 50142"/>
                <a:gd name="connsiteX9" fmla="*/ 31337 w 37591"/>
                <a:gd name="connsiteY9" fmla="*/ 16837 h 50142"/>
                <a:gd name="connsiteX10" fmla="*/ 30194 w 37591"/>
                <a:gd name="connsiteY10" fmla="*/ 12456 h 50142"/>
                <a:gd name="connsiteX11" fmla="*/ 23336 w 37591"/>
                <a:gd name="connsiteY11" fmla="*/ 8551 h 50142"/>
                <a:gd name="connsiteX12" fmla="*/ 0 w 37591"/>
                <a:gd name="connsiteY12" fmla="*/ 10932 h 5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91" h="50142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0" name="Freeform: Shape 58">
              <a:extLst>
                <a:ext uri="{FF2B5EF4-FFF2-40B4-BE49-F238E27FC236}">
                  <a16:creationId xmlns:a16="http://schemas.microsoft.com/office/drawing/2014/main" xmlns="" id="{3E5C061A-43DC-4773-B594-B66DDFD7804E}"/>
                </a:ext>
              </a:extLst>
            </p:cNvPr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>
                <a:gd name="connsiteX0" fmla="*/ 18440 w 50790"/>
                <a:gd name="connsiteY0" fmla="*/ 7810 h 20783"/>
                <a:gd name="connsiteX1" fmla="*/ 49206 w 50790"/>
                <a:gd name="connsiteY1" fmla="*/ 0 h 20783"/>
                <a:gd name="connsiteX2" fmla="*/ 50730 w 50790"/>
                <a:gd name="connsiteY2" fmla="*/ 10192 h 20783"/>
                <a:gd name="connsiteX3" fmla="*/ 44920 w 50790"/>
                <a:gd name="connsiteY3" fmla="*/ 12002 h 20783"/>
                <a:gd name="connsiteX4" fmla="*/ 36157 w 50790"/>
                <a:gd name="connsiteY4" fmla="*/ 11049 h 20783"/>
                <a:gd name="connsiteX5" fmla="*/ 27584 w 50790"/>
                <a:gd name="connsiteY5" fmla="*/ 15621 h 20783"/>
                <a:gd name="connsiteX6" fmla="*/ 15392 w 50790"/>
                <a:gd name="connsiteY6" fmla="*/ 18193 h 20783"/>
                <a:gd name="connsiteX7" fmla="*/ 7487 w 50790"/>
                <a:gd name="connsiteY7" fmla="*/ 20479 h 20783"/>
                <a:gd name="connsiteX8" fmla="*/ 3391 w 50790"/>
                <a:gd name="connsiteY8" fmla="*/ 20288 h 20783"/>
                <a:gd name="connsiteX9" fmla="*/ 57 w 50790"/>
                <a:gd name="connsiteY9" fmla="*/ 14383 h 20783"/>
                <a:gd name="connsiteX10" fmla="*/ 914 w 50790"/>
                <a:gd name="connsiteY10" fmla="*/ 12097 h 20783"/>
                <a:gd name="connsiteX11" fmla="*/ 18440 w 50790"/>
                <a:gd name="connsiteY11" fmla="*/ 7810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90" h="20783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1" name="Freeform: Shape 59">
              <a:extLst>
                <a:ext uri="{FF2B5EF4-FFF2-40B4-BE49-F238E27FC236}">
                  <a16:creationId xmlns:a16="http://schemas.microsoft.com/office/drawing/2014/main" xmlns="" id="{E80968EF-C0E1-4B7E-A705-E664919346AA}"/>
                </a:ext>
              </a:extLst>
            </p:cNvPr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>
                <a:gd name="connsiteX0" fmla="*/ 52037 w 55370"/>
                <a:gd name="connsiteY0" fmla="*/ 23622 h 24376"/>
                <a:gd name="connsiteX1" fmla="*/ 13746 w 55370"/>
                <a:gd name="connsiteY1" fmla="*/ 22193 h 24376"/>
                <a:gd name="connsiteX2" fmla="*/ 30 w 55370"/>
                <a:gd name="connsiteY2" fmla="*/ 12763 h 24376"/>
                <a:gd name="connsiteX3" fmla="*/ 10889 w 55370"/>
                <a:gd name="connsiteY3" fmla="*/ 0 h 24376"/>
                <a:gd name="connsiteX4" fmla="*/ 12032 w 55370"/>
                <a:gd name="connsiteY4" fmla="*/ 857 h 24376"/>
                <a:gd name="connsiteX5" fmla="*/ 7745 w 55370"/>
                <a:gd name="connsiteY5" fmla="*/ 9334 h 24376"/>
                <a:gd name="connsiteX6" fmla="*/ 6983 w 55370"/>
                <a:gd name="connsiteY6" fmla="*/ 11811 h 24376"/>
                <a:gd name="connsiteX7" fmla="*/ 19747 w 55370"/>
                <a:gd name="connsiteY7" fmla="*/ 16573 h 24376"/>
                <a:gd name="connsiteX8" fmla="*/ 43083 w 55370"/>
                <a:gd name="connsiteY8" fmla="*/ 17907 h 24376"/>
                <a:gd name="connsiteX9" fmla="*/ 55370 w 55370"/>
                <a:gd name="connsiteY9" fmla="*/ 23050 h 24376"/>
                <a:gd name="connsiteX10" fmla="*/ 52037 w 55370"/>
                <a:gd name="connsiteY10" fmla="*/ 23622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70" h="24376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2" name="Freeform: Shape 60">
              <a:extLst>
                <a:ext uri="{FF2B5EF4-FFF2-40B4-BE49-F238E27FC236}">
                  <a16:creationId xmlns:a16="http://schemas.microsoft.com/office/drawing/2014/main" xmlns="" id="{2F8AAF79-3A2C-46DD-A872-EAA7CFEA1654}"/>
                </a:ext>
              </a:extLst>
            </p:cNvPr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>
                <a:gd name="connsiteX0" fmla="*/ 0 w 46864"/>
                <a:gd name="connsiteY0" fmla="*/ 20935 h 23328"/>
                <a:gd name="connsiteX1" fmla="*/ 40958 w 46864"/>
                <a:gd name="connsiteY1" fmla="*/ 742 h 23328"/>
                <a:gd name="connsiteX2" fmla="*/ 45911 w 46864"/>
                <a:gd name="connsiteY2" fmla="*/ 171 h 23328"/>
                <a:gd name="connsiteX3" fmla="*/ 45244 w 46864"/>
                <a:gd name="connsiteY3" fmla="*/ 6267 h 23328"/>
                <a:gd name="connsiteX4" fmla="*/ 39719 w 46864"/>
                <a:gd name="connsiteY4" fmla="*/ 9505 h 23328"/>
                <a:gd name="connsiteX5" fmla="*/ 25622 w 46864"/>
                <a:gd name="connsiteY5" fmla="*/ 13696 h 23328"/>
                <a:gd name="connsiteX6" fmla="*/ 5334 w 46864"/>
                <a:gd name="connsiteY6" fmla="*/ 23316 h 23328"/>
                <a:gd name="connsiteX7" fmla="*/ 762 w 46864"/>
                <a:gd name="connsiteY7" fmla="*/ 21697 h 23328"/>
                <a:gd name="connsiteX8" fmla="*/ 0 w 46864"/>
                <a:gd name="connsiteY8" fmla="*/ 20935 h 2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64" h="23328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3" name="Freeform: Shape 61">
              <a:extLst>
                <a:ext uri="{FF2B5EF4-FFF2-40B4-BE49-F238E27FC236}">
                  <a16:creationId xmlns:a16="http://schemas.microsoft.com/office/drawing/2014/main" xmlns="" id="{B4080F15-C710-4CFB-AA4F-906E038C82EB}"/>
                </a:ext>
              </a:extLst>
            </p:cNvPr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>
                <a:gd name="connsiteX0" fmla="*/ 0 w 43338"/>
                <a:gd name="connsiteY0" fmla="*/ 6858 h 11318"/>
                <a:gd name="connsiteX1" fmla="*/ 43339 w 43338"/>
                <a:gd name="connsiteY1" fmla="*/ 0 h 11318"/>
                <a:gd name="connsiteX2" fmla="*/ 21622 w 43338"/>
                <a:gd name="connsiteY2" fmla="*/ 11239 h 11318"/>
                <a:gd name="connsiteX3" fmla="*/ 0 w 43338"/>
                <a:gd name="connsiteY3" fmla="*/ 6858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1318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4" name="Freeform: Shape 62">
              <a:extLst>
                <a:ext uri="{FF2B5EF4-FFF2-40B4-BE49-F238E27FC236}">
                  <a16:creationId xmlns:a16="http://schemas.microsoft.com/office/drawing/2014/main" xmlns="" id="{FE3C5528-7E55-4B1F-8C32-9213D7BDDF03}"/>
                </a:ext>
              </a:extLst>
            </p:cNvPr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>
                <a:gd name="connsiteX0" fmla="*/ 28289 w 28384"/>
                <a:gd name="connsiteY0" fmla="*/ 3620 h 24955"/>
                <a:gd name="connsiteX1" fmla="*/ 28384 w 28384"/>
                <a:gd name="connsiteY1" fmla="*/ 5620 h 24955"/>
                <a:gd name="connsiteX2" fmla="*/ 11144 w 28384"/>
                <a:gd name="connsiteY2" fmla="*/ 17812 h 24955"/>
                <a:gd name="connsiteX3" fmla="*/ 5429 w 28384"/>
                <a:gd name="connsiteY3" fmla="*/ 24194 h 24955"/>
                <a:gd name="connsiteX4" fmla="*/ 2477 w 28384"/>
                <a:gd name="connsiteY4" fmla="*/ 24765 h 24955"/>
                <a:gd name="connsiteX5" fmla="*/ 0 w 28384"/>
                <a:gd name="connsiteY5" fmla="*/ 20765 h 24955"/>
                <a:gd name="connsiteX6" fmla="*/ 17621 w 28384"/>
                <a:gd name="connsiteY6" fmla="*/ 2667 h 24955"/>
                <a:gd name="connsiteX7" fmla="*/ 23432 w 28384"/>
                <a:gd name="connsiteY7" fmla="*/ 0 h 24955"/>
                <a:gd name="connsiteX8" fmla="*/ 28289 w 28384"/>
                <a:gd name="connsiteY8" fmla="*/ 362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4" h="24955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5" name="Freeform: Shape 63">
              <a:extLst>
                <a:ext uri="{FF2B5EF4-FFF2-40B4-BE49-F238E27FC236}">
                  <a16:creationId xmlns:a16="http://schemas.microsoft.com/office/drawing/2014/main" xmlns="" id="{994A0860-6663-4FF0-9EFE-C84FCBEF4A1D}"/>
                </a:ext>
              </a:extLst>
            </p:cNvPr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>
                <a:gd name="connsiteX0" fmla="*/ 10478 w 19240"/>
                <a:gd name="connsiteY0" fmla="*/ 11430 h 30098"/>
                <a:gd name="connsiteX1" fmla="*/ 19241 w 19240"/>
                <a:gd name="connsiteY1" fmla="*/ 0 h 30098"/>
                <a:gd name="connsiteX2" fmla="*/ 6191 w 19240"/>
                <a:gd name="connsiteY2" fmla="*/ 30099 h 30098"/>
                <a:gd name="connsiteX3" fmla="*/ 762 w 19240"/>
                <a:gd name="connsiteY3" fmla="*/ 27813 h 30098"/>
                <a:gd name="connsiteX4" fmla="*/ 191 w 19240"/>
                <a:gd name="connsiteY4" fmla="*/ 23432 h 30098"/>
                <a:gd name="connsiteX5" fmla="*/ 2476 w 19240"/>
                <a:gd name="connsiteY5" fmla="*/ 19622 h 30098"/>
                <a:gd name="connsiteX6" fmla="*/ 10478 w 19240"/>
                <a:gd name="connsiteY6" fmla="*/ 11430 h 3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" h="30098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6" name="Freeform: Shape 64">
              <a:extLst>
                <a:ext uri="{FF2B5EF4-FFF2-40B4-BE49-F238E27FC236}">
                  <a16:creationId xmlns:a16="http://schemas.microsoft.com/office/drawing/2014/main" xmlns="" id="{8CA7C7CC-F6C4-4A52-ACE7-C5B9602E4D6A}"/>
                </a:ext>
              </a:extLst>
            </p:cNvPr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>
                <a:gd name="connsiteX0" fmla="*/ 7151 w 19545"/>
                <a:gd name="connsiteY0" fmla="*/ 0 h 13592"/>
                <a:gd name="connsiteX1" fmla="*/ 10008 w 19545"/>
                <a:gd name="connsiteY1" fmla="*/ 2191 h 13592"/>
                <a:gd name="connsiteX2" fmla="*/ 18962 w 19545"/>
                <a:gd name="connsiteY2" fmla="*/ 8954 h 13592"/>
                <a:gd name="connsiteX3" fmla="*/ 19057 w 19545"/>
                <a:gd name="connsiteY3" fmla="*/ 11906 h 13592"/>
                <a:gd name="connsiteX4" fmla="*/ 11342 w 19545"/>
                <a:gd name="connsiteY4" fmla="*/ 13240 h 13592"/>
                <a:gd name="connsiteX5" fmla="*/ 3150 w 19545"/>
                <a:gd name="connsiteY5" fmla="*/ 9811 h 13592"/>
                <a:gd name="connsiteX6" fmla="*/ 7151 w 19545"/>
                <a:gd name="connsiteY6" fmla="*/ 0 h 1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5" h="13592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7" name="Freeform: Shape 65">
              <a:extLst>
                <a:ext uri="{FF2B5EF4-FFF2-40B4-BE49-F238E27FC236}">
                  <a16:creationId xmlns:a16="http://schemas.microsoft.com/office/drawing/2014/main" xmlns="" id="{44968AC5-2207-4CC6-8F21-62CB101300A9}"/>
                </a:ext>
              </a:extLst>
            </p:cNvPr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>
                <a:gd name="connsiteX0" fmla="*/ 0 w 27908"/>
                <a:gd name="connsiteY0" fmla="*/ 5771 h 10628"/>
                <a:gd name="connsiteX1" fmla="*/ 3048 w 27908"/>
                <a:gd name="connsiteY1" fmla="*/ 5199 h 10628"/>
                <a:gd name="connsiteX2" fmla="*/ 12192 w 27908"/>
                <a:gd name="connsiteY2" fmla="*/ 151 h 10628"/>
                <a:gd name="connsiteX3" fmla="*/ 21717 w 27908"/>
                <a:gd name="connsiteY3" fmla="*/ 913 h 10628"/>
                <a:gd name="connsiteX4" fmla="*/ 27908 w 27908"/>
                <a:gd name="connsiteY4" fmla="*/ 7866 h 10628"/>
                <a:gd name="connsiteX5" fmla="*/ 27622 w 27908"/>
                <a:gd name="connsiteY5" fmla="*/ 10628 h 10628"/>
                <a:gd name="connsiteX6" fmla="*/ 0 w 27908"/>
                <a:gd name="connsiteY6" fmla="*/ 5771 h 1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8" h="10628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8" name="Freeform: Shape 66">
              <a:extLst>
                <a:ext uri="{FF2B5EF4-FFF2-40B4-BE49-F238E27FC236}">
                  <a16:creationId xmlns:a16="http://schemas.microsoft.com/office/drawing/2014/main" xmlns="" id="{9696E345-F860-43D1-9D45-5E66F1E06535}"/>
                </a:ext>
              </a:extLst>
            </p:cNvPr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>
                <a:gd name="connsiteX0" fmla="*/ 1379 w 21762"/>
                <a:gd name="connsiteY0" fmla="*/ 0 h 18044"/>
                <a:gd name="connsiteX1" fmla="*/ 21763 w 21762"/>
                <a:gd name="connsiteY1" fmla="*/ 16478 h 18044"/>
                <a:gd name="connsiteX2" fmla="*/ 10238 w 21762"/>
                <a:gd name="connsiteY2" fmla="*/ 15240 h 18044"/>
                <a:gd name="connsiteX3" fmla="*/ 7571 w 21762"/>
                <a:gd name="connsiteY3" fmla="*/ 13811 h 18044"/>
                <a:gd name="connsiteX4" fmla="*/ 2618 w 21762"/>
                <a:gd name="connsiteY4" fmla="*/ 10478 h 18044"/>
                <a:gd name="connsiteX5" fmla="*/ 1094 w 21762"/>
                <a:gd name="connsiteY5" fmla="*/ 7906 h 18044"/>
                <a:gd name="connsiteX6" fmla="*/ 617 w 21762"/>
                <a:gd name="connsiteY6" fmla="*/ 762 h 18044"/>
                <a:gd name="connsiteX7" fmla="*/ 1379 w 21762"/>
                <a:gd name="connsiteY7" fmla="*/ 0 h 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2" h="18044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9" name="Freeform: Shape 67">
              <a:extLst>
                <a:ext uri="{FF2B5EF4-FFF2-40B4-BE49-F238E27FC236}">
                  <a16:creationId xmlns:a16="http://schemas.microsoft.com/office/drawing/2014/main" xmlns="" id="{D8B17B95-FC4B-4BAC-8119-65C0D6AD0C10}"/>
                </a:ext>
              </a:extLst>
            </p:cNvPr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>
                <a:gd name="connsiteX0" fmla="*/ 2861 w 18482"/>
                <a:gd name="connsiteY0" fmla="*/ 2572 h 13906"/>
                <a:gd name="connsiteX1" fmla="*/ 3052 w 18482"/>
                <a:gd name="connsiteY1" fmla="*/ 0 h 13906"/>
                <a:gd name="connsiteX2" fmla="*/ 18482 w 18482"/>
                <a:gd name="connsiteY2" fmla="*/ 13907 h 13906"/>
                <a:gd name="connsiteX3" fmla="*/ 12100 w 18482"/>
                <a:gd name="connsiteY3" fmla="*/ 11621 h 13906"/>
                <a:gd name="connsiteX4" fmla="*/ 4 w 18482"/>
                <a:gd name="connsiteY4" fmla="*/ 5905 h 13906"/>
                <a:gd name="connsiteX5" fmla="*/ 2861 w 18482"/>
                <a:gd name="connsiteY5" fmla="*/ 2572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2" h="13906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0" name="Freeform: Shape 68">
              <a:extLst>
                <a:ext uri="{FF2B5EF4-FFF2-40B4-BE49-F238E27FC236}">
                  <a16:creationId xmlns:a16="http://schemas.microsoft.com/office/drawing/2014/main" xmlns="" id="{5ED4DBBF-EBE0-41A9-8286-7AA971DB9B09}"/>
                </a:ext>
              </a:extLst>
            </p:cNvPr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>
                <a:gd name="connsiteX0" fmla="*/ 9144 w 13929"/>
                <a:gd name="connsiteY0" fmla="*/ 5100 h 13283"/>
                <a:gd name="connsiteX1" fmla="*/ 13907 w 13929"/>
                <a:gd name="connsiteY1" fmla="*/ 7767 h 13283"/>
                <a:gd name="connsiteX2" fmla="*/ 13145 w 13929"/>
                <a:gd name="connsiteY2" fmla="*/ 9577 h 13283"/>
                <a:gd name="connsiteX3" fmla="*/ 2286 w 13929"/>
                <a:gd name="connsiteY3" fmla="*/ 9767 h 13283"/>
                <a:gd name="connsiteX4" fmla="*/ 0 w 13929"/>
                <a:gd name="connsiteY4" fmla="*/ 5195 h 13283"/>
                <a:gd name="connsiteX5" fmla="*/ 9144 w 13929"/>
                <a:gd name="connsiteY5" fmla="*/ 5100 h 1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29" h="13283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1" name="Freeform: Shape 69">
              <a:extLst>
                <a:ext uri="{FF2B5EF4-FFF2-40B4-BE49-F238E27FC236}">
                  <a16:creationId xmlns:a16="http://schemas.microsoft.com/office/drawing/2014/main" xmlns="" id="{4FA9B45D-54D8-4B3C-BC84-AC72AB06C8DC}"/>
                </a:ext>
              </a:extLst>
            </p:cNvPr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>
                <a:gd name="connsiteX0" fmla="*/ 5334 w 21883"/>
                <a:gd name="connsiteY0" fmla="*/ 9811 h 10340"/>
                <a:gd name="connsiteX1" fmla="*/ 0 w 21883"/>
                <a:gd name="connsiteY1" fmla="*/ 9525 h 10340"/>
                <a:gd name="connsiteX2" fmla="*/ 20669 w 21883"/>
                <a:gd name="connsiteY2" fmla="*/ 0 h 10340"/>
                <a:gd name="connsiteX3" fmla="*/ 21526 w 21883"/>
                <a:gd name="connsiteY3" fmla="*/ 762 h 10340"/>
                <a:gd name="connsiteX4" fmla="*/ 21526 w 21883"/>
                <a:gd name="connsiteY4" fmla="*/ 4001 h 10340"/>
                <a:gd name="connsiteX5" fmla="*/ 5334 w 21883"/>
                <a:gd name="connsiteY5" fmla="*/ 9811 h 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83" h="1034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2" name="Freeform: Shape 70">
              <a:extLst>
                <a:ext uri="{FF2B5EF4-FFF2-40B4-BE49-F238E27FC236}">
                  <a16:creationId xmlns:a16="http://schemas.microsoft.com/office/drawing/2014/main" xmlns="" id="{B962ADBB-7D85-43EA-BB03-0CCF760B447D}"/>
                </a:ext>
              </a:extLst>
            </p:cNvPr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>
                <a:gd name="connsiteX0" fmla="*/ 7048 w 17907"/>
                <a:gd name="connsiteY0" fmla="*/ 192 h 5058"/>
                <a:gd name="connsiteX1" fmla="*/ 17907 w 17907"/>
                <a:gd name="connsiteY1" fmla="*/ 1 h 5058"/>
                <a:gd name="connsiteX2" fmla="*/ 0 w 17907"/>
                <a:gd name="connsiteY2" fmla="*/ 192 h 5058"/>
                <a:gd name="connsiteX3" fmla="*/ 7048 w 17907"/>
                <a:gd name="connsiteY3" fmla="*/ 192 h 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7" h="5058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3" name="Freeform: Shape 71">
              <a:extLst>
                <a:ext uri="{FF2B5EF4-FFF2-40B4-BE49-F238E27FC236}">
                  <a16:creationId xmlns:a16="http://schemas.microsoft.com/office/drawing/2014/main" xmlns="" id="{D5C50A84-AC4C-4415-9EA2-88371333D066}"/>
                </a:ext>
              </a:extLst>
            </p:cNvPr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>
                <a:gd name="connsiteX0" fmla="*/ 1224 w 15320"/>
                <a:gd name="connsiteY0" fmla="*/ 0 h 10454"/>
                <a:gd name="connsiteX1" fmla="*/ 13035 w 15320"/>
                <a:gd name="connsiteY1" fmla="*/ 4382 h 10454"/>
                <a:gd name="connsiteX2" fmla="*/ 15321 w 15320"/>
                <a:gd name="connsiteY2" fmla="*/ 6477 h 10454"/>
                <a:gd name="connsiteX3" fmla="*/ 14749 w 15320"/>
                <a:gd name="connsiteY3" fmla="*/ 7049 h 10454"/>
                <a:gd name="connsiteX4" fmla="*/ 12654 w 15320"/>
                <a:gd name="connsiteY4" fmla="*/ 9144 h 10454"/>
                <a:gd name="connsiteX5" fmla="*/ 5510 w 15320"/>
                <a:gd name="connsiteY5" fmla="*/ 9620 h 10454"/>
                <a:gd name="connsiteX6" fmla="*/ 176 w 15320"/>
                <a:gd name="connsiteY6" fmla="*/ 4286 h 10454"/>
                <a:gd name="connsiteX7" fmla="*/ 1224 w 15320"/>
                <a:gd name="connsiteY7" fmla="*/ 0 h 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0" h="10454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4" name="Freeform: Shape 72">
              <a:extLst>
                <a:ext uri="{FF2B5EF4-FFF2-40B4-BE49-F238E27FC236}">
                  <a16:creationId xmlns:a16="http://schemas.microsoft.com/office/drawing/2014/main" xmlns="" id="{5A4E4026-F787-4411-93DF-CDFF96F05053}"/>
                </a:ext>
              </a:extLst>
            </p:cNvPr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>
                <a:gd name="connsiteX0" fmla="*/ 4477 w 6858"/>
                <a:gd name="connsiteY0" fmla="*/ 164 h 9022"/>
                <a:gd name="connsiteX1" fmla="*/ 6858 w 6858"/>
                <a:gd name="connsiteY1" fmla="*/ 259 h 9022"/>
                <a:gd name="connsiteX2" fmla="*/ 0 w 6858"/>
                <a:gd name="connsiteY2" fmla="*/ 9022 h 9022"/>
                <a:gd name="connsiteX3" fmla="*/ 2286 w 6858"/>
                <a:gd name="connsiteY3" fmla="*/ 2545 h 9022"/>
                <a:gd name="connsiteX4" fmla="*/ 4477 w 6858"/>
                <a:gd name="connsiteY4" fmla="*/ 164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" h="9022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5" name="Freeform: Shape 73">
              <a:extLst>
                <a:ext uri="{FF2B5EF4-FFF2-40B4-BE49-F238E27FC236}">
                  <a16:creationId xmlns:a16="http://schemas.microsoft.com/office/drawing/2014/main" xmlns="" id="{F16CB3B0-7977-4861-B097-9410456BAEC4}"/>
                </a:ext>
              </a:extLst>
            </p:cNvPr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>
                <a:gd name="connsiteX0" fmla="*/ 25378 w 36807"/>
                <a:gd name="connsiteY0" fmla="*/ 348 h 33462"/>
                <a:gd name="connsiteX1" fmla="*/ 36808 w 36807"/>
                <a:gd name="connsiteY1" fmla="*/ 7206 h 33462"/>
                <a:gd name="connsiteX2" fmla="*/ 34522 w 36807"/>
                <a:gd name="connsiteY2" fmla="*/ 11778 h 33462"/>
                <a:gd name="connsiteX3" fmla="*/ 27664 w 36807"/>
                <a:gd name="connsiteY3" fmla="*/ 11778 h 33462"/>
                <a:gd name="connsiteX4" fmla="*/ 22901 w 36807"/>
                <a:gd name="connsiteY4" fmla="*/ 4635 h 33462"/>
                <a:gd name="connsiteX5" fmla="*/ 14710 w 36807"/>
                <a:gd name="connsiteY5" fmla="*/ 26256 h 33462"/>
                <a:gd name="connsiteX6" fmla="*/ 4804 w 36807"/>
                <a:gd name="connsiteY6" fmla="*/ 32448 h 33462"/>
                <a:gd name="connsiteX7" fmla="*/ 232 w 36807"/>
                <a:gd name="connsiteY7" fmla="*/ 30161 h 33462"/>
                <a:gd name="connsiteX8" fmla="*/ 2994 w 36807"/>
                <a:gd name="connsiteY8" fmla="*/ 25494 h 33462"/>
                <a:gd name="connsiteX9" fmla="*/ 6137 w 36807"/>
                <a:gd name="connsiteY9" fmla="*/ 16255 h 33462"/>
                <a:gd name="connsiteX10" fmla="*/ 10805 w 36807"/>
                <a:gd name="connsiteY10" fmla="*/ 6825 h 33462"/>
                <a:gd name="connsiteX11" fmla="*/ 16329 w 36807"/>
                <a:gd name="connsiteY11" fmla="*/ 1491 h 33462"/>
                <a:gd name="connsiteX12" fmla="*/ 25378 w 36807"/>
                <a:gd name="connsiteY12" fmla="*/ 348 h 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07" h="33462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6" name="Freeform: Shape 74">
              <a:extLst>
                <a:ext uri="{FF2B5EF4-FFF2-40B4-BE49-F238E27FC236}">
                  <a16:creationId xmlns:a16="http://schemas.microsoft.com/office/drawing/2014/main" xmlns="" id="{A44F0C13-9DCB-4AEA-B8AA-5639B29B8D7C}"/>
                </a:ext>
              </a:extLst>
            </p:cNvPr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>
                <a:gd name="connsiteX0" fmla="*/ 22765 w 22764"/>
                <a:gd name="connsiteY0" fmla="*/ 104 h 11318"/>
                <a:gd name="connsiteX1" fmla="*/ 0 w 22764"/>
                <a:gd name="connsiteY1" fmla="*/ 10963 h 11318"/>
                <a:gd name="connsiteX2" fmla="*/ 22765 w 22764"/>
                <a:gd name="connsiteY2" fmla="*/ 104 h 11318"/>
                <a:gd name="connsiteX3" fmla="*/ 22765 w 22764"/>
                <a:gd name="connsiteY3" fmla="*/ 104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" h="11318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7" name="Freeform: Shape 75">
              <a:extLst>
                <a:ext uri="{FF2B5EF4-FFF2-40B4-BE49-F238E27FC236}">
                  <a16:creationId xmlns:a16="http://schemas.microsoft.com/office/drawing/2014/main" xmlns="" id="{8AB70495-9339-4AF7-B640-19BE61B22A59}"/>
                </a:ext>
              </a:extLst>
            </p:cNvPr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>
                <a:gd name="connsiteX0" fmla="*/ 0 w 12304"/>
                <a:gd name="connsiteY0" fmla="*/ 3978 h 8472"/>
                <a:gd name="connsiteX1" fmla="*/ 6858 w 12304"/>
                <a:gd name="connsiteY1" fmla="*/ 3978 h 8472"/>
                <a:gd name="connsiteX2" fmla="*/ 12287 w 12304"/>
                <a:gd name="connsiteY2" fmla="*/ 5978 h 8472"/>
                <a:gd name="connsiteX3" fmla="*/ 7334 w 12304"/>
                <a:gd name="connsiteY3" fmla="*/ 8169 h 8472"/>
                <a:gd name="connsiteX4" fmla="*/ 0 w 12304"/>
                <a:gd name="connsiteY4" fmla="*/ 3978 h 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" h="8472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8" name="Freeform: Shape 76">
              <a:extLst>
                <a:ext uri="{FF2B5EF4-FFF2-40B4-BE49-F238E27FC236}">
                  <a16:creationId xmlns:a16="http://schemas.microsoft.com/office/drawing/2014/main" xmlns="" id="{5931BA3E-683C-4987-B270-960C99FFADCF}"/>
                </a:ext>
              </a:extLst>
            </p:cNvPr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>
                <a:gd name="connsiteX0" fmla="*/ 8334 w 8334"/>
                <a:gd name="connsiteY0" fmla="*/ 2732 h 6024"/>
                <a:gd name="connsiteX1" fmla="*/ 5858 w 8334"/>
                <a:gd name="connsiteY1" fmla="*/ 5971 h 6024"/>
                <a:gd name="connsiteX2" fmla="*/ 143 w 8334"/>
                <a:gd name="connsiteY2" fmla="*/ 3209 h 6024"/>
                <a:gd name="connsiteX3" fmla="*/ 2714 w 8334"/>
                <a:gd name="connsiteY3" fmla="*/ 256 h 6024"/>
                <a:gd name="connsiteX4" fmla="*/ 8334 w 8334"/>
                <a:gd name="connsiteY4" fmla="*/ 2732 h 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" h="6024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9" name="Freeform: Shape 77">
              <a:extLst>
                <a:ext uri="{FF2B5EF4-FFF2-40B4-BE49-F238E27FC236}">
                  <a16:creationId xmlns:a16="http://schemas.microsoft.com/office/drawing/2014/main" xmlns="" id="{42065C27-251A-4A55-90B1-36B6C2BA2B9B}"/>
                </a:ext>
              </a:extLst>
            </p:cNvPr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>
                <a:gd name="connsiteX0" fmla="*/ 72369 w 74261"/>
                <a:gd name="connsiteY0" fmla="*/ 15376 h 54142"/>
                <a:gd name="connsiteX1" fmla="*/ 70083 w 74261"/>
                <a:gd name="connsiteY1" fmla="*/ 26806 h 54142"/>
                <a:gd name="connsiteX2" fmla="*/ 48366 w 74261"/>
                <a:gd name="connsiteY2" fmla="*/ 25282 h 54142"/>
                <a:gd name="connsiteX3" fmla="*/ 48747 w 74261"/>
                <a:gd name="connsiteY3" fmla="*/ 25472 h 54142"/>
                <a:gd name="connsiteX4" fmla="*/ 49128 w 74261"/>
                <a:gd name="connsiteY4" fmla="*/ 24520 h 54142"/>
                <a:gd name="connsiteX5" fmla="*/ 60939 w 74261"/>
                <a:gd name="connsiteY5" fmla="*/ 31282 h 54142"/>
                <a:gd name="connsiteX6" fmla="*/ 42651 w 74261"/>
                <a:gd name="connsiteY6" fmla="*/ 49570 h 54142"/>
                <a:gd name="connsiteX7" fmla="*/ 35793 w 74261"/>
                <a:gd name="connsiteY7" fmla="*/ 54142 h 54142"/>
                <a:gd name="connsiteX8" fmla="*/ 38555 w 74261"/>
                <a:gd name="connsiteY8" fmla="*/ 35759 h 54142"/>
                <a:gd name="connsiteX9" fmla="*/ 22077 w 74261"/>
                <a:gd name="connsiteY9" fmla="*/ 44998 h 54142"/>
                <a:gd name="connsiteX10" fmla="*/ 15029 w 74261"/>
                <a:gd name="connsiteY10" fmla="*/ 48046 h 54142"/>
                <a:gd name="connsiteX11" fmla="*/ 6932 w 74261"/>
                <a:gd name="connsiteY11" fmla="*/ 45570 h 54142"/>
                <a:gd name="connsiteX12" fmla="*/ 10076 w 74261"/>
                <a:gd name="connsiteY12" fmla="*/ 38331 h 54142"/>
                <a:gd name="connsiteX13" fmla="*/ 16267 w 74261"/>
                <a:gd name="connsiteY13" fmla="*/ 32330 h 54142"/>
                <a:gd name="connsiteX14" fmla="*/ 2075 w 74261"/>
                <a:gd name="connsiteY14" fmla="*/ 40045 h 54142"/>
                <a:gd name="connsiteX15" fmla="*/ 360 w 74261"/>
                <a:gd name="connsiteY15" fmla="*/ 29663 h 54142"/>
                <a:gd name="connsiteX16" fmla="*/ 1122 w 74261"/>
                <a:gd name="connsiteY16" fmla="*/ 26615 h 54142"/>
                <a:gd name="connsiteX17" fmla="*/ 6170 w 74261"/>
                <a:gd name="connsiteY17" fmla="*/ 18233 h 54142"/>
                <a:gd name="connsiteX18" fmla="*/ 5599 w 74261"/>
                <a:gd name="connsiteY18" fmla="*/ 12518 h 54142"/>
                <a:gd name="connsiteX19" fmla="*/ 10742 w 74261"/>
                <a:gd name="connsiteY19" fmla="*/ 9756 h 54142"/>
                <a:gd name="connsiteX20" fmla="*/ 15886 w 74261"/>
                <a:gd name="connsiteY20" fmla="*/ 12994 h 54142"/>
                <a:gd name="connsiteX21" fmla="*/ 23792 w 74261"/>
                <a:gd name="connsiteY21" fmla="*/ 18805 h 54142"/>
                <a:gd name="connsiteX22" fmla="*/ 25697 w 74261"/>
                <a:gd name="connsiteY22" fmla="*/ 25091 h 54142"/>
                <a:gd name="connsiteX23" fmla="*/ 29030 w 74261"/>
                <a:gd name="connsiteY23" fmla="*/ 26234 h 54142"/>
                <a:gd name="connsiteX24" fmla="*/ 28078 w 74261"/>
                <a:gd name="connsiteY24" fmla="*/ 22329 h 54142"/>
                <a:gd name="connsiteX25" fmla="*/ 28173 w 74261"/>
                <a:gd name="connsiteY25" fmla="*/ 19376 h 54142"/>
                <a:gd name="connsiteX26" fmla="*/ 37222 w 74261"/>
                <a:gd name="connsiteY26" fmla="*/ 9565 h 54142"/>
                <a:gd name="connsiteX27" fmla="*/ 38746 w 74261"/>
                <a:gd name="connsiteY27" fmla="*/ 7184 h 54142"/>
                <a:gd name="connsiteX28" fmla="*/ 47033 w 74261"/>
                <a:gd name="connsiteY28" fmla="*/ 4231 h 54142"/>
                <a:gd name="connsiteX29" fmla="*/ 58653 w 74261"/>
                <a:gd name="connsiteY29" fmla="*/ 40 h 54142"/>
                <a:gd name="connsiteX30" fmla="*/ 66273 w 74261"/>
                <a:gd name="connsiteY30" fmla="*/ 4612 h 54142"/>
                <a:gd name="connsiteX31" fmla="*/ 72369 w 74261"/>
                <a:gd name="connsiteY31" fmla="*/ 15376 h 5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261" h="54142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0" name="Freeform: Shape 78">
              <a:extLst>
                <a:ext uri="{FF2B5EF4-FFF2-40B4-BE49-F238E27FC236}">
                  <a16:creationId xmlns:a16="http://schemas.microsoft.com/office/drawing/2014/main" xmlns="" id="{B53D5996-35AD-4D19-B5DC-0659C5442BB9}"/>
                </a:ext>
              </a:extLst>
            </p:cNvPr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>
                <a:gd name="connsiteX0" fmla="*/ 9049 w 30384"/>
                <a:gd name="connsiteY0" fmla="*/ 0 h 44897"/>
                <a:gd name="connsiteX1" fmla="*/ 10382 w 30384"/>
                <a:gd name="connsiteY1" fmla="*/ 9906 h 44897"/>
                <a:gd name="connsiteX2" fmla="*/ 30385 w 30384"/>
                <a:gd name="connsiteY2" fmla="*/ 5143 h 44897"/>
                <a:gd name="connsiteX3" fmla="*/ 15526 w 30384"/>
                <a:gd name="connsiteY3" fmla="*/ 15240 h 44897"/>
                <a:gd name="connsiteX4" fmla="*/ 29527 w 30384"/>
                <a:gd name="connsiteY4" fmla="*/ 15907 h 44897"/>
                <a:gd name="connsiteX5" fmla="*/ 29527 w 30384"/>
                <a:gd name="connsiteY5" fmla="*/ 20479 h 44897"/>
                <a:gd name="connsiteX6" fmla="*/ 20383 w 30384"/>
                <a:gd name="connsiteY6" fmla="*/ 31909 h 44897"/>
                <a:gd name="connsiteX7" fmla="*/ 22670 w 30384"/>
                <a:gd name="connsiteY7" fmla="*/ 41053 h 44897"/>
                <a:gd name="connsiteX8" fmla="*/ 17050 w 30384"/>
                <a:gd name="connsiteY8" fmla="*/ 44863 h 44897"/>
                <a:gd name="connsiteX9" fmla="*/ 6667 w 30384"/>
                <a:gd name="connsiteY9" fmla="*/ 27337 h 44897"/>
                <a:gd name="connsiteX10" fmla="*/ 0 w 30384"/>
                <a:gd name="connsiteY10" fmla="*/ 4477 h 44897"/>
                <a:gd name="connsiteX11" fmla="*/ 2191 w 30384"/>
                <a:gd name="connsiteY11" fmla="*/ 2572 h 44897"/>
                <a:gd name="connsiteX12" fmla="*/ 9049 w 30384"/>
                <a:gd name="connsiteY12" fmla="*/ 0 h 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84" h="44897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1" name="Freeform: Shape 79">
              <a:extLst>
                <a:ext uri="{FF2B5EF4-FFF2-40B4-BE49-F238E27FC236}">
                  <a16:creationId xmlns:a16="http://schemas.microsoft.com/office/drawing/2014/main" xmlns="" id="{1A8F94DF-8D01-4CF6-B1C9-67DAEA834296}"/>
                </a:ext>
              </a:extLst>
            </p:cNvPr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>
                <a:gd name="connsiteX0" fmla="*/ 273 w 17254"/>
                <a:gd name="connsiteY0" fmla="*/ 2713 h 16428"/>
                <a:gd name="connsiteX1" fmla="*/ 7131 w 17254"/>
                <a:gd name="connsiteY1" fmla="*/ 427 h 16428"/>
                <a:gd name="connsiteX2" fmla="*/ 16275 w 17254"/>
                <a:gd name="connsiteY2" fmla="*/ 4999 h 16428"/>
                <a:gd name="connsiteX3" fmla="*/ 13989 w 17254"/>
                <a:gd name="connsiteY3" fmla="*/ 14143 h 16428"/>
                <a:gd name="connsiteX4" fmla="*/ 11703 w 17254"/>
                <a:gd name="connsiteY4" fmla="*/ 16429 h 16428"/>
                <a:gd name="connsiteX5" fmla="*/ 3130 w 17254"/>
                <a:gd name="connsiteY5" fmla="*/ 10618 h 16428"/>
                <a:gd name="connsiteX6" fmla="*/ 273 w 17254"/>
                <a:gd name="connsiteY6" fmla="*/ 2713 h 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4" h="16428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2" name="Freeform: Shape 80">
              <a:extLst>
                <a:ext uri="{FF2B5EF4-FFF2-40B4-BE49-F238E27FC236}">
                  <a16:creationId xmlns:a16="http://schemas.microsoft.com/office/drawing/2014/main" xmlns="" id="{13738400-BD40-4A5B-81F6-BBE75571401D}"/>
                </a:ext>
              </a:extLst>
            </p:cNvPr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>
                <a:gd name="connsiteX0" fmla="*/ 2519 w 11725"/>
                <a:gd name="connsiteY0" fmla="*/ 11430 h 11429"/>
                <a:gd name="connsiteX1" fmla="*/ 4233 w 11725"/>
                <a:gd name="connsiteY1" fmla="*/ 2477 h 11429"/>
                <a:gd name="connsiteX2" fmla="*/ 11568 w 11725"/>
                <a:gd name="connsiteY2" fmla="*/ 0 h 11429"/>
                <a:gd name="connsiteX3" fmla="*/ 2519 w 11725"/>
                <a:gd name="connsiteY3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5" h="11429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3" name="Freeform: Shape 81">
              <a:extLst>
                <a:ext uri="{FF2B5EF4-FFF2-40B4-BE49-F238E27FC236}">
                  <a16:creationId xmlns:a16="http://schemas.microsoft.com/office/drawing/2014/main" xmlns="" id="{D630D031-65E9-4BD4-8FC2-19A211567F32}"/>
                </a:ext>
              </a:extLst>
            </p:cNvPr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>
                <a:gd name="connsiteX0" fmla="*/ 0 w 8953"/>
                <a:gd name="connsiteY0" fmla="*/ 4572 h 5622"/>
                <a:gd name="connsiteX1" fmla="*/ 6858 w 8953"/>
                <a:gd name="connsiteY1" fmla="*/ 0 h 5622"/>
                <a:gd name="connsiteX2" fmla="*/ 8954 w 8953"/>
                <a:gd name="connsiteY2" fmla="*/ 2191 h 5622"/>
                <a:gd name="connsiteX3" fmla="*/ 6763 w 8953"/>
                <a:gd name="connsiteY3" fmla="*/ 4572 h 5622"/>
                <a:gd name="connsiteX4" fmla="*/ 0 w 8953"/>
                <a:gd name="connsiteY4" fmla="*/ 4572 h 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" h="5622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4" name="Freeform: Shape 82">
              <a:extLst>
                <a:ext uri="{FF2B5EF4-FFF2-40B4-BE49-F238E27FC236}">
                  <a16:creationId xmlns:a16="http://schemas.microsoft.com/office/drawing/2014/main" xmlns="" id="{3649F1A1-627B-4723-9D52-8FCE938C08EF}"/>
                </a:ext>
              </a:extLst>
            </p:cNvPr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>
                <a:gd name="connsiteX0" fmla="*/ 1561 w 8419"/>
                <a:gd name="connsiteY0" fmla="*/ 9144 h 9143"/>
                <a:gd name="connsiteX1" fmla="*/ 3847 w 8419"/>
                <a:gd name="connsiteY1" fmla="*/ 0 h 9143"/>
                <a:gd name="connsiteX2" fmla="*/ 8419 w 8419"/>
                <a:gd name="connsiteY2" fmla="*/ 0 h 9143"/>
                <a:gd name="connsiteX3" fmla="*/ 1561 w 8419"/>
                <a:gd name="connsiteY3" fmla="*/ 9144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9" h="9143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5" name="Freeform: Shape 83">
              <a:extLst>
                <a:ext uri="{FF2B5EF4-FFF2-40B4-BE49-F238E27FC236}">
                  <a16:creationId xmlns:a16="http://schemas.microsoft.com/office/drawing/2014/main" xmlns="" id="{214D4795-079A-48E4-87DC-72913B9CFCE6}"/>
                </a:ext>
              </a:extLst>
            </p:cNvPr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>
                <a:gd name="connsiteX0" fmla="*/ 1179 w 47627"/>
                <a:gd name="connsiteY0" fmla="*/ 17196 h 49866"/>
                <a:gd name="connsiteX1" fmla="*/ 1179 w 47627"/>
                <a:gd name="connsiteY1" fmla="*/ 14910 h 49866"/>
                <a:gd name="connsiteX2" fmla="*/ 7370 w 47627"/>
                <a:gd name="connsiteY2" fmla="*/ 6528 h 49866"/>
                <a:gd name="connsiteX3" fmla="*/ 14514 w 47627"/>
                <a:gd name="connsiteY3" fmla="*/ 4242 h 49866"/>
                <a:gd name="connsiteX4" fmla="*/ 21181 w 47627"/>
                <a:gd name="connsiteY4" fmla="*/ 2813 h 49866"/>
                <a:gd name="connsiteX5" fmla="*/ 27849 w 47627"/>
                <a:gd name="connsiteY5" fmla="*/ 337 h 49866"/>
                <a:gd name="connsiteX6" fmla="*/ 29468 w 47627"/>
                <a:gd name="connsiteY6" fmla="*/ 7100 h 49866"/>
                <a:gd name="connsiteX7" fmla="*/ 22324 w 47627"/>
                <a:gd name="connsiteY7" fmla="*/ 16910 h 49866"/>
                <a:gd name="connsiteX8" fmla="*/ 32992 w 47627"/>
                <a:gd name="connsiteY8" fmla="*/ 9767 h 49866"/>
                <a:gd name="connsiteX9" fmla="*/ 38041 w 47627"/>
                <a:gd name="connsiteY9" fmla="*/ 15291 h 49866"/>
                <a:gd name="connsiteX10" fmla="*/ 47089 w 47627"/>
                <a:gd name="connsiteY10" fmla="*/ 28626 h 49866"/>
                <a:gd name="connsiteX11" fmla="*/ 39469 w 47627"/>
                <a:gd name="connsiteY11" fmla="*/ 36151 h 49866"/>
                <a:gd name="connsiteX12" fmla="*/ 35755 w 47627"/>
                <a:gd name="connsiteY12" fmla="*/ 38818 h 49866"/>
                <a:gd name="connsiteX13" fmla="*/ 31278 w 47627"/>
                <a:gd name="connsiteY13" fmla="*/ 39199 h 49866"/>
                <a:gd name="connsiteX14" fmla="*/ 26230 w 47627"/>
                <a:gd name="connsiteY14" fmla="*/ 36437 h 49866"/>
                <a:gd name="connsiteX15" fmla="*/ 20324 w 47627"/>
                <a:gd name="connsiteY15" fmla="*/ 38246 h 49866"/>
                <a:gd name="connsiteX16" fmla="*/ 19943 w 47627"/>
                <a:gd name="connsiteY16" fmla="*/ 45485 h 49866"/>
                <a:gd name="connsiteX17" fmla="*/ 4894 w 47627"/>
                <a:gd name="connsiteY17" fmla="*/ 42818 h 49866"/>
                <a:gd name="connsiteX18" fmla="*/ 322 w 47627"/>
                <a:gd name="connsiteY18" fmla="*/ 28912 h 49866"/>
                <a:gd name="connsiteX19" fmla="*/ 1179 w 47627"/>
                <a:gd name="connsiteY19" fmla="*/ 17196 h 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627" h="49866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6" name="Freeform: Shape 84">
              <a:extLst>
                <a:ext uri="{FF2B5EF4-FFF2-40B4-BE49-F238E27FC236}">
                  <a16:creationId xmlns:a16="http://schemas.microsoft.com/office/drawing/2014/main" xmlns="" id="{557AB41C-65DE-4C25-B63E-43430FEB9B45}"/>
                </a:ext>
              </a:extLst>
            </p:cNvPr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>
                <a:gd name="connsiteX0" fmla="*/ 19372 w 19842"/>
                <a:gd name="connsiteY0" fmla="*/ 376 h 17521"/>
                <a:gd name="connsiteX1" fmla="*/ 19467 w 19842"/>
                <a:gd name="connsiteY1" fmla="*/ 2662 h 17521"/>
                <a:gd name="connsiteX2" fmla="*/ 4037 w 19842"/>
                <a:gd name="connsiteY2" fmla="*/ 17521 h 17521"/>
                <a:gd name="connsiteX3" fmla="*/ 1274 w 19842"/>
                <a:gd name="connsiteY3" fmla="*/ 14092 h 17521"/>
                <a:gd name="connsiteX4" fmla="*/ 3560 w 19842"/>
                <a:gd name="connsiteY4" fmla="*/ 4853 h 17521"/>
                <a:gd name="connsiteX5" fmla="*/ 19372 w 19842"/>
                <a:gd name="connsiteY5" fmla="*/ 376 h 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2" h="17521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7" name="Freeform: Shape 85">
              <a:extLst>
                <a:ext uri="{FF2B5EF4-FFF2-40B4-BE49-F238E27FC236}">
                  <a16:creationId xmlns:a16="http://schemas.microsoft.com/office/drawing/2014/main" xmlns="" id="{449AFE83-FF9B-4221-8767-310CD2ED6933}"/>
                </a:ext>
              </a:extLst>
            </p:cNvPr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>
                <a:gd name="connsiteX0" fmla="*/ 0 w 25241"/>
                <a:gd name="connsiteY0" fmla="*/ 13716 h 19392"/>
                <a:gd name="connsiteX1" fmla="*/ 16002 w 25241"/>
                <a:gd name="connsiteY1" fmla="*/ 0 h 19392"/>
                <a:gd name="connsiteX2" fmla="*/ 18288 w 25241"/>
                <a:gd name="connsiteY2" fmla="*/ 95 h 19392"/>
                <a:gd name="connsiteX3" fmla="*/ 25146 w 25241"/>
                <a:gd name="connsiteY3" fmla="*/ 11430 h 19392"/>
                <a:gd name="connsiteX4" fmla="*/ 25241 w 25241"/>
                <a:gd name="connsiteY4" fmla="*/ 13716 h 19392"/>
                <a:gd name="connsiteX5" fmla="*/ 14954 w 25241"/>
                <a:gd name="connsiteY5" fmla="*/ 19145 h 19392"/>
                <a:gd name="connsiteX6" fmla="*/ 12002 w 25241"/>
                <a:gd name="connsiteY6" fmla="*/ 19336 h 19392"/>
                <a:gd name="connsiteX7" fmla="*/ 9239 w 25241"/>
                <a:gd name="connsiteY7" fmla="*/ 18383 h 19392"/>
                <a:gd name="connsiteX8" fmla="*/ 0 w 25241"/>
                <a:gd name="connsiteY8" fmla="*/ 13716 h 1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41" h="19392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8" name="Freeform: Shape 86">
              <a:extLst>
                <a:ext uri="{FF2B5EF4-FFF2-40B4-BE49-F238E27FC236}">
                  <a16:creationId xmlns:a16="http://schemas.microsoft.com/office/drawing/2014/main" xmlns="" id="{EE9D7924-4DDB-4B3B-B6B8-1C1FB281F22C}"/>
                </a:ext>
              </a:extLst>
            </p:cNvPr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>
                <a:gd name="connsiteX0" fmla="*/ 4594 w 16023"/>
                <a:gd name="connsiteY0" fmla="*/ 2286 h 20478"/>
                <a:gd name="connsiteX1" fmla="*/ 16024 w 16023"/>
                <a:gd name="connsiteY1" fmla="*/ 4572 h 20478"/>
                <a:gd name="connsiteX2" fmla="*/ 9166 w 16023"/>
                <a:gd name="connsiteY2" fmla="*/ 13716 h 20478"/>
                <a:gd name="connsiteX3" fmla="*/ 2308 w 16023"/>
                <a:gd name="connsiteY3" fmla="*/ 20479 h 20478"/>
                <a:gd name="connsiteX4" fmla="*/ 2308 w 16023"/>
                <a:gd name="connsiteY4" fmla="*/ 0 h 20478"/>
                <a:gd name="connsiteX5" fmla="*/ 4594 w 16023"/>
                <a:gd name="connsiteY5" fmla="*/ 2286 h 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3" h="20478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9" name="Freeform: Shape 87">
              <a:extLst>
                <a:ext uri="{FF2B5EF4-FFF2-40B4-BE49-F238E27FC236}">
                  <a16:creationId xmlns:a16="http://schemas.microsoft.com/office/drawing/2014/main" xmlns="" id="{CF495DB9-ADFC-4F85-A97D-9CF48FF9FD77}"/>
                </a:ext>
              </a:extLst>
            </p:cNvPr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>
                <a:gd name="connsiteX0" fmla="*/ 17135 w 17135"/>
                <a:gd name="connsiteY0" fmla="*/ 6122 h 10853"/>
                <a:gd name="connsiteX1" fmla="*/ 1133 w 17135"/>
                <a:gd name="connsiteY1" fmla="*/ 10694 h 10853"/>
                <a:gd name="connsiteX2" fmla="*/ 7515 w 17135"/>
                <a:gd name="connsiteY2" fmla="*/ 1074 h 10853"/>
                <a:gd name="connsiteX3" fmla="*/ 17135 w 17135"/>
                <a:gd name="connsiteY3" fmla="*/ 6122 h 1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5" h="10853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0" name="Freeform: Shape 88">
              <a:extLst>
                <a:ext uri="{FF2B5EF4-FFF2-40B4-BE49-F238E27FC236}">
                  <a16:creationId xmlns:a16="http://schemas.microsoft.com/office/drawing/2014/main" xmlns="" id="{AA055083-23E4-4064-AB6C-1DA0E97DEF95}"/>
                </a:ext>
              </a:extLst>
            </p:cNvPr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>
                <a:gd name="connsiteX0" fmla="*/ 8348 w 8347"/>
                <a:gd name="connsiteY0" fmla="*/ 11335 h 11334"/>
                <a:gd name="connsiteX1" fmla="*/ 1490 w 8347"/>
                <a:gd name="connsiteY1" fmla="*/ 0 h 11334"/>
                <a:gd name="connsiteX2" fmla="*/ 5871 w 8347"/>
                <a:gd name="connsiteY2" fmla="*/ 4572 h 11334"/>
                <a:gd name="connsiteX3" fmla="*/ 8348 w 8347"/>
                <a:gd name="connsiteY3" fmla="*/ 11335 h 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7" h="11334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1" name="Freeform: Shape 89">
              <a:extLst>
                <a:ext uri="{FF2B5EF4-FFF2-40B4-BE49-F238E27FC236}">
                  <a16:creationId xmlns:a16="http://schemas.microsoft.com/office/drawing/2014/main" xmlns="" id="{C5D6879F-5F30-4B5E-B4EE-654C44FB87DF}"/>
                </a:ext>
              </a:extLst>
            </p:cNvPr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>
                <a:gd name="connsiteX0" fmla="*/ 4572 w 7743"/>
                <a:gd name="connsiteY0" fmla="*/ 0 h 12358"/>
                <a:gd name="connsiteX1" fmla="*/ 4572 w 7743"/>
                <a:gd name="connsiteY1" fmla="*/ 11430 h 12358"/>
                <a:gd name="connsiteX2" fmla="*/ 0 w 7743"/>
                <a:gd name="connsiteY2" fmla="*/ 11430 h 12358"/>
                <a:gd name="connsiteX3" fmla="*/ 286 w 7743"/>
                <a:gd name="connsiteY3" fmla="*/ 9335 h 12358"/>
                <a:gd name="connsiteX4" fmla="*/ 4572 w 7743"/>
                <a:gd name="connsiteY4" fmla="*/ 0 h 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3" h="12358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2" name="Freeform: Shape 90">
              <a:extLst>
                <a:ext uri="{FF2B5EF4-FFF2-40B4-BE49-F238E27FC236}">
                  <a16:creationId xmlns:a16="http://schemas.microsoft.com/office/drawing/2014/main" xmlns="" id="{412B7BAF-6164-4960-9315-E5BF035CA344}"/>
                </a:ext>
              </a:extLst>
            </p:cNvPr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>
                <a:gd name="connsiteX0" fmla="*/ 28004 w 45261"/>
                <a:gd name="connsiteY0" fmla="*/ 0 h 43433"/>
                <a:gd name="connsiteX1" fmla="*/ 41719 w 45261"/>
                <a:gd name="connsiteY1" fmla="*/ 2286 h 43433"/>
                <a:gd name="connsiteX2" fmla="*/ 44577 w 45261"/>
                <a:gd name="connsiteY2" fmla="*/ 2381 h 43433"/>
                <a:gd name="connsiteX3" fmla="*/ 45244 w 45261"/>
                <a:gd name="connsiteY3" fmla="*/ 5525 h 43433"/>
                <a:gd name="connsiteX4" fmla="*/ 38481 w 45261"/>
                <a:gd name="connsiteY4" fmla="*/ 11811 h 43433"/>
                <a:gd name="connsiteX5" fmla="*/ 38005 w 45261"/>
                <a:gd name="connsiteY5" fmla="*/ 18669 h 43433"/>
                <a:gd name="connsiteX6" fmla="*/ 41815 w 45261"/>
                <a:gd name="connsiteY6" fmla="*/ 22955 h 43433"/>
                <a:gd name="connsiteX7" fmla="*/ 44101 w 45261"/>
                <a:gd name="connsiteY7" fmla="*/ 27432 h 43433"/>
                <a:gd name="connsiteX8" fmla="*/ 39053 w 45261"/>
                <a:gd name="connsiteY8" fmla="*/ 33623 h 43433"/>
                <a:gd name="connsiteX9" fmla="*/ 33147 w 45261"/>
                <a:gd name="connsiteY9" fmla="*/ 38672 h 43433"/>
                <a:gd name="connsiteX10" fmla="*/ 30385 w 45261"/>
                <a:gd name="connsiteY10" fmla="*/ 43434 h 43433"/>
                <a:gd name="connsiteX11" fmla="*/ 29337 w 45261"/>
                <a:gd name="connsiteY11" fmla="*/ 43434 h 43433"/>
                <a:gd name="connsiteX12" fmla="*/ 28289 w 45261"/>
                <a:gd name="connsiteY12" fmla="*/ 43434 h 43433"/>
                <a:gd name="connsiteX13" fmla="*/ 25813 w 45261"/>
                <a:gd name="connsiteY13" fmla="*/ 38862 h 43433"/>
                <a:gd name="connsiteX14" fmla="*/ 18860 w 45261"/>
                <a:gd name="connsiteY14" fmla="*/ 34100 h 43433"/>
                <a:gd name="connsiteX15" fmla="*/ 16192 w 45261"/>
                <a:gd name="connsiteY15" fmla="*/ 29432 h 43433"/>
                <a:gd name="connsiteX16" fmla="*/ 15621 w 45261"/>
                <a:gd name="connsiteY16" fmla="*/ 26765 h 43433"/>
                <a:gd name="connsiteX17" fmla="*/ 7906 w 45261"/>
                <a:gd name="connsiteY17" fmla="*/ 30575 h 43433"/>
                <a:gd name="connsiteX18" fmla="*/ 4858 w 45261"/>
                <a:gd name="connsiteY18" fmla="*/ 30480 h 43433"/>
                <a:gd name="connsiteX19" fmla="*/ 0 w 45261"/>
                <a:gd name="connsiteY19" fmla="*/ 18193 h 43433"/>
                <a:gd name="connsiteX20" fmla="*/ 9620 w 45261"/>
                <a:gd name="connsiteY20" fmla="*/ 15431 h 43433"/>
                <a:gd name="connsiteX21" fmla="*/ 20193 w 45261"/>
                <a:gd name="connsiteY21" fmla="*/ 7715 h 43433"/>
                <a:gd name="connsiteX22" fmla="*/ 20669 w 45261"/>
                <a:gd name="connsiteY22" fmla="*/ 4858 h 43433"/>
                <a:gd name="connsiteX23" fmla="*/ 28004 w 45261"/>
                <a:gd name="connsiteY23" fmla="*/ 0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261" h="43433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3" name="Freeform: Shape 91">
              <a:extLst>
                <a:ext uri="{FF2B5EF4-FFF2-40B4-BE49-F238E27FC236}">
                  <a16:creationId xmlns:a16="http://schemas.microsoft.com/office/drawing/2014/main" xmlns="" id="{A4B13F2D-628B-4813-AB3C-5D45BD45AC24}"/>
                </a:ext>
              </a:extLst>
            </p:cNvPr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>
                <a:gd name="connsiteX0" fmla="*/ 9374 w 13974"/>
                <a:gd name="connsiteY0" fmla="*/ 16002 h 29760"/>
                <a:gd name="connsiteX1" fmla="*/ 13946 w 13974"/>
                <a:gd name="connsiteY1" fmla="*/ 22860 h 29760"/>
                <a:gd name="connsiteX2" fmla="*/ 9374 w 13974"/>
                <a:gd name="connsiteY2" fmla="*/ 29718 h 29760"/>
                <a:gd name="connsiteX3" fmla="*/ 230 w 13974"/>
                <a:gd name="connsiteY3" fmla="*/ 0 h 29760"/>
                <a:gd name="connsiteX4" fmla="*/ 9374 w 13974"/>
                <a:gd name="connsiteY4" fmla="*/ 16002 h 2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4" h="2976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4" name="Freeform: Shape 92">
              <a:extLst>
                <a:ext uri="{FF2B5EF4-FFF2-40B4-BE49-F238E27FC236}">
                  <a16:creationId xmlns:a16="http://schemas.microsoft.com/office/drawing/2014/main" xmlns="" id="{97464069-ADA7-42C2-81E5-C9A4D9EB4096}"/>
                </a:ext>
              </a:extLst>
            </p:cNvPr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>
                <a:gd name="connsiteX0" fmla="*/ 0 w 11429"/>
                <a:gd name="connsiteY0" fmla="*/ 6858 h 11430"/>
                <a:gd name="connsiteX1" fmla="*/ 4572 w 11429"/>
                <a:gd name="connsiteY1" fmla="*/ 0 h 11430"/>
                <a:gd name="connsiteX2" fmla="*/ 11430 w 11429"/>
                <a:gd name="connsiteY2" fmla="*/ 6858 h 11430"/>
                <a:gd name="connsiteX3" fmla="*/ 11430 w 11429"/>
                <a:gd name="connsiteY3" fmla="*/ 11430 h 11430"/>
                <a:gd name="connsiteX4" fmla="*/ 2286 w 11429"/>
                <a:gd name="connsiteY4" fmla="*/ 11430 h 11430"/>
                <a:gd name="connsiteX5" fmla="*/ 0 w 11429"/>
                <a:gd name="connsiteY5" fmla="*/ 6858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" h="1143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5" name="Freeform: Shape 93">
              <a:extLst>
                <a:ext uri="{FF2B5EF4-FFF2-40B4-BE49-F238E27FC236}">
                  <a16:creationId xmlns:a16="http://schemas.microsoft.com/office/drawing/2014/main" xmlns="" id="{693D3773-5B0E-41ED-BE32-39B25CCDA75E}"/>
                </a:ext>
              </a:extLst>
            </p:cNvPr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>
                <a:gd name="connsiteX0" fmla="*/ 23908 w 24136"/>
                <a:gd name="connsiteY0" fmla="*/ 0 h 18127"/>
                <a:gd name="connsiteX1" fmla="*/ 21717 w 24136"/>
                <a:gd name="connsiteY1" fmla="*/ 13621 h 18127"/>
                <a:gd name="connsiteX2" fmla="*/ 953 w 24136"/>
                <a:gd name="connsiteY2" fmla="*/ 12764 h 18127"/>
                <a:gd name="connsiteX3" fmla="*/ 0 w 24136"/>
                <a:gd name="connsiteY3" fmla="*/ 9430 h 18127"/>
                <a:gd name="connsiteX4" fmla="*/ 8954 w 24136"/>
                <a:gd name="connsiteY4" fmla="*/ 190 h 18127"/>
                <a:gd name="connsiteX5" fmla="*/ 23908 w 24136"/>
                <a:gd name="connsiteY5" fmla="*/ 0 h 1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6" h="18127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6" name="Freeform: Shape 94">
              <a:extLst>
                <a:ext uri="{FF2B5EF4-FFF2-40B4-BE49-F238E27FC236}">
                  <a16:creationId xmlns:a16="http://schemas.microsoft.com/office/drawing/2014/main" xmlns="" id="{7FF18ACF-0188-4839-8564-4807AC255F48}"/>
                </a:ext>
              </a:extLst>
            </p:cNvPr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>
                <a:gd name="connsiteX0" fmla="*/ 23581 w 24315"/>
                <a:gd name="connsiteY0" fmla="*/ 10943 h 25115"/>
                <a:gd name="connsiteX1" fmla="*/ 21581 w 24315"/>
                <a:gd name="connsiteY1" fmla="*/ 20087 h 25115"/>
                <a:gd name="connsiteX2" fmla="*/ 10055 w 24315"/>
                <a:gd name="connsiteY2" fmla="*/ 24945 h 25115"/>
                <a:gd name="connsiteX3" fmla="*/ 721 w 24315"/>
                <a:gd name="connsiteY3" fmla="*/ 22564 h 25115"/>
                <a:gd name="connsiteX4" fmla="*/ 3007 w 24315"/>
                <a:gd name="connsiteY4" fmla="*/ 16372 h 25115"/>
                <a:gd name="connsiteX5" fmla="*/ 9484 w 24315"/>
                <a:gd name="connsiteY5" fmla="*/ 3514 h 25115"/>
                <a:gd name="connsiteX6" fmla="*/ 10627 w 24315"/>
                <a:gd name="connsiteY6" fmla="*/ 847 h 25115"/>
                <a:gd name="connsiteX7" fmla="*/ 22343 w 24315"/>
                <a:gd name="connsiteY7" fmla="*/ 847 h 25115"/>
                <a:gd name="connsiteX8" fmla="*/ 23867 w 24315"/>
                <a:gd name="connsiteY8" fmla="*/ 4085 h 25115"/>
                <a:gd name="connsiteX9" fmla="*/ 23581 w 24315"/>
                <a:gd name="connsiteY9" fmla="*/ 10943 h 2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5" h="25115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7" name="Freeform: Shape 95">
              <a:extLst>
                <a:ext uri="{FF2B5EF4-FFF2-40B4-BE49-F238E27FC236}">
                  <a16:creationId xmlns:a16="http://schemas.microsoft.com/office/drawing/2014/main" xmlns="" id="{23685292-2F02-4E97-BF95-68A4D95D057A}"/>
                </a:ext>
              </a:extLst>
            </p:cNvPr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>
                <a:gd name="connsiteX0" fmla="*/ 10192 w 30765"/>
                <a:gd name="connsiteY0" fmla="*/ 1259 h 15623"/>
                <a:gd name="connsiteX1" fmla="*/ 30766 w 30765"/>
                <a:gd name="connsiteY1" fmla="*/ 3545 h 15623"/>
                <a:gd name="connsiteX2" fmla="*/ 28384 w 30765"/>
                <a:gd name="connsiteY2" fmla="*/ 8117 h 15623"/>
                <a:gd name="connsiteX3" fmla="*/ 24479 w 30765"/>
                <a:gd name="connsiteY3" fmla="*/ 10308 h 15623"/>
                <a:gd name="connsiteX4" fmla="*/ 12383 w 30765"/>
                <a:gd name="connsiteY4" fmla="*/ 12689 h 15623"/>
                <a:gd name="connsiteX5" fmla="*/ 12383 w 30765"/>
                <a:gd name="connsiteY5" fmla="*/ 12689 h 15623"/>
                <a:gd name="connsiteX6" fmla="*/ 0 w 30765"/>
                <a:gd name="connsiteY6" fmla="*/ 6212 h 15623"/>
                <a:gd name="connsiteX7" fmla="*/ 2286 w 30765"/>
                <a:gd name="connsiteY7" fmla="*/ 1735 h 15623"/>
                <a:gd name="connsiteX8" fmla="*/ 10192 w 30765"/>
                <a:gd name="connsiteY8" fmla="*/ 1259 h 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65" h="15623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8" name="Freeform: Shape 96">
              <a:extLst>
                <a:ext uri="{FF2B5EF4-FFF2-40B4-BE49-F238E27FC236}">
                  <a16:creationId xmlns:a16="http://schemas.microsoft.com/office/drawing/2014/main" xmlns="" id="{121EEAD7-6F53-40AF-8EA0-6324CEA6DB50}"/>
                </a:ext>
              </a:extLst>
            </p:cNvPr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>
                <a:gd name="connsiteX0" fmla="*/ 14146 w 14145"/>
                <a:gd name="connsiteY0" fmla="*/ 3117 h 6621"/>
                <a:gd name="connsiteX1" fmla="*/ 525 w 14145"/>
                <a:gd name="connsiteY1" fmla="*/ 5308 h 6621"/>
                <a:gd name="connsiteX2" fmla="*/ 2335 w 14145"/>
                <a:gd name="connsiteY2" fmla="*/ 260 h 6621"/>
                <a:gd name="connsiteX3" fmla="*/ 5097 w 14145"/>
                <a:gd name="connsiteY3" fmla="*/ 736 h 6621"/>
                <a:gd name="connsiteX4" fmla="*/ 11955 w 14145"/>
                <a:gd name="connsiteY4" fmla="*/ 736 h 6621"/>
                <a:gd name="connsiteX5" fmla="*/ 14146 w 14145"/>
                <a:gd name="connsiteY5" fmla="*/ 3117 h 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5" h="6621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9" name="Freeform: Shape 97">
              <a:extLst>
                <a:ext uri="{FF2B5EF4-FFF2-40B4-BE49-F238E27FC236}">
                  <a16:creationId xmlns:a16="http://schemas.microsoft.com/office/drawing/2014/main" xmlns="" id="{A8ABBCE6-E764-4E13-B5AC-752CE2E5CC55}"/>
                </a:ext>
              </a:extLst>
            </p:cNvPr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>
                <a:gd name="connsiteX0" fmla="*/ 2562 w 7166"/>
                <a:gd name="connsiteY0" fmla="*/ 0 h 6858"/>
                <a:gd name="connsiteX1" fmla="*/ 7134 w 7166"/>
                <a:gd name="connsiteY1" fmla="*/ 0 h 6858"/>
                <a:gd name="connsiteX2" fmla="*/ 4943 w 7166"/>
                <a:gd name="connsiteY2" fmla="*/ 6858 h 6858"/>
                <a:gd name="connsiteX3" fmla="*/ 2562 w 7166"/>
                <a:gd name="connsiteY3" fmla="*/ 4572 h 6858"/>
                <a:gd name="connsiteX4" fmla="*/ 85 w 7166"/>
                <a:gd name="connsiteY4" fmla="*/ 4001 h 6858"/>
                <a:gd name="connsiteX5" fmla="*/ 2562 w 7166"/>
                <a:gd name="connsiteY5" fmla="*/ 0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6" h="6858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0" name="Freeform: Shape 98">
              <a:extLst>
                <a:ext uri="{FF2B5EF4-FFF2-40B4-BE49-F238E27FC236}">
                  <a16:creationId xmlns:a16="http://schemas.microsoft.com/office/drawing/2014/main" xmlns="" id="{CA2433CA-8432-4192-BB41-7941A28BC964}"/>
                </a:ext>
              </a:extLst>
            </p:cNvPr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>
                <a:gd name="connsiteX0" fmla="*/ 17131 w 18147"/>
                <a:gd name="connsiteY0" fmla="*/ 11313 h 13599"/>
                <a:gd name="connsiteX1" fmla="*/ 10273 w 18147"/>
                <a:gd name="connsiteY1" fmla="*/ 13599 h 13599"/>
                <a:gd name="connsiteX2" fmla="*/ 1701 w 18147"/>
                <a:gd name="connsiteY2" fmla="*/ 9980 h 13599"/>
                <a:gd name="connsiteX3" fmla="*/ 1129 w 18147"/>
                <a:gd name="connsiteY3" fmla="*/ 4455 h 13599"/>
                <a:gd name="connsiteX4" fmla="*/ 14845 w 18147"/>
                <a:gd name="connsiteY4" fmla="*/ 2169 h 13599"/>
                <a:gd name="connsiteX5" fmla="*/ 17131 w 18147"/>
                <a:gd name="connsiteY5" fmla="*/ 9027 h 13599"/>
                <a:gd name="connsiteX6" fmla="*/ 17131 w 18147"/>
                <a:gd name="connsiteY6" fmla="*/ 11313 h 1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7" h="13599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1" name="Freeform: Shape 99">
              <a:extLst>
                <a:ext uri="{FF2B5EF4-FFF2-40B4-BE49-F238E27FC236}">
                  <a16:creationId xmlns:a16="http://schemas.microsoft.com/office/drawing/2014/main" xmlns="" id="{DF56A92F-DF79-419A-9448-CF7CF614EF12}"/>
                </a:ext>
              </a:extLst>
            </p:cNvPr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>
                <a:gd name="connsiteX0" fmla="*/ 12040 w 15918"/>
                <a:gd name="connsiteY0" fmla="*/ 1098 h 14689"/>
                <a:gd name="connsiteX1" fmla="*/ 14326 w 15918"/>
                <a:gd name="connsiteY1" fmla="*/ 5670 h 14689"/>
                <a:gd name="connsiteX2" fmla="*/ 15088 w 15918"/>
                <a:gd name="connsiteY2" fmla="*/ 12528 h 14689"/>
                <a:gd name="connsiteX3" fmla="*/ 6516 w 15918"/>
                <a:gd name="connsiteY3" fmla="*/ 14243 h 14689"/>
                <a:gd name="connsiteX4" fmla="*/ 134 w 15918"/>
                <a:gd name="connsiteY4" fmla="*/ 8528 h 14689"/>
                <a:gd name="connsiteX5" fmla="*/ 5182 w 15918"/>
                <a:gd name="connsiteY5" fmla="*/ 3289 h 14689"/>
                <a:gd name="connsiteX6" fmla="*/ 12040 w 15918"/>
                <a:gd name="connsiteY6" fmla="*/ 1098 h 1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8" h="14689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2" name="Freeform: Shape 100">
              <a:extLst>
                <a:ext uri="{FF2B5EF4-FFF2-40B4-BE49-F238E27FC236}">
                  <a16:creationId xmlns:a16="http://schemas.microsoft.com/office/drawing/2014/main" xmlns="" id="{D1AAB394-25EE-418D-AF4A-7BEF12F9B690}"/>
                </a:ext>
              </a:extLst>
            </p:cNvPr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>
                <a:gd name="connsiteX0" fmla="*/ 2286 w 13716"/>
                <a:gd name="connsiteY0" fmla="*/ 13716 h 13716"/>
                <a:gd name="connsiteX1" fmla="*/ 0 w 13716"/>
                <a:gd name="connsiteY1" fmla="*/ 6858 h 13716"/>
                <a:gd name="connsiteX2" fmla="*/ 6858 w 13716"/>
                <a:gd name="connsiteY2" fmla="*/ 0 h 13716"/>
                <a:gd name="connsiteX3" fmla="*/ 13716 w 13716"/>
                <a:gd name="connsiteY3" fmla="*/ 2286 h 13716"/>
                <a:gd name="connsiteX4" fmla="*/ 11430 w 13716"/>
                <a:gd name="connsiteY4" fmla="*/ 6858 h 13716"/>
                <a:gd name="connsiteX5" fmla="*/ 2286 w 13716"/>
                <a:gd name="connsiteY5" fmla="*/ 13716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" h="13716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3" name="Freeform: Shape 101">
              <a:extLst>
                <a:ext uri="{FF2B5EF4-FFF2-40B4-BE49-F238E27FC236}">
                  <a16:creationId xmlns:a16="http://schemas.microsoft.com/office/drawing/2014/main" xmlns="" id="{36D90E77-A3D0-4D40-9548-E4DE5093776D}"/>
                </a:ext>
              </a:extLst>
            </p:cNvPr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>
                <a:gd name="connsiteX0" fmla="*/ 3523 w 9037"/>
                <a:gd name="connsiteY0" fmla="*/ 0 h 10288"/>
                <a:gd name="connsiteX1" fmla="*/ 5714 w 9037"/>
                <a:gd name="connsiteY1" fmla="*/ 95 h 10288"/>
                <a:gd name="connsiteX2" fmla="*/ 8095 w 9037"/>
                <a:gd name="connsiteY2" fmla="*/ 6763 h 10288"/>
                <a:gd name="connsiteX3" fmla="*/ 951 w 9037"/>
                <a:gd name="connsiteY3" fmla="*/ 9430 h 10288"/>
                <a:gd name="connsiteX4" fmla="*/ 3523 w 9037"/>
                <a:gd name="connsiteY4" fmla="*/ 0 h 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" h="10288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4" name="Freeform: Shape 102">
              <a:extLst>
                <a:ext uri="{FF2B5EF4-FFF2-40B4-BE49-F238E27FC236}">
                  <a16:creationId xmlns:a16="http://schemas.microsoft.com/office/drawing/2014/main" xmlns="" id="{8F7B5707-734C-4AED-A8EF-1FE07DAE5AE5}"/>
                </a:ext>
              </a:extLst>
            </p:cNvPr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>
                <a:gd name="connsiteX0" fmla="*/ 906 w 12335"/>
                <a:gd name="connsiteY0" fmla="*/ 2286 h 7825"/>
                <a:gd name="connsiteX1" fmla="*/ 7764 w 12335"/>
                <a:gd name="connsiteY1" fmla="*/ 0 h 7825"/>
                <a:gd name="connsiteX2" fmla="*/ 12336 w 12335"/>
                <a:gd name="connsiteY2" fmla="*/ 0 h 7825"/>
                <a:gd name="connsiteX3" fmla="*/ 7764 w 12335"/>
                <a:gd name="connsiteY3" fmla="*/ 4572 h 7825"/>
                <a:gd name="connsiteX4" fmla="*/ 1382 w 12335"/>
                <a:gd name="connsiteY4" fmla="*/ 7144 h 7825"/>
                <a:gd name="connsiteX5" fmla="*/ 906 w 12335"/>
                <a:gd name="connsiteY5" fmla="*/ 2286 h 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5" h="7825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5" name="Freeform: Shape 103">
              <a:extLst>
                <a:ext uri="{FF2B5EF4-FFF2-40B4-BE49-F238E27FC236}">
                  <a16:creationId xmlns:a16="http://schemas.microsoft.com/office/drawing/2014/main" xmlns="" id="{54DF1F3A-E109-42F5-A137-18C4BC6ADA3F}"/>
                </a:ext>
              </a:extLst>
            </p:cNvPr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>
                <a:gd name="connsiteX0" fmla="*/ 6858 w 9143"/>
                <a:gd name="connsiteY0" fmla="*/ 2318 h 3224"/>
                <a:gd name="connsiteX1" fmla="*/ 0 w 9143"/>
                <a:gd name="connsiteY1" fmla="*/ 32 h 3224"/>
                <a:gd name="connsiteX2" fmla="*/ 9144 w 9143"/>
                <a:gd name="connsiteY2" fmla="*/ 2318 h 3224"/>
                <a:gd name="connsiteX3" fmla="*/ 6858 w 9143"/>
                <a:gd name="connsiteY3" fmla="*/ 2318 h 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" h="3224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6" name="Freeform: Shape 104">
              <a:extLst>
                <a:ext uri="{FF2B5EF4-FFF2-40B4-BE49-F238E27FC236}">
                  <a16:creationId xmlns:a16="http://schemas.microsoft.com/office/drawing/2014/main" xmlns="" id="{A51B5E12-BA28-4426-AB44-D420E62F7A55}"/>
                </a:ext>
              </a:extLst>
            </p:cNvPr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>
                <a:gd name="connsiteX0" fmla="*/ 54864 w 59531"/>
                <a:gd name="connsiteY0" fmla="*/ 25106 h 31733"/>
                <a:gd name="connsiteX1" fmla="*/ 57150 w 59531"/>
                <a:gd name="connsiteY1" fmla="*/ 25106 h 31733"/>
                <a:gd name="connsiteX2" fmla="*/ 59531 w 59531"/>
                <a:gd name="connsiteY2" fmla="*/ 27392 h 31733"/>
                <a:gd name="connsiteX3" fmla="*/ 50578 w 59531"/>
                <a:gd name="connsiteY3" fmla="*/ 31488 h 31733"/>
                <a:gd name="connsiteX4" fmla="*/ 30575 w 59531"/>
                <a:gd name="connsiteY4" fmla="*/ 29678 h 31733"/>
                <a:gd name="connsiteX5" fmla="*/ 11430 w 59531"/>
                <a:gd name="connsiteY5" fmla="*/ 27392 h 31733"/>
                <a:gd name="connsiteX6" fmla="*/ 0 w 59531"/>
                <a:gd name="connsiteY6" fmla="*/ 18248 h 31733"/>
                <a:gd name="connsiteX7" fmla="*/ 0 w 59531"/>
                <a:gd name="connsiteY7" fmla="*/ 18248 h 31733"/>
                <a:gd name="connsiteX8" fmla="*/ 11430 w 59531"/>
                <a:gd name="connsiteY8" fmla="*/ 9199 h 31733"/>
                <a:gd name="connsiteX9" fmla="*/ 32004 w 59531"/>
                <a:gd name="connsiteY9" fmla="*/ 55 h 31733"/>
                <a:gd name="connsiteX10" fmla="*/ 33242 w 59531"/>
                <a:gd name="connsiteY10" fmla="*/ 2627 h 31733"/>
                <a:gd name="connsiteX11" fmla="*/ 30004 w 59531"/>
                <a:gd name="connsiteY11" fmla="*/ 7580 h 31733"/>
                <a:gd name="connsiteX12" fmla="*/ 24575 w 59531"/>
                <a:gd name="connsiteY12" fmla="*/ 12057 h 31733"/>
                <a:gd name="connsiteX13" fmla="*/ 23622 w 59531"/>
                <a:gd name="connsiteY13" fmla="*/ 16629 h 31733"/>
                <a:gd name="connsiteX14" fmla="*/ 33814 w 59531"/>
                <a:gd name="connsiteY14" fmla="*/ 14819 h 31733"/>
                <a:gd name="connsiteX15" fmla="*/ 38195 w 59531"/>
                <a:gd name="connsiteY15" fmla="*/ 14628 h 31733"/>
                <a:gd name="connsiteX16" fmla="*/ 49530 w 59531"/>
                <a:gd name="connsiteY16" fmla="*/ 19867 h 31733"/>
                <a:gd name="connsiteX17" fmla="*/ 54864 w 59531"/>
                <a:gd name="connsiteY17" fmla="*/ 25106 h 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531" h="31733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7" name="Freeform: Shape 105">
              <a:extLst>
                <a:ext uri="{FF2B5EF4-FFF2-40B4-BE49-F238E27FC236}">
                  <a16:creationId xmlns:a16="http://schemas.microsoft.com/office/drawing/2014/main" xmlns="" id="{C66553D0-43E7-41C9-9E54-CF56AE287B6C}"/>
                </a:ext>
              </a:extLst>
            </p:cNvPr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>
                <a:gd name="connsiteX0" fmla="*/ 123 w 11552"/>
                <a:gd name="connsiteY0" fmla="*/ 0 h 9144"/>
                <a:gd name="connsiteX1" fmla="*/ 11553 w 11552"/>
                <a:gd name="connsiteY1" fmla="*/ 9144 h 9144"/>
                <a:gd name="connsiteX2" fmla="*/ 123 w 11552"/>
                <a:gd name="connsiteY2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2" h="9144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8" name="Freeform: Shape 106">
              <a:extLst>
                <a:ext uri="{FF2B5EF4-FFF2-40B4-BE49-F238E27FC236}">
                  <a16:creationId xmlns:a16="http://schemas.microsoft.com/office/drawing/2014/main" xmlns="" id="{55C855FC-0079-4701-80C0-0F20D68F1714}"/>
                </a:ext>
              </a:extLst>
            </p:cNvPr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>
                <a:gd name="connsiteX0" fmla="*/ 11430 w 11429"/>
                <a:gd name="connsiteY0" fmla="*/ 0 h 9144"/>
                <a:gd name="connsiteX1" fmla="*/ 0 w 11429"/>
                <a:gd name="connsiteY1" fmla="*/ 9144 h 9144"/>
                <a:gd name="connsiteX2" fmla="*/ 7049 w 11429"/>
                <a:gd name="connsiteY2" fmla="*/ 191 h 9144"/>
                <a:gd name="connsiteX3" fmla="*/ 11430 w 11429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9" h="9144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9" name="Freeform: Shape 107">
              <a:extLst>
                <a:ext uri="{FF2B5EF4-FFF2-40B4-BE49-F238E27FC236}">
                  <a16:creationId xmlns:a16="http://schemas.microsoft.com/office/drawing/2014/main" xmlns="" id="{4D4C6DE6-8AFB-4057-A2AC-B3F8AE067EA6}"/>
                </a:ext>
              </a:extLst>
            </p:cNvPr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>
                <a:gd name="connsiteX0" fmla="*/ 28355 w 31722"/>
                <a:gd name="connsiteY0" fmla="*/ 13716 h 20573"/>
                <a:gd name="connsiteX1" fmla="*/ 21497 w 31722"/>
                <a:gd name="connsiteY1" fmla="*/ 20574 h 20573"/>
                <a:gd name="connsiteX2" fmla="*/ 6257 w 31722"/>
                <a:gd name="connsiteY2" fmla="*/ 18574 h 20573"/>
                <a:gd name="connsiteX3" fmla="*/ 1018 w 31722"/>
                <a:gd name="connsiteY3" fmla="*/ 11430 h 20573"/>
                <a:gd name="connsiteX4" fmla="*/ 3304 w 31722"/>
                <a:gd name="connsiteY4" fmla="*/ 6858 h 20573"/>
                <a:gd name="connsiteX5" fmla="*/ 19306 w 31722"/>
                <a:gd name="connsiteY5" fmla="*/ 0 h 20573"/>
                <a:gd name="connsiteX6" fmla="*/ 23783 w 31722"/>
                <a:gd name="connsiteY6" fmla="*/ 0 h 20573"/>
                <a:gd name="connsiteX7" fmla="*/ 28355 w 31722"/>
                <a:gd name="connsiteY7" fmla="*/ 13716 h 2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22" h="20573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0" name="Freeform: Shape 108">
              <a:extLst>
                <a:ext uri="{FF2B5EF4-FFF2-40B4-BE49-F238E27FC236}">
                  <a16:creationId xmlns:a16="http://schemas.microsoft.com/office/drawing/2014/main" xmlns="" id="{0F6214FA-20C9-4379-ABC6-D5A9659A710E}"/>
                </a:ext>
              </a:extLst>
            </p:cNvPr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>
                <a:gd name="connsiteX0" fmla="*/ 7525 w 28004"/>
                <a:gd name="connsiteY0" fmla="*/ 0 h 20574"/>
                <a:gd name="connsiteX1" fmla="*/ 17050 w 28004"/>
                <a:gd name="connsiteY1" fmla="*/ 4858 h 20574"/>
                <a:gd name="connsiteX2" fmla="*/ 28004 w 28004"/>
                <a:gd name="connsiteY2" fmla="*/ 9144 h 20574"/>
                <a:gd name="connsiteX3" fmla="*/ 28004 w 28004"/>
                <a:gd name="connsiteY3" fmla="*/ 9144 h 20574"/>
                <a:gd name="connsiteX4" fmla="*/ 16574 w 28004"/>
                <a:gd name="connsiteY4" fmla="*/ 20574 h 20574"/>
                <a:gd name="connsiteX5" fmla="*/ 7430 w 28004"/>
                <a:gd name="connsiteY5" fmla="*/ 20574 h 20574"/>
                <a:gd name="connsiteX6" fmla="*/ 2096 w 28004"/>
                <a:gd name="connsiteY6" fmla="*/ 15621 h 20574"/>
                <a:gd name="connsiteX7" fmla="*/ 0 w 28004"/>
                <a:gd name="connsiteY7" fmla="*/ 5524 h 20574"/>
                <a:gd name="connsiteX8" fmla="*/ 2953 w 28004"/>
                <a:gd name="connsiteY8" fmla="*/ 2286 h 20574"/>
                <a:gd name="connsiteX9" fmla="*/ 7525 w 28004"/>
                <a:gd name="connsiteY9" fmla="*/ 0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04" h="20574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1" name="Freeform: Shape 109">
              <a:extLst>
                <a:ext uri="{FF2B5EF4-FFF2-40B4-BE49-F238E27FC236}">
                  <a16:creationId xmlns:a16="http://schemas.microsoft.com/office/drawing/2014/main" xmlns="" id="{C15DAE8F-DA3A-44CC-A806-6B410E56D4DF}"/>
                </a:ext>
              </a:extLst>
            </p:cNvPr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>
                <a:gd name="connsiteX0" fmla="*/ 13716 w 13716"/>
                <a:gd name="connsiteY0" fmla="*/ 917 h 10568"/>
                <a:gd name="connsiteX1" fmla="*/ 11430 w 13716"/>
                <a:gd name="connsiteY1" fmla="*/ 3203 h 10568"/>
                <a:gd name="connsiteX2" fmla="*/ 0 w 13716"/>
                <a:gd name="connsiteY2" fmla="*/ 7775 h 10568"/>
                <a:gd name="connsiteX3" fmla="*/ 0 w 13716"/>
                <a:gd name="connsiteY3" fmla="*/ 5489 h 10568"/>
                <a:gd name="connsiteX4" fmla="*/ 13716 w 13716"/>
                <a:gd name="connsiteY4" fmla="*/ 917 h 1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" h="10568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2" name="Freeform: Shape 110">
              <a:extLst>
                <a:ext uri="{FF2B5EF4-FFF2-40B4-BE49-F238E27FC236}">
                  <a16:creationId xmlns:a16="http://schemas.microsoft.com/office/drawing/2014/main" xmlns="" id="{9D08F5AC-2EDF-4A97-8CB9-425417437227}"/>
                </a:ext>
              </a:extLst>
            </p:cNvPr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>
                <a:gd name="connsiteX0" fmla="*/ 0 w 22764"/>
                <a:gd name="connsiteY0" fmla="*/ 7655 h 12131"/>
                <a:gd name="connsiteX1" fmla="*/ 14002 w 22764"/>
                <a:gd name="connsiteY1" fmla="*/ 2607 h 12131"/>
                <a:gd name="connsiteX2" fmla="*/ 22765 w 22764"/>
                <a:gd name="connsiteY2" fmla="*/ 7560 h 12131"/>
                <a:gd name="connsiteX3" fmla="*/ 18193 w 22764"/>
                <a:gd name="connsiteY3" fmla="*/ 9846 h 12131"/>
                <a:gd name="connsiteX4" fmla="*/ 13621 w 22764"/>
                <a:gd name="connsiteY4" fmla="*/ 12132 h 12131"/>
                <a:gd name="connsiteX5" fmla="*/ 2191 w 22764"/>
                <a:gd name="connsiteY5" fmla="*/ 7560 h 12131"/>
                <a:gd name="connsiteX6" fmla="*/ 0 w 22764"/>
                <a:gd name="connsiteY6" fmla="*/ 7655 h 1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4" h="12131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3" name="Freeform: Shape 111">
              <a:extLst>
                <a:ext uri="{FF2B5EF4-FFF2-40B4-BE49-F238E27FC236}">
                  <a16:creationId xmlns:a16="http://schemas.microsoft.com/office/drawing/2014/main" xmlns="" id="{B275D5A0-69B4-4D2F-AA24-2CDA3F8A9E01}"/>
                </a:ext>
              </a:extLst>
            </p:cNvPr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>
                <a:gd name="connsiteX0" fmla="*/ 6900 w 25619"/>
                <a:gd name="connsiteY0" fmla="*/ 3853 h 15283"/>
                <a:gd name="connsiteX1" fmla="*/ 20616 w 25619"/>
                <a:gd name="connsiteY1" fmla="*/ 1567 h 15283"/>
                <a:gd name="connsiteX2" fmla="*/ 25188 w 25619"/>
                <a:gd name="connsiteY2" fmla="*/ 3853 h 15283"/>
                <a:gd name="connsiteX3" fmla="*/ 22902 w 25619"/>
                <a:gd name="connsiteY3" fmla="*/ 8425 h 15283"/>
                <a:gd name="connsiteX4" fmla="*/ 18330 w 25619"/>
                <a:gd name="connsiteY4" fmla="*/ 12997 h 15283"/>
                <a:gd name="connsiteX5" fmla="*/ 6900 w 25619"/>
                <a:gd name="connsiteY5" fmla="*/ 12997 h 15283"/>
                <a:gd name="connsiteX6" fmla="*/ 42 w 25619"/>
                <a:gd name="connsiteY6" fmla="*/ 8425 h 15283"/>
                <a:gd name="connsiteX7" fmla="*/ 6900 w 25619"/>
                <a:gd name="connsiteY7" fmla="*/ 3853 h 1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9" h="15283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4" name="Freeform: Shape 112">
              <a:extLst>
                <a:ext uri="{FF2B5EF4-FFF2-40B4-BE49-F238E27FC236}">
                  <a16:creationId xmlns:a16="http://schemas.microsoft.com/office/drawing/2014/main" xmlns="" id="{A783917F-2425-4F0A-83A6-690700EF33FA}"/>
                </a:ext>
              </a:extLst>
            </p:cNvPr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>
                <a:gd name="connsiteX0" fmla="*/ 0 w 11334"/>
                <a:gd name="connsiteY0" fmla="*/ 4572 h 4645"/>
                <a:gd name="connsiteX1" fmla="*/ 2286 w 11334"/>
                <a:gd name="connsiteY1" fmla="*/ 0 h 4645"/>
                <a:gd name="connsiteX2" fmla="*/ 11335 w 11334"/>
                <a:gd name="connsiteY2" fmla="*/ 0 h 4645"/>
                <a:gd name="connsiteX3" fmla="*/ 9049 w 11334"/>
                <a:gd name="connsiteY3" fmla="*/ 2286 h 4645"/>
                <a:gd name="connsiteX4" fmla="*/ 0 w 11334"/>
                <a:gd name="connsiteY4" fmla="*/ 4572 h 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" h="4645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5" name="Freeform: Shape 113">
              <a:extLst>
                <a:ext uri="{FF2B5EF4-FFF2-40B4-BE49-F238E27FC236}">
                  <a16:creationId xmlns:a16="http://schemas.microsoft.com/office/drawing/2014/main" xmlns="" id="{7EAF4736-EDC8-4665-A9F9-82B90A7A5F95}"/>
                </a:ext>
              </a:extLst>
            </p:cNvPr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>
                <a:gd name="connsiteX0" fmla="*/ 2381 w 11334"/>
                <a:gd name="connsiteY0" fmla="*/ 7554 h 9765"/>
                <a:gd name="connsiteX1" fmla="*/ 0 w 11334"/>
                <a:gd name="connsiteY1" fmla="*/ 5268 h 9765"/>
                <a:gd name="connsiteX2" fmla="*/ 9144 w 11334"/>
                <a:gd name="connsiteY2" fmla="*/ 696 h 9765"/>
                <a:gd name="connsiteX3" fmla="*/ 9144 w 11334"/>
                <a:gd name="connsiteY3" fmla="*/ 5268 h 9765"/>
                <a:gd name="connsiteX4" fmla="*/ 11335 w 11334"/>
                <a:gd name="connsiteY4" fmla="*/ 9649 h 9765"/>
                <a:gd name="connsiteX5" fmla="*/ 2381 w 11334"/>
                <a:gd name="connsiteY5" fmla="*/ 7554 h 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4" h="9765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6" name="Freeform: Shape 114">
              <a:extLst>
                <a:ext uri="{FF2B5EF4-FFF2-40B4-BE49-F238E27FC236}">
                  <a16:creationId xmlns:a16="http://schemas.microsoft.com/office/drawing/2014/main" xmlns="" id="{7F317E97-C522-4275-B38D-9C3FB689C766}"/>
                </a:ext>
              </a:extLst>
            </p:cNvPr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>
                <a:gd name="connsiteX0" fmla="*/ 12 w 16108"/>
                <a:gd name="connsiteY0" fmla="*/ 4578 h 7856"/>
                <a:gd name="connsiteX1" fmla="*/ 11537 w 16108"/>
                <a:gd name="connsiteY1" fmla="*/ 6 h 7856"/>
                <a:gd name="connsiteX2" fmla="*/ 16109 w 16108"/>
                <a:gd name="connsiteY2" fmla="*/ 2292 h 7856"/>
                <a:gd name="connsiteX3" fmla="*/ 11537 w 16108"/>
                <a:gd name="connsiteY3" fmla="*/ 4578 h 7856"/>
                <a:gd name="connsiteX4" fmla="*/ 4679 w 16108"/>
                <a:gd name="connsiteY4" fmla="*/ 6864 h 7856"/>
                <a:gd name="connsiteX5" fmla="*/ 12 w 16108"/>
                <a:gd name="connsiteY5" fmla="*/ 4578 h 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08" h="7856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7" name="Freeform: Shape 115">
              <a:extLst>
                <a:ext uri="{FF2B5EF4-FFF2-40B4-BE49-F238E27FC236}">
                  <a16:creationId xmlns:a16="http://schemas.microsoft.com/office/drawing/2014/main" xmlns="" id="{043BFBAB-3435-477C-9210-F2B038330232}"/>
                </a:ext>
              </a:extLst>
            </p:cNvPr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>
                <a:gd name="connsiteX0" fmla="*/ 1144 w 8002"/>
                <a:gd name="connsiteY0" fmla="*/ 2286 h 7446"/>
                <a:gd name="connsiteX1" fmla="*/ 5716 w 8002"/>
                <a:gd name="connsiteY1" fmla="*/ 0 h 7446"/>
                <a:gd name="connsiteX2" fmla="*/ 8002 w 8002"/>
                <a:gd name="connsiteY2" fmla="*/ 0 h 7446"/>
                <a:gd name="connsiteX3" fmla="*/ 8002 w 8002"/>
                <a:gd name="connsiteY3" fmla="*/ 4572 h 7446"/>
                <a:gd name="connsiteX4" fmla="*/ 1144 w 8002"/>
                <a:gd name="connsiteY4" fmla="*/ 6858 h 7446"/>
                <a:gd name="connsiteX5" fmla="*/ 1144 w 8002"/>
                <a:gd name="connsiteY5" fmla="*/ 2286 h 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2" h="7446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8" name="Freeform: Shape 116">
              <a:extLst>
                <a:ext uri="{FF2B5EF4-FFF2-40B4-BE49-F238E27FC236}">
                  <a16:creationId xmlns:a16="http://schemas.microsoft.com/office/drawing/2014/main" xmlns="" id="{84415468-6D73-45AD-96E7-B6A448041DF7}"/>
                </a:ext>
              </a:extLst>
            </p:cNvPr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>
                <a:gd name="connsiteX0" fmla="*/ 9553 w 22283"/>
                <a:gd name="connsiteY0" fmla="*/ 9144 h 31945"/>
                <a:gd name="connsiteX1" fmla="*/ 16411 w 22283"/>
                <a:gd name="connsiteY1" fmla="*/ 11430 h 31945"/>
                <a:gd name="connsiteX2" fmla="*/ 20983 w 22283"/>
                <a:gd name="connsiteY2" fmla="*/ 16002 h 31945"/>
                <a:gd name="connsiteX3" fmla="*/ 20793 w 22283"/>
                <a:gd name="connsiteY3" fmla="*/ 17336 h 31945"/>
                <a:gd name="connsiteX4" fmla="*/ 21650 w 22283"/>
                <a:gd name="connsiteY4" fmla="*/ 28099 h 31945"/>
                <a:gd name="connsiteX5" fmla="*/ 14982 w 22283"/>
                <a:gd name="connsiteY5" fmla="*/ 31909 h 31945"/>
                <a:gd name="connsiteX6" fmla="*/ 2695 w 22283"/>
                <a:gd name="connsiteY6" fmla="*/ 29623 h 31945"/>
                <a:gd name="connsiteX7" fmla="*/ 10696 w 22283"/>
                <a:gd name="connsiteY7" fmla="*/ 23146 h 31945"/>
                <a:gd name="connsiteX8" fmla="*/ 1266 w 22283"/>
                <a:gd name="connsiteY8" fmla="*/ 20479 h 31945"/>
                <a:gd name="connsiteX9" fmla="*/ 314 w 22283"/>
                <a:gd name="connsiteY9" fmla="*/ 11335 h 31945"/>
                <a:gd name="connsiteX10" fmla="*/ 3457 w 22283"/>
                <a:gd name="connsiteY10" fmla="*/ 2953 h 31945"/>
                <a:gd name="connsiteX11" fmla="*/ 4886 w 22283"/>
                <a:gd name="connsiteY11" fmla="*/ 2191 h 31945"/>
                <a:gd name="connsiteX12" fmla="*/ 11744 w 22283"/>
                <a:gd name="connsiteY12" fmla="*/ 0 h 31945"/>
                <a:gd name="connsiteX13" fmla="*/ 9553 w 22283"/>
                <a:gd name="connsiteY13" fmla="*/ 9144 h 3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83" h="31945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9" name="Freeform: Shape 117">
              <a:extLst>
                <a:ext uri="{FF2B5EF4-FFF2-40B4-BE49-F238E27FC236}">
                  <a16:creationId xmlns:a16="http://schemas.microsoft.com/office/drawing/2014/main" xmlns="" id="{8A04D88B-1552-473E-BCCB-0B26845A1D86}"/>
                </a:ext>
              </a:extLst>
            </p:cNvPr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>
                <a:gd name="connsiteX0" fmla="*/ 10671 w 22101"/>
                <a:gd name="connsiteY0" fmla="*/ 2286 h 17990"/>
                <a:gd name="connsiteX1" fmla="*/ 17529 w 22101"/>
                <a:gd name="connsiteY1" fmla="*/ 0 h 17990"/>
                <a:gd name="connsiteX2" fmla="*/ 22101 w 22101"/>
                <a:gd name="connsiteY2" fmla="*/ 4572 h 17990"/>
                <a:gd name="connsiteX3" fmla="*/ 22101 w 22101"/>
                <a:gd name="connsiteY3" fmla="*/ 4572 h 17990"/>
                <a:gd name="connsiteX4" fmla="*/ 15243 w 22101"/>
                <a:gd name="connsiteY4" fmla="*/ 6858 h 17990"/>
                <a:gd name="connsiteX5" fmla="*/ 10481 w 22101"/>
                <a:gd name="connsiteY5" fmla="*/ 14859 h 17990"/>
                <a:gd name="connsiteX6" fmla="*/ 3623 w 22101"/>
                <a:gd name="connsiteY6" fmla="*/ 17812 h 17990"/>
                <a:gd name="connsiteX7" fmla="*/ 3 w 22101"/>
                <a:gd name="connsiteY7" fmla="*/ 14002 h 17990"/>
                <a:gd name="connsiteX8" fmla="*/ 4099 w 22101"/>
                <a:gd name="connsiteY8" fmla="*/ 9335 h 17990"/>
                <a:gd name="connsiteX9" fmla="*/ 10671 w 22101"/>
                <a:gd name="connsiteY9" fmla="*/ 2286 h 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01" h="1799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0" name="Freeform: Shape 118">
              <a:extLst>
                <a:ext uri="{FF2B5EF4-FFF2-40B4-BE49-F238E27FC236}">
                  <a16:creationId xmlns:a16="http://schemas.microsoft.com/office/drawing/2014/main" xmlns="" id="{3113011B-4386-470C-9139-CE36D96C543A}"/>
                </a:ext>
              </a:extLst>
            </p:cNvPr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>
                <a:gd name="connsiteX0" fmla="*/ 1146 w 12607"/>
                <a:gd name="connsiteY0" fmla="*/ 0 h 9144"/>
                <a:gd name="connsiteX1" fmla="*/ 12576 w 12607"/>
                <a:gd name="connsiteY1" fmla="*/ 0 h 9144"/>
                <a:gd name="connsiteX2" fmla="*/ 8004 w 12607"/>
                <a:gd name="connsiteY2" fmla="*/ 9144 h 9144"/>
                <a:gd name="connsiteX3" fmla="*/ 1146 w 12607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7" h="9144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1" name="Freeform: Shape 119">
              <a:extLst>
                <a:ext uri="{FF2B5EF4-FFF2-40B4-BE49-F238E27FC236}">
                  <a16:creationId xmlns:a16="http://schemas.microsoft.com/office/drawing/2014/main" xmlns="" id="{AE8A6372-5FBF-4C48-9CD2-74CAA06051D4}"/>
                </a:ext>
              </a:extLst>
            </p:cNvPr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>
                <a:gd name="connsiteX0" fmla="*/ 0 w 29622"/>
                <a:gd name="connsiteY0" fmla="*/ 7387 h 30590"/>
                <a:gd name="connsiteX1" fmla="*/ 6858 w 29622"/>
                <a:gd name="connsiteY1" fmla="*/ 5101 h 30590"/>
                <a:gd name="connsiteX2" fmla="*/ 11525 w 29622"/>
                <a:gd name="connsiteY2" fmla="*/ 53 h 30590"/>
                <a:gd name="connsiteX3" fmla="*/ 16955 w 29622"/>
                <a:gd name="connsiteY3" fmla="*/ 9102 h 30590"/>
                <a:gd name="connsiteX4" fmla="*/ 16574 w 29622"/>
                <a:gd name="connsiteY4" fmla="*/ 11959 h 30590"/>
                <a:gd name="connsiteX5" fmla="*/ 14764 w 29622"/>
                <a:gd name="connsiteY5" fmla="*/ 13007 h 30590"/>
                <a:gd name="connsiteX6" fmla="*/ 16193 w 29622"/>
                <a:gd name="connsiteY6" fmla="*/ 13483 h 30590"/>
                <a:gd name="connsiteX7" fmla="*/ 19145 w 29622"/>
                <a:gd name="connsiteY7" fmla="*/ 15674 h 30590"/>
                <a:gd name="connsiteX8" fmla="*/ 22765 w 29622"/>
                <a:gd name="connsiteY8" fmla="*/ 21008 h 30590"/>
                <a:gd name="connsiteX9" fmla="*/ 29623 w 29622"/>
                <a:gd name="connsiteY9" fmla="*/ 21008 h 30590"/>
                <a:gd name="connsiteX10" fmla="*/ 22765 w 29622"/>
                <a:gd name="connsiteY10" fmla="*/ 25580 h 30590"/>
                <a:gd name="connsiteX11" fmla="*/ 11335 w 29622"/>
                <a:gd name="connsiteY11" fmla="*/ 30152 h 30590"/>
                <a:gd name="connsiteX12" fmla="*/ 3429 w 29622"/>
                <a:gd name="connsiteY12" fmla="*/ 28819 h 30590"/>
                <a:gd name="connsiteX13" fmla="*/ 1048 w 29622"/>
                <a:gd name="connsiteY13" fmla="*/ 27199 h 30590"/>
                <a:gd name="connsiteX14" fmla="*/ 0 w 29622"/>
                <a:gd name="connsiteY14" fmla="*/ 7387 h 3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22" h="3059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2" name="Freeform: Shape 120">
              <a:extLst>
                <a:ext uri="{FF2B5EF4-FFF2-40B4-BE49-F238E27FC236}">
                  <a16:creationId xmlns:a16="http://schemas.microsoft.com/office/drawing/2014/main" xmlns="" id="{A5BE20E0-8F89-49C9-8D65-A5E42B924871}"/>
                </a:ext>
              </a:extLst>
            </p:cNvPr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>
                <a:gd name="connsiteX0" fmla="*/ 24548 w 24547"/>
                <a:gd name="connsiteY0" fmla="*/ 2762 h 18192"/>
                <a:gd name="connsiteX1" fmla="*/ 24548 w 24547"/>
                <a:gd name="connsiteY1" fmla="*/ 5048 h 18192"/>
                <a:gd name="connsiteX2" fmla="*/ 13594 w 24547"/>
                <a:gd name="connsiteY2" fmla="*/ 14573 h 18192"/>
                <a:gd name="connsiteX3" fmla="*/ 10927 w 24547"/>
                <a:gd name="connsiteY3" fmla="*/ 14192 h 18192"/>
                <a:gd name="connsiteX4" fmla="*/ 2259 w 24547"/>
                <a:gd name="connsiteY4" fmla="*/ 18193 h 18192"/>
                <a:gd name="connsiteX5" fmla="*/ 1783 w 24547"/>
                <a:gd name="connsiteY5" fmla="*/ 7334 h 18192"/>
                <a:gd name="connsiteX6" fmla="*/ 7974 w 24547"/>
                <a:gd name="connsiteY6" fmla="*/ 0 h 18192"/>
                <a:gd name="connsiteX7" fmla="*/ 7974 w 24547"/>
                <a:gd name="connsiteY7" fmla="*/ 5810 h 18192"/>
                <a:gd name="connsiteX8" fmla="*/ 23500 w 24547"/>
                <a:gd name="connsiteY8" fmla="*/ 1619 h 18192"/>
                <a:gd name="connsiteX9" fmla="*/ 24548 w 24547"/>
                <a:gd name="connsiteY9" fmla="*/ 2762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47" h="18192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1">
              <a:extLst>
                <a:ext uri="{FF2B5EF4-FFF2-40B4-BE49-F238E27FC236}">
                  <a16:creationId xmlns:a16="http://schemas.microsoft.com/office/drawing/2014/main" xmlns="" id="{6B15CAFA-2D7A-43C1-B819-B64B5CCFB1C0}"/>
                </a:ext>
              </a:extLst>
            </p:cNvPr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>
                <a:gd name="connsiteX0" fmla="*/ 6860 w 11587"/>
                <a:gd name="connsiteY0" fmla="*/ 19 h 9493"/>
                <a:gd name="connsiteX1" fmla="*/ 10384 w 11587"/>
                <a:gd name="connsiteY1" fmla="*/ 7258 h 9493"/>
                <a:gd name="connsiteX2" fmla="*/ 2 w 11587"/>
                <a:gd name="connsiteY2" fmla="*/ 4591 h 9493"/>
                <a:gd name="connsiteX3" fmla="*/ 6860 w 11587"/>
                <a:gd name="connsiteY3" fmla="*/ 19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7" h="9493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4" name="Freeform: Shape 122">
              <a:extLst>
                <a:ext uri="{FF2B5EF4-FFF2-40B4-BE49-F238E27FC236}">
                  <a16:creationId xmlns:a16="http://schemas.microsoft.com/office/drawing/2014/main" xmlns="" id="{48079AE7-EDA1-425F-B527-45ABE28E5088}"/>
                </a:ext>
              </a:extLst>
            </p:cNvPr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>
                <a:gd name="connsiteX0" fmla="*/ 2766 w 11294"/>
                <a:gd name="connsiteY0" fmla="*/ 4363 h 8967"/>
                <a:gd name="connsiteX1" fmla="*/ 9433 w 11294"/>
                <a:gd name="connsiteY1" fmla="*/ 363 h 8967"/>
                <a:gd name="connsiteX2" fmla="*/ 9624 w 11294"/>
                <a:gd name="connsiteY2" fmla="*/ 6649 h 8967"/>
                <a:gd name="connsiteX3" fmla="*/ 480 w 11294"/>
                <a:gd name="connsiteY3" fmla="*/ 8935 h 8967"/>
                <a:gd name="connsiteX4" fmla="*/ 480 w 11294"/>
                <a:gd name="connsiteY4" fmla="*/ 8935 h 8967"/>
                <a:gd name="connsiteX5" fmla="*/ 2766 w 11294"/>
                <a:gd name="connsiteY5" fmla="*/ 4363 h 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4" h="8967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5" name="Freeform: Shape 123">
              <a:extLst>
                <a:ext uri="{FF2B5EF4-FFF2-40B4-BE49-F238E27FC236}">
                  <a16:creationId xmlns:a16="http://schemas.microsoft.com/office/drawing/2014/main" xmlns="" id="{7F9E54E9-2A99-46A3-B66F-17D42A78EB77}"/>
                </a:ext>
              </a:extLst>
            </p:cNvPr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>
                <a:gd name="connsiteX0" fmla="*/ 0 w 14455"/>
                <a:gd name="connsiteY0" fmla="*/ 9144 h 9858"/>
                <a:gd name="connsiteX1" fmla="*/ 11430 w 14455"/>
                <a:gd name="connsiteY1" fmla="*/ 0 h 9858"/>
                <a:gd name="connsiteX2" fmla="*/ 12668 w 14455"/>
                <a:gd name="connsiteY2" fmla="*/ 3715 h 9858"/>
                <a:gd name="connsiteX3" fmla="*/ 2286 w 14455"/>
                <a:gd name="connsiteY3" fmla="*/ 9144 h 9858"/>
                <a:gd name="connsiteX4" fmla="*/ 0 w 14455"/>
                <a:gd name="connsiteY4" fmla="*/ 9144 h 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5" h="9858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124">
              <a:extLst>
                <a:ext uri="{FF2B5EF4-FFF2-40B4-BE49-F238E27FC236}">
                  <a16:creationId xmlns:a16="http://schemas.microsoft.com/office/drawing/2014/main" xmlns="" id="{1A850DD1-CD00-44DF-99E6-510A1DE8A9D0}"/>
                </a:ext>
              </a:extLst>
            </p:cNvPr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>
                <a:gd name="connsiteX0" fmla="*/ 14478 w 14859"/>
                <a:gd name="connsiteY0" fmla="*/ 5248 h 12105"/>
                <a:gd name="connsiteX1" fmla="*/ 7620 w 14859"/>
                <a:gd name="connsiteY1" fmla="*/ 12106 h 12105"/>
                <a:gd name="connsiteX2" fmla="*/ 3048 w 14859"/>
                <a:gd name="connsiteY2" fmla="*/ 9820 h 12105"/>
                <a:gd name="connsiteX3" fmla="*/ 0 w 14859"/>
                <a:gd name="connsiteY3" fmla="*/ 6486 h 12105"/>
                <a:gd name="connsiteX4" fmla="*/ 12859 w 14859"/>
                <a:gd name="connsiteY4" fmla="*/ 1152 h 12105"/>
                <a:gd name="connsiteX5" fmla="*/ 14859 w 14859"/>
                <a:gd name="connsiteY5" fmla="*/ 3629 h 12105"/>
                <a:gd name="connsiteX6" fmla="*/ 14478 w 14859"/>
                <a:gd name="connsiteY6" fmla="*/ 5248 h 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9" h="12105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7" name="Freeform: Shape 125">
              <a:extLst>
                <a:ext uri="{FF2B5EF4-FFF2-40B4-BE49-F238E27FC236}">
                  <a16:creationId xmlns:a16="http://schemas.microsoft.com/office/drawing/2014/main" xmlns="" id="{9AB8FA56-133E-43C3-A8D9-74352A94486F}"/>
                </a:ext>
              </a:extLst>
            </p:cNvPr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>
                <a:gd name="connsiteX0" fmla="*/ 1131 w 8839"/>
                <a:gd name="connsiteY0" fmla="*/ 4572 h 9143"/>
                <a:gd name="connsiteX1" fmla="*/ 7989 w 8839"/>
                <a:gd name="connsiteY1" fmla="*/ 0 h 9143"/>
                <a:gd name="connsiteX2" fmla="*/ 1131 w 8839"/>
                <a:gd name="connsiteY2" fmla="*/ 9144 h 9143"/>
                <a:gd name="connsiteX3" fmla="*/ 178 w 8839"/>
                <a:gd name="connsiteY3" fmla="*/ 8191 h 9143"/>
                <a:gd name="connsiteX4" fmla="*/ 1131 w 8839"/>
                <a:gd name="connsiteY4" fmla="*/ 4572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" h="9143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8" name="Freeform: Shape 126">
              <a:extLst>
                <a:ext uri="{FF2B5EF4-FFF2-40B4-BE49-F238E27FC236}">
                  <a16:creationId xmlns:a16="http://schemas.microsoft.com/office/drawing/2014/main" xmlns="" id="{A9CF78E0-1CD7-4FA5-89A6-61428FBFE401}"/>
                </a:ext>
              </a:extLst>
            </p:cNvPr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>
                <a:gd name="connsiteX0" fmla="*/ 8461 w 10746"/>
                <a:gd name="connsiteY0" fmla="*/ 1164 h 7418"/>
                <a:gd name="connsiteX1" fmla="*/ 10747 w 10746"/>
                <a:gd name="connsiteY1" fmla="*/ 3450 h 7418"/>
                <a:gd name="connsiteX2" fmla="*/ 6175 w 10746"/>
                <a:gd name="connsiteY2" fmla="*/ 5832 h 7418"/>
                <a:gd name="connsiteX3" fmla="*/ 555 w 10746"/>
                <a:gd name="connsiteY3" fmla="*/ 6689 h 7418"/>
                <a:gd name="connsiteX4" fmla="*/ 1603 w 10746"/>
                <a:gd name="connsiteY4" fmla="*/ 3450 h 7418"/>
                <a:gd name="connsiteX5" fmla="*/ 8461 w 10746"/>
                <a:gd name="connsiteY5" fmla="*/ 1164 h 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6" h="7418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127">
              <a:extLst>
                <a:ext uri="{FF2B5EF4-FFF2-40B4-BE49-F238E27FC236}">
                  <a16:creationId xmlns:a16="http://schemas.microsoft.com/office/drawing/2014/main" xmlns="" id="{9A200307-4A89-4967-8F3F-DB521C794F34}"/>
                </a:ext>
              </a:extLst>
            </p:cNvPr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>
                <a:gd name="connsiteX0" fmla="*/ 0 w 6858"/>
                <a:gd name="connsiteY0" fmla="*/ 8182 h 8181"/>
                <a:gd name="connsiteX1" fmla="*/ 0 w 6858"/>
                <a:gd name="connsiteY1" fmla="*/ 1324 h 8181"/>
                <a:gd name="connsiteX2" fmla="*/ 6858 w 6858"/>
                <a:gd name="connsiteY2" fmla="*/ 1324 h 8181"/>
                <a:gd name="connsiteX3" fmla="*/ 6858 w 6858"/>
                <a:gd name="connsiteY3" fmla="*/ 1324 h 8181"/>
                <a:gd name="connsiteX4" fmla="*/ 6858 w 6858"/>
                <a:gd name="connsiteY4" fmla="*/ 3610 h 8181"/>
                <a:gd name="connsiteX5" fmla="*/ 0 w 6858"/>
                <a:gd name="connsiteY5" fmla="*/ 8182 h 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" h="8181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0" name="Freeform: Shape 128">
              <a:extLst>
                <a:ext uri="{FF2B5EF4-FFF2-40B4-BE49-F238E27FC236}">
                  <a16:creationId xmlns:a16="http://schemas.microsoft.com/office/drawing/2014/main" xmlns="" id="{4911A15B-46A7-4115-83F9-FE05CE88EC23}"/>
                </a:ext>
              </a:extLst>
            </p:cNvPr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>
                <a:gd name="connsiteX0" fmla="*/ 6225 w 8511"/>
                <a:gd name="connsiteY0" fmla="*/ 0 h 6857"/>
                <a:gd name="connsiteX1" fmla="*/ 8511 w 8511"/>
                <a:gd name="connsiteY1" fmla="*/ 0 h 6857"/>
                <a:gd name="connsiteX2" fmla="*/ 8511 w 8511"/>
                <a:gd name="connsiteY2" fmla="*/ 2286 h 6857"/>
                <a:gd name="connsiteX3" fmla="*/ 1653 w 8511"/>
                <a:gd name="connsiteY3" fmla="*/ 6858 h 6857"/>
                <a:gd name="connsiteX4" fmla="*/ 3939 w 8511"/>
                <a:gd name="connsiteY4" fmla="*/ 0 h 6857"/>
                <a:gd name="connsiteX5" fmla="*/ 6225 w 8511"/>
                <a:gd name="connsiteY5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1" h="6857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1" name="Freeform: Shape 129">
              <a:extLst>
                <a:ext uri="{FF2B5EF4-FFF2-40B4-BE49-F238E27FC236}">
                  <a16:creationId xmlns:a16="http://schemas.microsoft.com/office/drawing/2014/main" xmlns="" id="{62F47424-B468-4485-87C5-B5755C4BBCE1}"/>
                </a:ext>
              </a:extLst>
            </p:cNvPr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>
                <a:gd name="connsiteX0" fmla="*/ 1647 w 3933"/>
                <a:gd name="connsiteY0" fmla="*/ 0 h 5543"/>
                <a:gd name="connsiteX1" fmla="*/ 3933 w 3933"/>
                <a:gd name="connsiteY1" fmla="*/ 0 h 5543"/>
                <a:gd name="connsiteX2" fmla="*/ 1171 w 3933"/>
                <a:gd name="connsiteY2" fmla="*/ 5429 h 5543"/>
                <a:gd name="connsiteX3" fmla="*/ 1647 w 3933"/>
                <a:gd name="connsiteY3" fmla="*/ 0 h 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" h="5543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2" name="Freeform: Shape 130">
              <a:extLst>
                <a:ext uri="{FF2B5EF4-FFF2-40B4-BE49-F238E27FC236}">
                  <a16:creationId xmlns:a16="http://schemas.microsoft.com/office/drawing/2014/main" xmlns="" id="{6499B650-A22D-4762-BE30-A1EF7CED37FA}"/>
                </a:ext>
              </a:extLst>
            </p:cNvPr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>
                <a:gd name="connsiteX0" fmla="*/ 13716 w 17487"/>
                <a:gd name="connsiteY0" fmla="*/ 916 h 22335"/>
                <a:gd name="connsiteX1" fmla="*/ 16002 w 17487"/>
                <a:gd name="connsiteY1" fmla="*/ 21490 h 22335"/>
                <a:gd name="connsiteX2" fmla="*/ 9906 w 17487"/>
                <a:gd name="connsiteY2" fmla="*/ 21966 h 22335"/>
                <a:gd name="connsiteX3" fmla="*/ 6001 w 17487"/>
                <a:gd name="connsiteY3" fmla="*/ 13489 h 22335"/>
                <a:gd name="connsiteX4" fmla="*/ 4286 w 17487"/>
                <a:gd name="connsiteY4" fmla="*/ 7583 h 22335"/>
                <a:gd name="connsiteX5" fmla="*/ 0 w 17487"/>
                <a:gd name="connsiteY5" fmla="*/ 3297 h 22335"/>
                <a:gd name="connsiteX6" fmla="*/ 2286 w 17487"/>
                <a:gd name="connsiteY6" fmla="*/ 1011 h 22335"/>
                <a:gd name="connsiteX7" fmla="*/ 13716 w 17487"/>
                <a:gd name="connsiteY7" fmla="*/ 916 h 2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87" h="22335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3" name="Freeform: Shape 131">
              <a:extLst>
                <a:ext uri="{FF2B5EF4-FFF2-40B4-BE49-F238E27FC236}">
                  <a16:creationId xmlns:a16="http://schemas.microsoft.com/office/drawing/2014/main" xmlns="" id="{B0EE9A2F-27BA-4662-BAC7-5B514FA6E45A}"/>
                </a:ext>
              </a:extLst>
            </p:cNvPr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>
                <a:gd name="connsiteX0" fmla="*/ 5256 w 14730"/>
                <a:gd name="connsiteY0" fmla="*/ 9751 h 9751"/>
                <a:gd name="connsiteX1" fmla="*/ 2970 w 14730"/>
                <a:gd name="connsiteY1" fmla="*/ 9751 h 9751"/>
                <a:gd name="connsiteX2" fmla="*/ 2970 w 14730"/>
                <a:gd name="connsiteY2" fmla="*/ 2893 h 9751"/>
                <a:gd name="connsiteX3" fmla="*/ 9828 w 14730"/>
                <a:gd name="connsiteY3" fmla="*/ 607 h 9751"/>
                <a:gd name="connsiteX4" fmla="*/ 14400 w 14730"/>
                <a:gd name="connsiteY4" fmla="*/ 2893 h 9751"/>
                <a:gd name="connsiteX5" fmla="*/ 13162 w 14730"/>
                <a:gd name="connsiteY5" fmla="*/ 6703 h 9751"/>
                <a:gd name="connsiteX6" fmla="*/ 5256 w 14730"/>
                <a:gd name="connsiteY6" fmla="*/ 9751 h 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0" h="9751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4" name="Freeform: Shape 132">
              <a:extLst>
                <a:ext uri="{FF2B5EF4-FFF2-40B4-BE49-F238E27FC236}">
                  <a16:creationId xmlns:a16="http://schemas.microsoft.com/office/drawing/2014/main" xmlns="" id="{2A90AF5B-057E-46AC-96B4-A681F367F6C6}"/>
                </a:ext>
              </a:extLst>
            </p:cNvPr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>
                <a:gd name="connsiteX0" fmla="*/ 3286 w 8522"/>
                <a:gd name="connsiteY0" fmla="*/ 95 h 9907"/>
                <a:gd name="connsiteX1" fmla="*/ 7858 w 8522"/>
                <a:gd name="connsiteY1" fmla="*/ 2381 h 9907"/>
                <a:gd name="connsiteX2" fmla="*/ 1953 w 8522"/>
                <a:gd name="connsiteY2" fmla="*/ 9906 h 9907"/>
                <a:gd name="connsiteX3" fmla="*/ 1000 w 8522"/>
                <a:gd name="connsiteY3" fmla="*/ 4572 h 9907"/>
                <a:gd name="connsiteX4" fmla="*/ 1000 w 8522"/>
                <a:gd name="connsiteY4" fmla="*/ 0 h 9907"/>
                <a:gd name="connsiteX5" fmla="*/ 3286 w 8522"/>
                <a:gd name="connsiteY5" fmla="*/ 95 h 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2" h="9907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5" name="Freeform: Shape 133">
              <a:extLst>
                <a:ext uri="{FF2B5EF4-FFF2-40B4-BE49-F238E27FC236}">
                  <a16:creationId xmlns:a16="http://schemas.microsoft.com/office/drawing/2014/main" xmlns="" id="{873E1E45-15A6-4F5F-9D43-B4E529D9AC5A}"/>
                </a:ext>
              </a:extLst>
            </p:cNvPr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>
                <a:gd name="connsiteX0" fmla="*/ 609 w 5457"/>
                <a:gd name="connsiteY0" fmla="*/ 8819 h 8819"/>
                <a:gd name="connsiteX1" fmla="*/ 1847 w 5457"/>
                <a:gd name="connsiteY1" fmla="*/ 56 h 8819"/>
                <a:gd name="connsiteX2" fmla="*/ 4514 w 5457"/>
                <a:gd name="connsiteY2" fmla="*/ 1390 h 8819"/>
                <a:gd name="connsiteX3" fmla="*/ 609 w 5457"/>
                <a:gd name="connsiteY3" fmla="*/ 8819 h 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7" h="8819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6" name="Freeform: Shape 134">
              <a:extLst>
                <a:ext uri="{FF2B5EF4-FFF2-40B4-BE49-F238E27FC236}">
                  <a16:creationId xmlns:a16="http://schemas.microsoft.com/office/drawing/2014/main" xmlns="" id="{EA01597E-D042-47DB-BF2A-E13C39D4A9CD}"/>
                </a:ext>
              </a:extLst>
            </p:cNvPr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>
                <a:gd name="connsiteX0" fmla="*/ 7517 w 7517"/>
                <a:gd name="connsiteY0" fmla="*/ 2286 h 9144"/>
                <a:gd name="connsiteX1" fmla="*/ 7517 w 7517"/>
                <a:gd name="connsiteY1" fmla="*/ 6858 h 9144"/>
                <a:gd name="connsiteX2" fmla="*/ 659 w 7517"/>
                <a:gd name="connsiteY2" fmla="*/ 9144 h 9144"/>
                <a:gd name="connsiteX3" fmla="*/ 7517 w 7517"/>
                <a:gd name="connsiteY3" fmla="*/ 0 h 9144"/>
                <a:gd name="connsiteX4" fmla="*/ 7517 w 7517"/>
                <a:gd name="connsiteY4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" h="9144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7" name="Freeform: Shape 135">
              <a:extLst>
                <a:ext uri="{FF2B5EF4-FFF2-40B4-BE49-F238E27FC236}">
                  <a16:creationId xmlns:a16="http://schemas.microsoft.com/office/drawing/2014/main" xmlns="" id="{B0D5EB71-59FE-4018-822E-820CA5E8B81A}"/>
                </a:ext>
              </a:extLst>
            </p:cNvPr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>
                <a:gd name="connsiteX0" fmla="*/ 959 w 12388"/>
                <a:gd name="connsiteY0" fmla="*/ 2286 h 7352"/>
                <a:gd name="connsiteX1" fmla="*/ 3245 w 12388"/>
                <a:gd name="connsiteY1" fmla="*/ 0 h 7352"/>
                <a:gd name="connsiteX2" fmla="*/ 7817 w 12388"/>
                <a:gd name="connsiteY2" fmla="*/ 0 h 7352"/>
                <a:gd name="connsiteX3" fmla="*/ 12389 w 12388"/>
                <a:gd name="connsiteY3" fmla="*/ 2286 h 7352"/>
                <a:gd name="connsiteX4" fmla="*/ 5817 w 12388"/>
                <a:gd name="connsiteY4" fmla="*/ 6953 h 7352"/>
                <a:gd name="connsiteX5" fmla="*/ 959 w 12388"/>
                <a:gd name="connsiteY5" fmla="*/ 2286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8" h="7352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8" name="Freeform: Shape 136">
              <a:extLst>
                <a:ext uri="{FF2B5EF4-FFF2-40B4-BE49-F238E27FC236}">
                  <a16:creationId xmlns:a16="http://schemas.microsoft.com/office/drawing/2014/main" xmlns="" id="{770CB45E-8212-48D5-ABD0-64A6E1000E9D}"/>
                </a:ext>
              </a:extLst>
            </p:cNvPr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>
                <a:gd name="connsiteX0" fmla="*/ 6858 w 7707"/>
                <a:gd name="connsiteY0" fmla="*/ 4223 h 6509"/>
                <a:gd name="connsiteX1" fmla="*/ 0 w 7707"/>
                <a:gd name="connsiteY1" fmla="*/ 6509 h 6509"/>
                <a:gd name="connsiteX2" fmla="*/ 6001 w 7707"/>
                <a:gd name="connsiteY2" fmla="*/ 32 h 6509"/>
                <a:gd name="connsiteX3" fmla="*/ 6858 w 7707"/>
                <a:gd name="connsiteY3" fmla="*/ 4223 h 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7" h="6509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9" name="Freeform: Shape 137">
              <a:extLst>
                <a:ext uri="{FF2B5EF4-FFF2-40B4-BE49-F238E27FC236}">
                  <a16:creationId xmlns:a16="http://schemas.microsoft.com/office/drawing/2014/main" xmlns="" id="{774F1BBF-ADEC-4B47-BC01-C670BF7577A3}"/>
                </a:ext>
              </a:extLst>
            </p:cNvPr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>
                <a:gd name="connsiteX0" fmla="*/ 0 w 6885"/>
                <a:gd name="connsiteY0" fmla="*/ 2286 h 9144"/>
                <a:gd name="connsiteX1" fmla="*/ 6858 w 6885"/>
                <a:gd name="connsiteY1" fmla="*/ 0 h 9144"/>
                <a:gd name="connsiteX2" fmla="*/ 2286 w 6885"/>
                <a:gd name="connsiteY2" fmla="*/ 9144 h 9144"/>
                <a:gd name="connsiteX3" fmla="*/ 0 w 6885"/>
                <a:gd name="connsiteY3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5" h="9144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0" name="Freeform: Shape 138">
              <a:extLst>
                <a:ext uri="{FF2B5EF4-FFF2-40B4-BE49-F238E27FC236}">
                  <a16:creationId xmlns:a16="http://schemas.microsoft.com/office/drawing/2014/main" xmlns="" id="{0D6F8E89-5166-4A8B-8E23-2ABC649458D8}"/>
                </a:ext>
              </a:extLst>
            </p:cNvPr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>
                <a:gd name="connsiteX0" fmla="*/ 21908 w 31194"/>
                <a:gd name="connsiteY0" fmla="*/ 0 h 22860"/>
                <a:gd name="connsiteX1" fmla="*/ 26480 w 31194"/>
                <a:gd name="connsiteY1" fmla="*/ 2286 h 22860"/>
                <a:gd name="connsiteX2" fmla="*/ 26480 w 31194"/>
                <a:gd name="connsiteY2" fmla="*/ 16002 h 22860"/>
                <a:gd name="connsiteX3" fmla="*/ 15050 w 31194"/>
                <a:gd name="connsiteY3" fmla="*/ 20574 h 22860"/>
                <a:gd name="connsiteX4" fmla="*/ 8192 w 31194"/>
                <a:gd name="connsiteY4" fmla="*/ 22860 h 22860"/>
                <a:gd name="connsiteX5" fmla="*/ 0 w 31194"/>
                <a:gd name="connsiteY5" fmla="*/ 15240 h 22860"/>
                <a:gd name="connsiteX6" fmla="*/ 8192 w 31194"/>
                <a:gd name="connsiteY6" fmla="*/ 11525 h 22860"/>
                <a:gd name="connsiteX7" fmla="*/ 15050 w 31194"/>
                <a:gd name="connsiteY7" fmla="*/ 6953 h 22860"/>
                <a:gd name="connsiteX8" fmla="*/ 15050 w 31194"/>
                <a:gd name="connsiteY8" fmla="*/ 4667 h 22860"/>
                <a:gd name="connsiteX9" fmla="*/ 21908 w 31194"/>
                <a:gd name="connsiteY9" fmla="*/ 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" h="2286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1" name="Freeform: Shape 139">
              <a:extLst>
                <a:ext uri="{FF2B5EF4-FFF2-40B4-BE49-F238E27FC236}">
                  <a16:creationId xmlns:a16="http://schemas.microsoft.com/office/drawing/2014/main" xmlns="" id="{5975823C-49C4-4495-BBAF-AA394AFEEA47}"/>
                </a:ext>
              </a:extLst>
            </p:cNvPr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>
                <a:gd name="connsiteX0" fmla="*/ 11430 w 20573"/>
                <a:gd name="connsiteY0" fmla="*/ 144 h 16146"/>
                <a:gd name="connsiteX1" fmla="*/ 16002 w 20573"/>
                <a:gd name="connsiteY1" fmla="*/ 4716 h 16146"/>
                <a:gd name="connsiteX2" fmla="*/ 20574 w 20573"/>
                <a:gd name="connsiteY2" fmla="*/ 16146 h 16146"/>
                <a:gd name="connsiteX3" fmla="*/ 11430 w 20573"/>
                <a:gd name="connsiteY3" fmla="*/ 5478 h 16146"/>
                <a:gd name="connsiteX4" fmla="*/ 0 w 20573"/>
                <a:gd name="connsiteY4" fmla="*/ 7002 h 16146"/>
                <a:gd name="connsiteX5" fmla="*/ 11430 w 20573"/>
                <a:gd name="connsiteY5" fmla="*/ 144 h 1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" h="16146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2" name="Freeform: Shape 140">
              <a:extLst>
                <a:ext uri="{FF2B5EF4-FFF2-40B4-BE49-F238E27FC236}">
                  <a16:creationId xmlns:a16="http://schemas.microsoft.com/office/drawing/2014/main" xmlns="" id="{BA1BB6AD-CDAC-469E-A0C8-DFBB6087FF7A}"/>
                </a:ext>
              </a:extLst>
            </p:cNvPr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>
                <a:gd name="connsiteX0" fmla="*/ 0 w 15134"/>
                <a:gd name="connsiteY0" fmla="*/ 11430 h 11566"/>
                <a:gd name="connsiteX1" fmla="*/ 11430 w 15134"/>
                <a:gd name="connsiteY1" fmla="*/ 0 h 11566"/>
                <a:gd name="connsiteX2" fmla="*/ 14002 w 15134"/>
                <a:gd name="connsiteY2" fmla="*/ 3810 h 11566"/>
                <a:gd name="connsiteX3" fmla="*/ 0 w 15134"/>
                <a:gd name="connsiteY3" fmla="*/ 11430 h 1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4" h="11566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3" name="Freeform: Shape 141">
              <a:extLst>
                <a:ext uri="{FF2B5EF4-FFF2-40B4-BE49-F238E27FC236}">
                  <a16:creationId xmlns:a16="http://schemas.microsoft.com/office/drawing/2014/main" xmlns="" id="{5293B505-13FA-4E56-BD54-89CEC31B7D0F}"/>
                </a:ext>
              </a:extLst>
            </p:cNvPr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>
                <a:gd name="connsiteX0" fmla="*/ 3133 w 8322"/>
                <a:gd name="connsiteY0" fmla="*/ 6807 h 6807"/>
                <a:gd name="connsiteX1" fmla="*/ 3133 w 8322"/>
                <a:gd name="connsiteY1" fmla="*/ 2235 h 6807"/>
                <a:gd name="connsiteX2" fmla="*/ 8086 w 8322"/>
                <a:gd name="connsiteY2" fmla="*/ 1378 h 6807"/>
                <a:gd name="connsiteX3" fmla="*/ 3133 w 8322"/>
                <a:gd name="connsiteY3" fmla="*/ 6807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" h="6807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4" name="Freeform: Shape 142">
              <a:extLst>
                <a:ext uri="{FF2B5EF4-FFF2-40B4-BE49-F238E27FC236}">
                  <a16:creationId xmlns:a16="http://schemas.microsoft.com/office/drawing/2014/main" xmlns="" id="{7DC72455-A3BA-45E3-A939-F5CD9449556B}"/>
                </a:ext>
              </a:extLst>
            </p:cNvPr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>
                <a:gd name="connsiteX0" fmla="*/ 6858 w 12102"/>
                <a:gd name="connsiteY0" fmla="*/ 0 h 6700"/>
                <a:gd name="connsiteX1" fmla="*/ 11144 w 12102"/>
                <a:gd name="connsiteY1" fmla="*/ 476 h 6700"/>
                <a:gd name="connsiteX2" fmla="*/ 10573 w 12102"/>
                <a:gd name="connsiteY2" fmla="*/ 3715 h 6700"/>
                <a:gd name="connsiteX3" fmla="*/ 0 w 12102"/>
                <a:gd name="connsiteY3" fmla="*/ 4572 h 6700"/>
                <a:gd name="connsiteX4" fmla="*/ 6858 w 12102"/>
                <a:gd name="connsiteY4" fmla="*/ 0 h 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2" h="670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5" name="Freeform: Shape 143">
              <a:extLst>
                <a:ext uri="{FF2B5EF4-FFF2-40B4-BE49-F238E27FC236}">
                  <a16:creationId xmlns:a16="http://schemas.microsoft.com/office/drawing/2014/main" xmlns="" id="{9E4D817A-5A0E-4FFA-B617-73E9A628230A}"/>
                </a:ext>
              </a:extLst>
            </p:cNvPr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>
                <a:gd name="connsiteX0" fmla="*/ 6858 w 6858"/>
                <a:gd name="connsiteY0" fmla="*/ 4572 h 4571"/>
                <a:gd name="connsiteX1" fmla="*/ 0 w 6858"/>
                <a:gd name="connsiteY1" fmla="*/ 4572 h 4571"/>
                <a:gd name="connsiteX2" fmla="*/ 6858 w 6858"/>
                <a:gd name="connsiteY2" fmla="*/ 0 h 4571"/>
                <a:gd name="connsiteX3" fmla="*/ 6858 w 6858"/>
                <a:gd name="connsiteY3" fmla="*/ 4572 h 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571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6" name="Freeform: Shape 144">
              <a:extLst>
                <a:ext uri="{FF2B5EF4-FFF2-40B4-BE49-F238E27FC236}">
                  <a16:creationId xmlns:a16="http://schemas.microsoft.com/office/drawing/2014/main" xmlns="" id="{815D9414-AB84-4213-95F9-DEF5193D3E62}"/>
                </a:ext>
              </a:extLst>
            </p:cNvPr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>
                <a:gd name="connsiteX0" fmla="*/ 11430 w 23224"/>
                <a:gd name="connsiteY0" fmla="*/ 27851 h 27851"/>
                <a:gd name="connsiteX1" fmla="*/ 6858 w 23224"/>
                <a:gd name="connsiteY1" fmla="*/ 23279 h 27851"/>
                <a:gd name="connsiteX2" fmla="*/ 4572 w 23224"/>
                <a:gd name="connsiteY2" fmla="*/ 16421 h 27851"/>
                <a:gd name="connsiteX3" fmla="*/ 0 w 23224"/>
                <a:gd name="connsiteY3" fmla="*/ 7277 h 27851"/>
                <a:gd name="connsiteX4" fmla="*/ 3143 w 23224"/>
                <a:gd name="connsiteY4" fmla="*/ 4991 h 27851"/>
                <a:gd name="connsiteX5" fmla="*/ 4001 w 23224"/>
                <a:gd name="connsiteY5" fmla="*/ 2229 h 27851"/>
                <a:gd name="connsiteX6" fmla="*/ 9144 w 23224"/>
                <a:gd name="connsiteY6" fmla="*/ 419 h 27851"/>
                <a:gd name="connsiteX7" fmla="*/ 20574 w 23224"/>
                <a:gd name="connsiteY7" fmla="*/ 7277 h 27851"/>
                <a:gd name="connsiteX8" fmla="*/ 15430 w 23224"/>
                <a:gd name="connsiteY8" fmla="*/ 23279 h 27851"/>
                <a:gd name="connsiteX9" fmla="*/ 11430 w 23224"/>
                <a:gd name="connsiteY9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4" h="27851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7" name="Freeform: Shape 145">
              <a:extLst>
                <a:ext uri="{FF2B5EF4-FFF2-40B4-BE49-F238E27FC236}">
                  <a16:creationId xmlns:a16="http://schemas.microsoft.com/office/drawing/2014/main" xmlns="" id="{0F181030-BD51-4561-8DC8-B76483A08677}"/>
                </a:ext>
              </a:extLst>
            </p:cNvPr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>
                <a:gd name="connsiteX0" fmla="*/ 12363 w 12362"/>
                <a:gd name="connsiteY0" fmla="*/ 0 h 6081"/>
                <a:gd name="connsiteX1" fmla="*/ 12363 w 12362"/>
                <a:gd name="connsiteY1" fmla="*/ 4572 h 6081"/>
                <a:gd name="connsiteX2" fmla="*/ 933 w 12362"/>
                <a:gd name="connsiteY2" fmla="*/ 4572 h 6081"/>
                <a:gd name="connsiteX3" fmla="*/ 1695 w 12362"/>
                <a:gd name="connsiteY3" fmla="*/ 667 h 6081"/>
                <a:gd name="connsiteX4" fmla="*/ 12363 w 12362"/>
                <a:gd name="connsiteY4" fmla="*/ 0 h 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2" h="6081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8" name="Freeform: Shape 146">
              <a:extLst>
                <a:ext uri="{FF2B5EF4-FFF2-40B4-BE49-F238E27FC236}">
                  <a16:creationId xmlns:a16="http://schemas.microsoft.com/office/drawing/2014/main" xmlns="" id="{38DB9987-8028-4030-9787-A28F2667153D}"/>
                </a:ext>
              </a:extLst>
            </p:cNvPr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>
                <a:gd name="connsiteX0" fmla="*/ 5215 w 7500"/>
                <a:gd name="connsiteY0" fmla="*/ 6858 h 9143"/>
                <a:gd name="connsiteX1" fmla="*/ 643 w 7500"/>
                <a:gd name="connsiteY1" fmla="*/ 9144 h 9143"/>
                <a:gd name="connsiteX2" fmla="*/ 71 w 7500"/>
                <a:gd name="connsiteY2" fmla="*/ 7620 h 9143"/>
                <a:gd name="connsiteX3" fmla="*/ 643 w 7500"/>
                <a:gd name="connsiteY3" fmla="*/ 6858 h 9143"/>
                <a:gd name="connsiteX4" fmla="*/ 643 w 7500"/>
                <a:gd name="connsiteY4" fmla="*/ 0 h 9143"/>
                <a:gd name="connsiteX5" fmla="*/ 7501 w 7500"/>
                <a:gd name="connsiteY5" fmla="*/ 4572 h 9143"/>
                <a:gd name="connsiteX6" fmla="*/ 5215 w 7500"/>
                <a:gd name="connsiteY6" fmla="*/ 6858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" h="9143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9" name="Freeform: Shape 147">
              <a:extLst>
                <a:ext uri="{FF2B5EF4-FFF2-40B4-BE49-F238E27FC236}">
                  <a16:creationId xmlns:a16="http://schemas.microsoft.com/office/drawing/2014/main" xmlns="" id="{7B76A181-C821-43C3-AAC1-A1D3A533C6E5}"/>
                </a:ext>
              </a:extLst>
            </p:cNvPr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>
                <a:gd name="connsiteX0" fmla="*/ 9144 w 9144"/>
                <a:gd name="connsiteY0" fmla="*/ 0 h 5808"/>
                <a:gd name="connsiteX1" fmla="*/ 9144 w 9144"/>
                <a:gd name="connsiteY1" fmla="*/ 2286 h 5808"/>
                <a:gd name="connsiteX2" fmla="*/ 9144 w 9144"/>
                <a:gd name="connsiteY2" fmla="*/ 2286 h 5808"/>
                <a:gd name="connsiteX3" fmla="*/ 0 w 9144"/>
                <a:gd name="connsiteY3" fmla="*/ 0 h 5808"/>
                <a:gd name="connsiteX4" fmla="*/ 0 w 9144"/>
                <a:gd name="connsiteY4" fmla="*/ 0 h 5808"/>
                <a:gd name="connsiteX5" fmla="*/ 9144 w 9144"/>
                <a:gd name="connsiteY5" fmla="*/ 0 h 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" h="5808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0" name="Freeform: Shape 148">
              <a:extLst>
                <a:ext uri="{FF2B5EF4-FFF2-40B4-BE49-F238E27FC236}">
                  <a16:creationId xmlns:a16="http://schemas.microsoft.com/office/drawing/2014/main" xmlns="" id="{7185B668-FE20-4D03-BB59-8D4FB19C14E9}"/>
                </a:ext>
              </a:extLst>
            </p:cNvPr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>
                <a:gd name="connsiteX0" fmla="*/ 25503 w 27391"/>
                <a:gd name="connsiteY0" fmla="*/ 11430 h 25050"/>
                <a:gd name="connsiteX1" fmla="*/ 14073 w 27391"/>
                <a:gd name="connsiteY1" fmla="*/ 18288 h 25050"/>
                <a:gd name="connsiteX2" fmla="*/ 4739 w 27391"/>
                <a:gd name="connsiteY2" fmla="*/ 24003 h 25050"/>
                <a:gd name="connsiteX3" fmla="*/ 643 w 27391"/>
                <a:gd name="connsiteY3" fmla="*/ 25051 h 25050"/>
                <a:gd name="connsiteX4" fmla="*/ 2738 w 27391"/>
                <a:gd name="connsiteY4" fmla="*/ 18193 h 25050"/>
                <a:gd name="connsiteX5" fmla="*/ 4643 w 27391"/>
                <a:gd name="connsiteY5" fmla="*/ 16002 h 25050"/>
                <a:gd name="connsiteX6" fmla="*/ 9501 w 27391"/>
                <a:gd name="connsiteY6" fmla="*/ 9144 h 25050"/>
                <a:gd name="connsiteX7" fmla="*/ 11787 w 27391"/>
                <a:gd name="connsiteY7" fmla="*/ 4572 h 25050"/>
                <a:gd name="connsiteX8" fmla="*/ 23217 w 27391"/>
                <a:gd name="connsiteY8" fmla="*/ 0 h 25050"/>
                <a:gd name="connsiteX9" fmla="*/ 25503 w 27391"/>
                <a:gd name="connsiteY9" fmla="*/ 11430 h 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91" h="2505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1" name="Freeform: Shape 149">
              <a:extLst>
                <a:ext uri="{FF2B5EF4-FFF2-40B4-BE49-F238E27FC236}">
                  <a16:creationId xmlns:a16="http://schemas.microsoft.com/office/drawing/2014/main" xmlns="" id="{12E6E6D9-E465-4EB9-99FA-001721ED67C9}"/>
                </a:ext>
              </a:extLst>
            </p:cNvPr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>
                <a:gd name="connsiteX0" fmla="*/ 6858 w 8356"/>
                <a:gd name="connsiteY0" fmla="*/ 964 h 10107"/>
                <a:gd name="connsiteX1" fmla="*/ 2286 w 8356"/>
                <a:gd name="connsiteY1" fmla="*/ 10108 h 10107"/>
                <a:gd name="connsiteX2" fmla="*/ 0 w 8356"/>
                <a:gd name="connsiteY2" fmla="*/ 5536 h 10107"/>
                <a:gd name="connsiteX3" fmla="*/ 6858 w 8356"/>
                <a:gd name="connsiteY3" fmla="*/ 964 h 1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6" h="10107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2" name="Freeform: Shape 150">
              <a:extLst>
                <a:ext uri="{FF2B5EF4-FFF2-40B4-BE49-F238E27FC236}">
                  <a16:creationId xmlns:a16="http://schemas.microsoft.com/office/drawing/2014/main" xmlns="" id="{A55B4EC8-64F7-480E-86B5-DDA6492C3B82}"/>
                </a:ext>
              </a:extLst>
            </p:cNvPr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>
                <a:gd name="connsiteX0" fmla="*/ 3662 w 5947"/>
                <a:gd name="connsiteY0" fmla="*/ 0 h 4572"/>
                <a:gd name="connsiteX1" fmla="*/ 5948 w 5947"/>
                <a:gd name="connsiteY1" fmla="*/ 4572 h 4572"/>
                <a:gd name="connsiteX2" fmla="*/ 3662 w 5947"/>
                <a:gd name="connsiteY2" fmla="*/ 4572 h 4572"/>
                <a:gd name="connsiteX3" fmla="*/ 42 w 5947"/>
                <a:gd name="connsiteY3" fmla="*/ 2762 h 4572"/>
                <a:gd name="connsiteX4" fmla="*/ 3662 w 5947"/>
                <a:gd name="connsiteY4" fmla="*/ 0 h 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4572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3" name="Freeform: Shape 151">
              <a:extLst>
                <a:ext uri="{FF2B5EF4-FFF2-40B4-BE49-F238E27FC236}">
                  <a16:creationId xmlns:a16="http://schemas.microsoft.com/office/drawing/2014/main" xmlns="" id="{D66FB573-3C10-47C7-A20C-80303CE97CF7}"/>
                </a:ext>
              </a:extLst>
            </p:cNvPr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>
                <a:gd name="connsiteX0" fmla="*/ 5015 w 17588"/>
                <a:gd name="connsiteY0" fmla="*/ 0 h 13716"/>
                <a:gd name="connsiteX1" fmla="*/ 14159 w 17588"/>
                <a:gd name="connsiteY1" fmla="*/ 2286 h 13716"/>
                <a:gd name="connsiteX2" fmla="*/ 17588 w 17588"/>
                <a:gd name="connsiteY2" fmla="*/ 13716 h 13716"/>
                <a:gd name="connsiteX3" fmla="*/ 9587 w 17588"/>
                <a:gd name="connsiteY3" fmla="*/ 6858 h 13716"/>
                <a:gd name="connsiteX4" fmla="*/ 5015 w 17588"/>
                <a:gd name="connsiteY4" fmla="*/ 11430 h 13716"/>
                <a:gd name="connsiteX5" fmla="*/ 5015 w 17588"/>
                <a:gd name="connsiteY5" fmla="*/ 0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8" h="13716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4" name="Freeform: Shape 152">
              <a:extLst>
                <a:ext uri="{FF2B5EF4-FFF2-40B4-BE49-F238E27FC236}">
                  <a16:creationId xmlns:a16="http://schemas.microsoft.com/office/drawing/2014/main" xmlns="" id="{0EC1CFAB-2CBE-439E-90E8-14E6BDF93F77}"/>
                </a:ext>
              </a:extLst>
            </p:cNvPr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>
                <a:gd name="connsiteX0" fmla="*/ 14042 w 20900"/>
                <a:gd name="connsiteY0" fmla="*/ 0 h 13620"/>
                <a:gd name="connsiteX1" fmla="*/ 18614 w 20900"/>
                <a:gd name="connsiteY1" fmla="*/ 2286 h 13620"/>
                <a:gd name="connsiteX2" fmla="*/ 20900 w 20900"/>
                <a:gd name="connsiteY2" fmla="*/ 2286 h 13620"/>
                <a:gd name="connsiteX3" fmla="*/ 18614 w 20900"/>
                <a:gd name="connsiteY3" fmla="*/ 6858 h 13620"/>
                <a:gd name="connsiteX4" fmla="*/ 422 w 20900"/>
                <a:gd name="connsiteY4" fmla="*/ 13621 h 13620"/>
                <a:gd name="connsiteX5" fmla="*/ 2612 w 20900"/>
                <a:gd name="connsiteY5" fmla="*/ 4572 h 13620"/>
                <a:gd name="connsiteX6" fmla="*/ 2612 w 20900"/>
                <a:gd name="connsiteY6" fmla="*/ 4572 h 13620"/>
                <a:gd name="connsiteX7" fmla="*/ 14042 w 20900"/>
                <a:gd name="connsiteY7" fmla="*/ 0 h 1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00" h="1362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5" name="Freeform: Shape 153">
              <a:extLst>
                <a:ext uri="{FF2B5EF4-FFF2-40B4-BE49-F238E27FC236}">
                  <a16:creationId xmlns:a16="http://schemas.microsoft.com/office/drawing/2014/main" xmlns="" id="{70F9DA4B-4247-441A-80E7-5E1AFD76F3D5}"/>
                </a:ext>
              </a:extLst>
            </p:cNvPr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>
                <a:gd name="connsiteX0" fmla="*/ 871 w 5520"/>
                <a:gd name="connsiteY0" fmla="*/ 71 h 6928"/>
                <a:gd name="connsiteX1" fmla="*/ 3157 w 5520"/>
                <a:gd name="connsiteY1" fmla="*/ 6929 h 6928"/>
                <a:gd name="connsiteX2" fmla="*/ 871 w 5520"/>
                <a:gd name="connsiteY2" fmla="*/ 4643 h 6928"/>
                <a:gd name="connsiteX3" fmla="*/ 109 w 5520"/>
                <a:gd name="connsiteY3" fmla="*/ 3119 h 6928"/>
                <a:gd name="connsiteX4" fmla="*/ 871 w 5520"/>
                <a:gd name="connsiteY4" fmla="*/ 2357 h 6928"/>
                <a:gd name="connsiteX5" fmla="*/ 871 w 5520"/>
                <a:gd name="connsiteY5" fmla="*/ 71 h 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0" h="6928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6" name="Freeform: Shape 154">
              <a:extLst>
                <a:ext uri="{FF2B5EF4-FFF2-40B4-BE49-F238E27FC236}">
                  <a16:creationId xmlns:a16="http://schemas.microsoft.com/office/drawing/2014/main" xmlns="" id="{283BCFA2-C01C-41B2-BBE7-686A62A9A44C}"/>
                </a:ext>
              </a:extLst>
            </p:cNvPr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>
                <a:gd name="connsiteX0" fmla="*/ 5452 w 5452"/>
                <a:gd name="connsiteY0" fmla="*/ 0 h 5333"/>
                <a:gd name="connsiteX1" fmla="*/ 5452 w 5452"/>
                <a:gd name="connsiteY1" fmla="*/ 2286 h 5333"/>
                <a:gd name="connsiteX2" fmla="*/ 1356 w 5452"/>
                <a:gd name="connsiteY2" fmla="*/ 5334 h 5333"/>
                <a:gd name="connsiteX3" fmla="*/ 23 w 5452"/>
                <a:gd name="connsiteY3" fmla="*/ 2857 h 5333"/>
                <a:gd name="connsiteX4" fmla="*/ 5452 w 5452"/>
                <a:gd name="connsiteY4" fmla="*/ 0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2" h="5333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7" name="Freeform: Shape 155">
              <a:extLst>
                <a:ext uri="{FF2B5EF4-FFF2-40B4-BE49-F238E27FC236}">
                  <a16:creationId xmlns:a16="http://schemas.microsoft.com/office/drawing/2014/main" xmlns="" id="{47ACBA49-2577-4C2B-ADAB-4DB8532D79E1}"/>
                </a:ext>
              </a:extLst>
            </p:cNvPr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>
                <a:gd name="connsiteX0" fmla="*/ 13716 w 13715"/>
                <a:gd name="connsiteY0" fmla="*/ 13716 h 18287"/>
                <a:gd name="connsiteX1" fmla="*/ 2286 w 13715"/>
                <a:gd name="connsiteY1" fmla="*/ 18288 h 18287"/>
                <a:gd name="connsiteX2" fmla="*/ 0 w 13715"/>
                <a:gd name="connsiteY2" fmla="*/ 16002 h 18287"/>
                <a:gd name="connsiteX3" fmla="*/ 0 w 13715"/>
                <a:gd name="connsiteY3" fmla="*/ 2286 h 18287"/>
                <a:gd name="connsiteX4" fmla="*/ 6858 w 13715"/>
                <a:gd name="connsiteY4" fmla="*/ 0 h 18287"/>
                <a:gd name="connsiteX5" fmla="*/ 9144 w 13715"/>
                <a:gd name="connsiteY5" fmla="*/ 10001 h 18287"/>
                <a:gd name="connsiteX6" fmla="*/ 8382 w 13715"/>
                <a:gd name="connsiteY6" fmla="*/ 12573 h 18287"/>
                <a:gd name="connsiteX7" fmla="*/ 13716 w 13715"/>
                <a:gd name="connsiteY7" fmla="*/ 13716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5" h="18287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sp>
        <p:nvSpPr>
          <p:cNvPr id="618" name="Graphic 19325">
            <a:extLst>
              <a:ext uri="{FF2B5EF4-FFF2-40B4-BE49-F238E27FC236}">
                <a16:creationId xmlns:a16="http://schemas.microsoft.com/office/drawing/2014/main" xmlns="" id="{3F8B1ABC-326F-4BF6-A016-A5E0149DD6C5}"/>
              </a:ext>
            </a:extLst>
          </p:cNvPr>
          <p:cNvSpPr/>
          <p:nvPr/>
        </p:nvSpPr>
        <p:spPr>
          <a:xfrm>
            <a:off x="3443699" y="4473445"/>
            <a:ext cx="334641" cy="35164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619" name="Graphic 19325">
            <a:extLst>
              <a:ext uri="{FF2B5EF4-FFF2-40B4-BE49-F238E27FC236}">
                <a16:creationId xmlns:a16="http://schemas.microsoft.com/office/drawing/2014/main" xmlns="" id="{801922E0-326C-4549-ABB5-F3E7F0691844}"/>
              </a:ext>
            </a:extLst>
          </p:cNvPr>
          <p:cNvSpPr/>
          <p:nvPr/>
        </p:nvSpPr>
        <p:spPr>
          <a:xfrm>
            <a:off x="5599963" y="6919120"/>
            <a:ext cx="568681" cy="507232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620" name="Graphic 15">
            <a:extLst>
              <a:ext uri="{FF2B5EF4-FFF2-40B4-BE49-F238E27FC236}">
                <a16:creationId xmlns:a16="http://schemas.microsoft.com/office/drawing/2014/main" xmlns="" id="{CB3E4E61-DED0-4D5D-A42B-CC9D75FEDFA3}"/>
              </a:ext>
            </a:extLst>
          </p:cNvPr>
          <p:cNvGrpSpPr/>
          <p:nvPr/>
        </p:nvGrpSpPr>
        <p:grpSpPr>
          <a:xfrm rot="21371935">
            <a:off x="5660920" y="294694"/>
            <a:ext cx="1841048" cy="1579287"/>
            <a:chOff x="8203691" y="2074073"/>
            <a:chExt cx="976788" cy="876866"/>
          </a:xfrm>
        </p:grpSpPr>
        <p:sp>
          <p:nvSpPr>
            <p:cNvPr id="621" name="Freeform: Shape 1194">
              <a:extLst>
                <a:ext uri="{FF2B5EF4-FFF2-40B4-BE49-F238E27FC236}">
                  <a16:creationId xmlns:a16="http://schemas.microsoft.com/office/drawing/2014/main" xmlns="" id="{B41F345E-DCE2-4808-A033-9851B7294046}"/>
                </a:ext>
              </a:extLst>
            </p:cNvPr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>
                <a:gd name="connsiteX0" fmla="*/ 738759 w 738758"/>
                <a:gd name="connsiteY0" fmla="*/ 6603 h 634777"/>
                <a:gd name="connsiteX1" fmla="*/ 672179 w 738758"/>
                <a:gd name="connsiteY1" fmla="*/ 1650 h 634777"/>
                <a:gd name="connsiteX2" fmla="*/ 255270 w 738758"/>
                <a:gd name="connsiteY2" fmla="*/ 131476 h 634777"/>
                <a:gd name="connsiteX3" fmla="*/ 0 w 738758"/>
                <a:gd name="connsiteY3" fmla="*/ 337216 h 634777"/>
                <a:gd name="connsiteX4" fmla="*/ 239839 w 738758"/>
                <a:gd name="connsiteY4" fmla="*/ 634777 h 634777"/>
                <a:gd name="connsiteX5" fmla="*/ 515683 w 738758"/>
                <a:gd name="connsiteY5" fmla="*/ 412464 h 634777"/>
                <a:gd name="connsiteX6" fmla="*/ 722947 w 738758"/>
                <a:gd name="connsiteY6" fmla="*/ 78231 h 634777"/>
                <a:gd name="connsiteX7" fmla="*/ 738759 w 738758"/>
                <a:gd name="connsiteY7" fmla="*/ 6603 h 6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758" h="634777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22" name="Freeform: Shape 1195">
              <a:extLst>
                <a:ext uri="{FF2B5EF4-FFF2-40B4-BE49-F238E27FC236}">
                  <a16:creationId xmlns:a16="http://schemas.microsoft.com/office/drawing/2014/main" xmlns="" id="{38AB8928-1A47-4993-94FF-E7D21729AD3E}"/>
                </a:ext>
              </a:extLst>
            </p:cNvPr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>
                <a:gd name="connsiteX0" fmla="*/ 387762 w 387762"/>
                <a:gd name="connsiteY0" fmla="*/ 68472 h 213238"/>
                <a:gd name="connsiteX1" fmla="*/ 387762 w 387762"/>
                <a:gd name="connsiteY1" fmla="*/ 68472 h 213238"/>
                <a:gd name="connsiteX2" fmla="*/ 129254 w 387762"/>
                <a:gd name="connsiteY2" fmla="*/ 40659 h 213238"/>
                <a:gd name="connsiteX3" fmla="*/ 0 w 387762"/>
                <a:gd name="connsiteY3" fmla="*/ 144767 h 213238"/>
                <a:gd name="connsiteX4" fmla="*/ 0 w 387762"/>
                <a:gd name="connsiteY4" fmla="*/ 144767 h 213238"/>
                <a:gd name="connsiteX5" fmla="*/ 258508 w 387762"/>
                <a:gd name="connsiteY5" fmla="*/ 172580 h 213238"/>
                <a:gd name="connsiteX6" fmla="*/ 387762 w 387762"/>
                <a:gd name="connsiteY6" fmla="*/ 68472 h 21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7762" h="213238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23" name="Freeform: Shape 1196">
              <a:extLst>
                <a:ext uri="{FF2B5EF4-FFF2-40B4-BE49-F238E27FC236}">
                  <a16:creationId xmlns:a16="http://schemas.microsoft.com/office/drawing/2014/main" xmlns="" id="{5D0F5645-9A82-4500-8B4E-5B74886781EA}"/>
                </a:ext>
              </a:extLst>
            </p:cNvPr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>
                <a:gd name="connsiteX0" fmla="*/ 197766 w 238464"/>
                <a:gd name="connsiteY0" fmla="*/ 0 h 362616"/>
                <a:gd name="connsiteX1" fmla="*/ 197766 w 238464"/>
                <a:gd name="connsiteY1" fmla="*/ 0 h 362616"/>
                <a:gd name="connsiteX2" fmla="*/ 169953 w 238464"/>
                <a:gd name="connsiteY2" fmla="*/ 258509 h 362616"/>
                <a:gd name="connsiteX3" fmla="*/ 40698 w 238464"/>
                <a:gd name="connsiteY3" fmla="*/ 362617 h 362616"/>
                <a:gd name="connsiteX4" fmla="*/ 40698 w 238464"/>
                <a:gd name="connsiteY4" fmla="*/ 362617 h 362616"/>
                <a:gd name="connsiteX5" fmla="*/ 68511 w 238464"/>
                <a:gd name="connsiteY5" fmla="*/ 104108 h 362616"/>
                <a:gd name="connsiteX6" fmla="*/ 197766 w 238464"/>
                <a:gd name="connsiteY6" fmla="*/ 0 h 36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464" h="362616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24" name="Freeform: Shape 1197">
              <a:extLst>
                <a:ext uri="{FF2B5EF4-FFF2-40B4-BE49-F238E27FC236}">
                  <a16:creationId xmlns:a16="http://schemas.microsoft.com/office/drawing/2014/main" xmlns="" id="{C1DBB0C4-1A59-43A5-9274-74073AA7EFFA}"/>
                </a:ext>
              </a:extLst>
            </p:cNvPr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>
                <a:gd name="connsiteX0" fmla="*/ 149399 w 257031"/>
                <a:gd name="connsiteY0" fmla="*/ 271081 h 305186"/>
                <a:gd name="connsiteX1" fmla="*/ 20240 w 257031"/>
                <a:gd name="connsiteY1" fmla="*/ 110871 h 305186"/>
                <a:gd name="connsiteX2" fmla="*/ 17192 w 257031"/>
                <a:gd name="connsiteY2" fmla="*/ 0 h 305186"/>
                <a:gd name="connsiteX3" fmla="*/ 17192 w 257031"/>
                <a:gd name="connsiteY3" fmla="*/ 0 h 305186"/>
                <a:gd name="connsiteX4" fmla="*/ 257031 w 257031"/>
                <a:gd name="connsiteY4" fmla="*/ 297561 h 305186"/>
                <a:gd name="connsiteX5" fmla="*/ 257031 w 257031"/>
                <a:gd name="connsiteY5" fmla="*/ 297561 h 305186"/>
                <a:gd name="connsiteX6" fmla="*/ 149399 w 257031"/>
                <a:gd name="connsiteY6" fmla="*/ 271081 h 30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031" h="305186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25" name="Freeform: Shape 1198">
              <a:extLst>
                <a:ext uri="{FF2B5EF4-FFF2-40B4-BE49-F238E27FC236}">
                  <a16:creationId xmlns:a16="http://schemas.microsoft.com/office/drawing/2014/main" xmlns="" id="{7392A522-86D4-47A9-96A3-9DD2AFF88993}"/>
                </a:ext>
              </a:extLst>
            </p:cNvPr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>
                <a:gd name="connsiteX0" fmla="*/ 179832 w 258127"/>
                <a:gd name="connsiteY0" fmla="*/ 241644 h 241644"/>
                <a:gd name="connsiteX1" fmla="*/ 0 w 258127"/>
                <a:gd name="connsiteY1" fmla="*/ 18569 h 241644"/>
                <a:gd name="connsiteX2" fmla="*/ 191548 w 258127"/>
                <a:gd name="connsiteY2" fmla="*/ 1614 h 241644"/>
                <a:gd name="connsiteX3" fmla="*/ 258128 w 258127"/>
                <a:gd name="connsiteY3" fmla="*/ 6567 h 241644"/>
                <a:gd name="connsiteX4" fmla="*/ 242221 w 258127"/>
                <a:gd name="connsiteY4" fmla="*/ 78291 h 241644"/>
                <a:gd name="connsiteX5" fmla="*/ 179832 w 258127"/>
                <a:gd name="connsiteY5" fmla="*/ 241644 h 24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127" h="241644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3" name="Freeform: Shape 1199">
              <a:extLst>
                <a:ext uri="{FF2B5EF4-FFF2-40B4-BE49-F238E27FC236}">
                  <a16:creationId xmlns:a16="http://schemas.microsoft.com/office/drawing/2014/main" xmlns="" id="{18DB7B23-AE07-4D6E-8E83-9736CB780940}"/>
                </a:ext>
              </a:extLst>
            </p:cNvPr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>
                <a:gd name="connsiteX0" fmla="*/ 275643 w 275643"/>
                <a:gd name="connsiteY0" fmla="*/ 137822 h 275643"/>
                <a:gd name="connsiteX1" fmla="*/ 137822 w 275643"/>
                <a:gd name="connsiteY1" fmla="*/ 275643 h 275643"/>
                <a:gd name="connsiteX2" fmla="*/ 1 w 275643"/>
                <a:gd name="connsiteY2" fmla="*/ 137822 h 275643"/>
                <a:gd name="connsiteX3" fmla="*/ 137822 w 275643"/>
                <a:gd name="connsiteY3" fmla="*/ 0 h 275643"/>
                <a:gd name="connsiteX4" fmla="*/ 275643 w 275643"/>
                <a:gd name="connsiteY4" fmla="*/ 137822 h 2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643" h="275643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4" name="Freeform: Shape 1200">
              <a:extLst>
                <a:ext uri="{FF2B5EF4-FFF2-40B4-BE49-F238E27FC236}">
                  <a16:creationId xmlns:a16="http://schemas.microsoft.com/office/drawing/2014/main" xmlns="" id="{D8EAC51B-46AC-4D64-A17D-B830D045CA75}"/>
                </a:ext>
              </a:extLst>
            </p:cNvPr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>
                <a:gd name="connsiteX0" fmla="*/ 183071 w 183070"/>
                <a:gd name="connsiteY0" fmla="*/ 91535 h 183070"/>
                <a:gd name="connsiteX1" fmla="*/ 91535 w 183070"/>
                <a:gd name="connsiteY1" fmla="*/ 183071 h 183070"/>
                <a:gd name="connsiteX2" fmla="*/ 0 w 183070"/>
                <a:gd name="connsiteY2" fmla="*/ 91535 h 183070"/>
                <a:gd name="connsiteX3" fmla="*/ 91535 w 183070"/>
                <a:gd name="connsiteY3" fmla="*/ 0 h 183070"/>
                <a:gd name="connsiteX4" fmla="*/ 183071 w 183070"/>
                <a:gd name="connsiteY4" fmla="*/ 91535 h 1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070" h="18307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5" name="Freeform: Shape 1201">
              <a:extLst>
                <a:ext uri="{FF2B5EF4-FFF2-40B4-BE49-F238E27FC236}">
                  <a16:creationId xmlns:a16="http://schemas.microsoft.com/office/drawing/2014/main" xmlns="" id="{1CCF1D78-FCF7-443A-9329-315A061000BB}"/>
                </a:ext>
              </a:extLst>
            </p:cNvPr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>
                <a:gd name="connsiteX0" fmla="*/ 179546 w 179548"/>
                <a:gd name="connsiteY0" fmla="*/ 58579 h 58578"/>
                <a:gd name="connsiteX1" fmla="*/ 0 w 179548"/>
                <a:gd name="connsiteY1" fmla="*/ 32385 h 58578"/>
                <a:gd name="connsiteX2" fmla="*/ 16669 w 179548"/>
                <a:gd name="connsiteY2" fmla="*/ 0 h 58578"/>
                <a:gd name="connsiteX3" fmla="*/ 172879 w 179548"/>
                <a:gd name="connsiteY3" fmla="*/ 22765 h 58578"/>
                <a:gd name="connsiteX4" fmla="*/ 179546 w 179548"/>
                <a:gd name="connsiteY4" fmla="*/ 58579 h 5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48" h="58578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6" name="Freeform: Shape 1202">
              <a:extLst>
                <a:ext uri="{FF2B5EF4-FFF2-40B4-BE49-F238E27FC236}">
                  <a16:creationId xmlns:a16="http://schemas.microsoft.com/office/drawing/2014/main" xmlns="" id="{67DF67E7-2F9D-49BB-A09E-EA973F93EE64}"/>
                </a:ext>
              </a:extLst>
            </p:cNvPr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>
                <a:gd name="connsiteX0" fmla="*/ 148972 w 179452"/>
                <a:gd name="connsiteY0" fmla="*/ 71819 h 75247"/>
                <a:gd name="connsiteX1" fmla="*/ 144400 w 179452"/>
                <a:gd name="connsiteY1" fmla="*/ 75248 h 75247"/>
                <a:gd name="connsiteX2" fmla="*/ 19623 w 179452"/>
                <a:gd name="connsiteY2" fmla="*/ 57150 h 75247"/>
                <a:gd name="connsiteX3" fmla="*/ 1 w 179452"/>
                <a:gd name="connsiteY3" fmla="*/ 0 h 75247"/>
                <a:gd name="connsiteX4" fmla="*/ 179452 w 179452"/>
                <a:gd name="connsiteY4" fmla="*/ 26098 h 75247"/>
                <a:gd name="connsiteX5" fmla="*/ 148972 w 179452"/>
                <a:gd name="connsiteY5" fmla="*/ 71819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52" h="75247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7" name="Freeform: Shape 1203">
              <a:extLst>
                <a:ext uri="{FF2B5EF4-FFF2-40B4-BE49-F238E27FC236}">
                  <a16:creationId xmlns:a16="http://schemas.microsoft.com/office/drawing/2014/main" xmlns="" id="{29ACF767-6DF9-4D1E-8532-AD3D0E143074}"/>
                </a:ext>
              </a:extLst>
            </p:cNvPr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>
                <a:gd name="connsiteX0" fmla="*/ 323406 w 323405"/>
                <a:gd name="connsiteY0" fmla="*/ 169831 h 312396"/>
                <a:gd name="connsiteX1" fmla="*/ 186532 w 323405"/>
                <a:gd name="connsiteY1" fmla="*/ 0 h 312396"/>
                <a:gd name="connsiteX2" fmla="*/ 10033 w 323405"/>
                <a:gd name="connsiteY2" fmla="*/ 282321 h 312396"/>
                <a:gd name="connsiteX3" fmla="*/ 323406 w 323405"/>
                <a:gd name="connsiteY3" fmla="*/ 169831 h 31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405" h="312396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8" name="Freeform: Shape 1204">
              <a:extLst>
                <a:ext uri="{FF2B5EF4-FFF2-40B4-BE49-F238E27FC236}">
                  <a16:creationId xmlns:a16="http://schemas.microsoft.com/office/drawing/2014/main" xmlns="" id="{A566BF91-3A65-4535-BCE1-24BBE8D10078}"/>
                </a:ext>
              </a:extLst>
            </p:cNvPr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>
                <a:gd name="connsiteX0" fmla="*/ 0 w 228123"/>
                <a:gd name="connsiteY0" fmla="*/ 201263 h 205650"/>
                <a:gd name="connsiteX1" fmla="*/ 36290 w 228123"/>
                <a:gd name="connsiteY1" fmla="*/ 90678 h 205650"/>
                <a:gd name="connsiteX2" fmla="*/ 148209 w 228123"/>
                <a:gd name="connsiteY2" fmla="*/ 0 h 205650"/>
                <a:gd name="connsiteX3" fmla="*/ 228123 w 228123"/>
                <a:gd name="connsiteY3" fmla="*/ 99250 h 205650"/>
                <a:gd name="connsiteX4" fmla="*/ 115728 w 228123"/>
                <a:gd name="connsiteY4" fmla="*/ 189357 h 205650"/>
                <a:gd name="connsiteX5" fmla="*/ 0 w 228123"/>
                <a:gd name="connsiteY5" fmla="*/ 201263 h 20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123" h="20565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9" name="Freeform: Shape 1205">
              <a:extLst>
                <a:ext uri="{FF2B5EF4-FFF2-40B4-BE49-F238E27FC236}">
                  <a16:creationId xmlns:a16="http://schemas.microsoft.com/office/drawing/2014/main" xmlns="" id="{896A063E-6B47-4B17-A8A2-CCE7DFD377AC}"/>
                </a:ext>
              </a:extLst>
            </p:cNvPr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>
                <a:gd name="connsiteX0" fmla="*/ 3339 w 275663"/>
                <a:gd name="connsiteY0" fmla="*/ 222319 h 227943"/>
                <a:gd name="connsiteX1" fmla="*/ 3339 w 275663"/>
                <a:gd name="connsiteY1" fmla="*/ 222319 h 227943"/>
                <a:gd name="connsiteX2" fmla="*/ 5625 w 275663"/>
                <a:gd name="connsiteY2" fmla="*/ 201173 h 227943"/>
                <a:gd name="connsiteX3" fmla="*/ 251180 w 275663"/>
                <a:gd name="connsiteY3" fmla="*/ 3339 h 227943"/>
                <a:gd name="connsiteX4" fmla="*/ 272325 w 275663"/>
                <a:gd name="connsiteY4" fmla="*/ 5625 h 227943"/>
                <a:gd name="connsiteX5" fmla="*/ 272325 w 275663"/>
                <a:gd name="connsiteY5" fmla="*/ 5625 h 227943"/>
                <a:gd name="connsiteX6" fmla="*/ 270039 w 275663"/>
                <a:gd name="connsiteY6" fmla="*/ 26771 h 227943"/>
                <a:gd name="connsiteX7" fmla="*/ 24484 w 275663"/>
                <a:gd name="connsiteY7" fmla="*/ 224605 h 227943"/>
                <a:gd name="connsiteX8" fmla="*/ 3339 w 275663"/>
                <a:gd name="connsiteY8" fmla="*/ 222319 h 22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663" h="227943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sp>
        <p:nvSpPr>
          <p:cNvPr id="683" name="Graphic 19322">
            <a:extLst>
              <a:ext uri="{FF2B5EF4-FFF2-40B4-BE49-F238E27FC236}">
                <a16:creationId xmlns:a16="http://schemas.microsoft.com/office/drawing/2014/main" xmlns="" id="{E2D21D1C-1444-4B25-916F-66EDC58DA94B}"/>
              </a:ext>
            </a:extLst>
          </p:cNvPr>
          <p:cNvSpPr/>
          <p:nvPr/>
        </p:nvSpPr>
        <p:spPr>
          <a:xfrm rot="9018844">
            <a:off x="9259528" y="4556099"/>
            <a:ext cx="10303051" cy="788444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>
                <a:lumMod val="50000"/>
              </a:schemeClr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427" name="Graphic 19325">
            <a:extLst>
              <a:ext uri="{FF2B5EF4-FFF2-40B4-BE49-F238E27FC236}">
                <a16:creationId xmlns:a16="http://schemas.microsoft.com/office/drawing/2014/main" xmlns="" id="{076BFB6E-8AA9-41EA-B47A-E86D43AF214F}"/>
              </a:ext>
            </a:extLst>
          </p:cNvPr>
          <p:cNvSpPr/>
          <p:nvPr/>
        </p:nvSpPr>
        <p:spPr>
          <a:xfrm>
            <a:off x="10616585" y="7072321"/>
            <a:ext cx="600221" cy="53536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439" name="Group 893">
            <a:extLst>
              <a:ext uri="{FF2B5EF4-FFF2-40B4-BE49-F238E27FC236}">
                <a16:creationId xmlns:a16="http://schemas.microsoft.com/office/drawing/2014/main" xmlns="" id="{B79E7595-F65B-442C-B805-CC0D982ABF8D}"/>
              </a:ext>
            </a:extLst>
          </p:cNvPr>
          <p:cNvGrpSpPr/>
          <p:nvPr/>
        </p:nvGrpSpPr>
        <p:grpSpPr>
          <a:xfrm>
            <a:off x="14253222" y="4649360"/>
            <a:ext cx="1936839" cy="1423259"/>
            <a:chOff x="-403127" y="371217"/>
            <a:chExt cx="1204344" cy="852926"/>
          </a:xfrm>
        </p:grpSpPr>
        <p:grpSp>
          <p:nvGrpSpPr>
            <p:cNvPr id="440" name="Graphic 876">
              <a:extLst>
                <a:ext uri="{FF2B5EF4-FFF2-40B4-BE49-F238E27FC236}">
                  <a16:creationId xmlns:a16="http://schemas.microsoft.com/office/drawing/2014/main" xmlns="" id="{B6E6A1E0-EBC7-4163-A639-43ED1A5BFB28}"/>
                </a:ext>
              </a:extLst>
            </p:cNvPr>
            <p:cNvGrpSpPr/>
            <p:nvPr/>
          </p:nvGrpSpPr>
          <p:grpSpPr>
            <a:xfrm flipH="1">
              <a:off x="-403127" y="400231"/>
              <a:ext cx="1182052" cy="823912"/>
              <a:chOff x="-380835" y="371217"/>
              <a:chExt cx="1182052" cy="823912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449" name="Graphic 876">
                <a:extLst>
                  <a:ext uri="{FF2B5EF4-FFF2-40B4-BE49-F238E27FC236}">
                    <a16:creationId xmlns:a16="http://schemas.microsoft.com/office/drawing/2014/main" xmlns="" id="{8B057DBF-0874-4F0D-BCAC-13A8004E5E82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  <a:grpFill/>
            </p:grpSpPr>
            <p:sp>
              <p:nvSpPr>
                <p:cNvPr id="453" name="Freeform: Shape 890">
                  <a:extLst>
                    <a:ext uri="{FF2B5EF4-FFF2-40B4-BE49-F238E27FC236}">
                      <a16:creationId xmlns:a16="http://schemas.microsoft.com/office/drawing/2014/main" xmlns="" id="{21C4F6DA-71AA-462F-80EE-557B61034352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54" name="Freeform: Shape 891">
                  <a:extLst>
                    <a:ext uri="{FF2B5EF4-FFF2-40B4-BE49-F238E27FC236}">
                      <a16:creationId xmlns:a16="http://schemas.microsoft.com/office/drawing/2014/main" xmlns="" id="{D25A437A-8565-46A4-ACD1-D99FB4715232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55" name="Freeform: Shape 892">
                  <a:extLst>
                    <a:ext uri="{FF2B5EF4-FFF2-40B4-BE49-F238E27FC236}">
                      <a16:creationId xmlns:a16="http://schemas.microsoft.com/office/drawing/2014/main" xmlns="" id="{88A31EF2-DB3D-4380-8BF2-58C6DA8E59B9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450" name="Graphic 876">
                <a:extLst>
                  <a:ext uri="{FF2B5EF4-FFF2-40B4-BE49-F238E27FC236}">
                    <a16:creationId xmlns:a16="http://schemas.microsoft.com/office/drawing/2014/main" xmlns="" id="{B9222F20-7012-4B7B-B6A1-7A711052FEF9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grpFill/>
            </p:grpSpPr>
            <p:sp>
              <p:nvSpPr>
                <p:cNvPr id="451" name="Freeform: Shape 888">
                  <a:extLst>
                    <a:ext uri="{FF2B5EF4-FFF2-40B4-BE49-F238E27FC236}">
                      <a16:creationId xmlns:a16="http://schemas.microsoft.com/office/drawing/2014/main" xmlns="" id="{8A4677F1-CE82-4FA8-8B79-7B7234845075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52" name="Freeform: Shape 889">
                  <a:extLst>
                    <a:ext uri="{FF2B5EF4-FFF2-40B4-BE49-F238E27FC236}">
                      <a16:creationId xmlns:a16="http://schemas.microsoft.com/office/drawing/2014/main" xmlns="" id="{3D87F01F-99AD-45AA-87E4-3134B052F3F6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441" name="Graphic 876">
              <a:extLst>
                <a:ext uri="{FF2B5EF4-FFF2-40B4-BE49-F238E27FC236}">
                  <a16:creationId xmlns:a16="http://schemas.microsoft.com/office/drawing/2014/main" xmlns="" id="{5A49151D-777E-436E-B1DE-8E3625BD9FC7}"/>
                </a:ext>
              </a:extLst>
            </p:cNvPr>
            <p:cNvGrpSpPr/>
            <p:nvPr/>
          </p:nvGrpSpPr>
          <p:grpSpPr>
            <a:xfrm flipH="1">
              <a:off x="-380835" y="371217"/>
              <a:ext cx="1182052" cy="823912"/>
              <a:chOff x="-380835" y="371217"/>
              <a:chExt cx="1182052" cy="823912"/>
            </a:xfrm>
          </p:grpSpPr>
          <p:grpSp>
            <p:nvGrpSpPr>
              <p:cNvPr id="442" name="Graphic 876">
                <a:extLst>
                  <a:ext uri="{FF2B5EF4-FFF2-40B4-BE49-F238E27FC236}">
                    <a16:creationId xmlns:a16="http://schemas.microsoft.com/office/drawing/2014/main" xmlns="" id="{5A49151D-777E-436E-B1DE-8E3625BD9FC7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</p:grpSpPr>
            <p:sp>
              <p:nvSpPr>
                <p:cNvPr id="446" name="Freeform: Shape 879">
                  <a:extLst>
                    <a:ext uri="{FF2B5EF4-FFF2-40B4-BE49-F238E27FC236}">
                      <a16:creationId xmlns:a16="http://schemas.microsoft.com/office/drawing/2014/main" xmlns="" id="{351BF039-617F-4162-97CB-3CB57E07CC3D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7" name="Freeform: Shape 880">
                  <a:extLst>
                    <a:ext uri="{FF2B5EF4-FFF2-40B4-BE49-F238E27FC236}">
                      <a16:creationId xmlns:a16="http://schemas.microsoft.com/office/drawing/2014/main" xmlns="" id="{2F562CE5-7C18-4F27-AD8E-E7E99C7BF91A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8" name="Freeform: Shape 881">
                  <a:extLst>
                    <a:ext uri="{FF2B5EF4-FFF2-40B4-BE49-F238E27FC236}">
                      <a16:creationId xmlns:a16="http://schemas.microsoft.com/office/drawing/2014/main" xmlns="" id="{941A8018-C021-4BB0-9695-C0C088DE7128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solidFill>
                  <a:srgbClr val="484D5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443" name="Graphic 876">
                <a:extLst>
                  <a:ext uri="{FF2B5EF4-FFF2-40B4-BE49-F238E27FC236}">
                    <a16:creationId xmlns:a16="http://schemas.microsoft.com/office/drawing/2014/main" xmlns="" id="{5A49151D-777E-436E-B1DE-8E3625BD9FC7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solidFill>
                <a:srgbClr val="FFD524"/>
              </a:solidFill>
            </p:grpSpPr>
            <p:sp>
              <p:nvSpPr>
                <p:cNvPr id="444" name="Freeform: Shape 883">
                  <a:extLst>
                    <a:ext uri="{FF2B5EF4-FFF2-40B4-BE49-F238E27FC236}">
                      <a16:creationId xmlns:a16="http://schemas.microsoft.com/office/drawing/2014/main" xmlns="" id="{2EEEDBB1-AABD-4B40-8500-C56D59831520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5" name="Freeform: Shape 884">
                  <a:extLst>
                    <a:ext uri="{FF2B5EF4-FFF2-40B4-BE49-F238E27FC236}">
                      <a16:creationId xmlns:a16="http://schemas.microsoft.com/office/drawing/2014/main" xmlns="" id="{C62E69BC-C5B4-4278-A57A-2C0AE67DCDCE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684" name="Graphic 44232">
            <a:extLst>
              <a:ext uri="{FF2B5EF4-FFF2-40B4-BE49-F238E27FC236}">
                <a16:creationId xmlns:a16="http://schemas.microsoft.com/office/drawing/2014/main" xmlns="" id="{89820610-7C7D-4C10-BEC0-0D1E5F3BB7FF}"/>
              </a:ext>
            </a:extLst>
          </p:cNvPr>
          <p:cNvGrpSpPr/>
          <p:nvPr/>
        </p:nvGrpSpPr>
        <p:grpSpPr>
          <a:xfrm rot="21160710">
            <a:off x="228760" y="6020235"/>
            <a:ext cx="5323716" cy="4906895"/>
            <a:chOff x="696549" y="4578468"/>
            <a:chExt cx="854163" cy="810703"/>
          </a:xfrm>
        </p:grpSpPr>
        <p:grpSp>
          <p:nvGrpSpPr>
            <p:cNvPr id="685" name="Graphic 44232">
              <a:extLst>
                <a:ext uri="{FF2B5EF4-FFF2-40B4-BE49-F238E27FC236}">
                  <a16:creationId xmlns:a16="http://schemas.microsoft.com/office/drawing/2014/main" xmlns="" id="{89820610-7C7D-4C10-BEC0-0D1E5F3BB7FF}"/>
                </a:ext>
              </a:extLst>
            </p:cNvPr>
            <p:cNvGrpSpPr/>
            <p:nvPr/>
          </p:nvGrpSpPr>
          <p:grpSpPr>
            <a:xfrm>
              <a:off x="719218" y="4625163"/>
              <a:ext cx="831493" cy="764007"/>
              <a:chOff x="719218" y="4625163"/>
              <a:chExt cx="831493" cy="764007"/>
            </a:xfrm>
            <a:solidFill>
              <a:srgbClr val="F4C63C"/>
            </a:solidFill>
          </p:grpSpPr>
          <p:sp>
            <p:nvSpPr>
              <p:cNvPr id="699" name="Freeform: Shape 44235">
                <a:extLst>
                  <a:ext uri="{FF2B5EF4-FFF2-40B4-BE49-F238E27FC236}">
                    <a16:creationId xmlns:a16="http://schemas.microsoft.com/office/drawing/2014/main" xmlns="" id="{75AA11F5-A09D-4396-AF1E-1EF79E99573D}"/>
                  </a:ext>
                </a:extLst>
              </p:cNvPr>
              <p:cNvSpPr/>
              <p:nvPr/>
            </p:nvSpPr>
            <p:spPr>
              <a:xfrm>
                <a:off x="719218" y="4631187"/>
                <a:ext cx="808951" cy="757983"/>
              </a:xfrm>
              <a:custGeom>
                <a:avLst/>
                <a:gdLst>
                  <a:gd name="connsiteX0" fmla="*/ 246468 w 808951"/>
                  <a:gd name="connsiteY0" fmla="*/ 11564 h 757983"/>
                  <a:gd name="connsiteX1" fmla="*/ 283997 w 808951"/>
                  <a:gd name="connsiteY1" fmla="*/ 4420 h 757983"/>
                  <a:gd name="connsiteX2" fmla="*/ 518598 w 808951"/>
                  <a:gd name="connsiteY2" fmla="*/ 155106 h 757983"/>
                  <a:gd name="connsiteX3" fmla="*/ 519741 w 808951"/>
                  <a:gd name="connsiteY3" fmla="*/ 153582 h 757983"/>
                  <a:gd name="connsiteX4" fmla="*/ 547458 w 808951"/>
                  <a:gd name="connsiteY4" fmla="*/ 173680 h 757983"/>
                  <a:gd name="connsiteX5" fmla="*/ 548982 w 808951"/>
                  <a:gd name="connsiteY5" fmla="*/ 174823 h 757983"/>
                  <a:gd name="connsiteX6" fmla="*/ 549363 w 808951"/>
                  <a:gd name="connsiteY6" fmla="*/ 175108 h 757983"/>
                  <a:gd name="connsiteX7" fmla="*/ 550983 w 808951"/>
                  <a:gd name="connsiteY7" fmla="*/ 176251 h 757983"/>
                  <a:gd name="connsiteX8" fmla="*/ 578605 w 808951"/>
                  <a:gd name="connsiteY8" fmla="*/ 196349 h 757983"/>
                  <a:gd name="connsiteX9" fmla="*/ 577653 w 808951"/>
                  <a:gd name="connsiteY9" fmla="*/ 197778 h 757983"/>
                  <a:gd name="connsiteX10" fmla="*/ 798633 w 808951"/>
                  <a:gd name="connsiteY10" fmla="*/ 376086 h 757983"/>
                  <a:gd name="connsiteX11" fmla="*/ 803586 w 808951"/>
                  <a:gd name="connsiteY11" fmla="*/ 414091 h 757983"/>
                  <a:gd name="connsiteX12" fmla="*/ 562508 w 808951"/>
                  <a:gd name="connsiteY12" fmla="*/ 746418 h 757983"/>
                  <a:gd name="connsiteX13" fmla="*/ 521360 w 808951"/>
                  <a:gd name="connsiteY13" fmla="*/ 750799 h 757983"/>
                  <a:gd name="connsiteX14" fmla="*/ 294855 w 808951"/>
                  <a:gd name="connsiteY14" fmla="*/ 565824 h 757983"/>
                  <a:gd name="connsiteX15" fmla="*/ 268281 w 808951"/>
                  <a:gd name="connsiteY15" fmla="*/ 562681 h 757983"/>
                  <a:gd name="connsiteX16" fmla="*/ 267900 w 808951"/>
                  <a:gd name="connsiteY16" fmla="*/ 562395 h 757983"/>
                  <a:gd name="connsiteX17" fmla="*/ 256089 w 808951"/>
                  <a:gd name="connsiteY17" fmla="*/ 536963 h 757983"/>
                  <a:gd name="connsiteX18" fmla="*/ 13963 w 808951"/>
                  <a:gd name="connsiteY18" fmla="*/ 384468 h 757983"/>
                  <a:gd name="connsiteX19" fmla="*/ 5295 w 808951"/>
                  <a:gd name="connsiteY19" fmla="*/ 343987 h 757983"/>
                  <a:gd name="connsiteX20" fmla="*/ 246468 w 808951"/>
                  <a:gd name="connsiteY20" fmla="*/ 11564 h 75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8951" h="757983">
                    <a:moveTo>
                      <a:pt x="246468" y="11564"/>
                    </a:moveTo>
                    <a:cubicBezTo>
                      <a:pt x="255136" y="-437"/>
                      <a:pt x="271614" y="-3581"/>
                      <a:pt x="283997" y="4420"/>
                    </a:cubicBezTo>
                    <a:lnTo>
                      <a:pt x="518598" y="155106"/>
                    </a:lnTo>
                    <a:lnTo>
                      <a:pt x="519741" y="153582"/>
                    </a:lnTo>
                    <a:lnTo>
                      <a:pt x="547458" y="173680"/>
                    </a:lnTo>
                    <a:lnTo>
                      <a:pt x="548982" y="174823"/>
                    </a:lnTo>
                    <a:lnTo>
                      <a:pt x="549363" y="175108"/>
                    </a:lnTo>
                    <a:lnTo>
                      <a:pt x="550983" y="176251"/>
                    </a:lnTo>
                    <a:lnTo>
                      <a:pt x="578605" y="196349"/>
                    </a:lnTo>
                    <a:lnTo>
                      <a:pt x="577653" y="197778"/>
                    </a:lnTo>
                    <a:lnTo>
                      <a:pt x="798633" y="376086"/>
                    </a:lnTo>
                    <a:cubicBezTo>
                      <a:pt x="810158" y="385325"/>
                      <a:pt x="812349" y="402089"/>
                      <a:pt x="803586" y="414091"/>
                    </a:cubicBezTo>
                    <a:lnTo>
                      <a:pt x="562508" y="746418"/>
                    </a:lnTo>
                    <a:cubicBezTo>
                      <a:pt x="552792" y="759848"/>
                      <a:pt x="533552" y="761944"/>
                      <a:pt x="521360" y="750799"/>
                    </a:cubicBezTo>
                    <a:cubicBezTo>
                      <a:pt x="437730" y="674885"/>
                      <a:pt x="332479" y="572777"/>
                      <a:pt x="294855" y="565824"/>
                    </a:cubicBezTo>
                    <a:lnTo>
                      <a:pt x="268281" y="562681"/>
                    </a:lnTo>
                    <a:lnTo>
                      <a:pt x="267900" y="562395"/>
                    </a:lnTo>
                    <a:lnTo>
                      <a:pt x="256089" y="536963"/>
                    </a:lnTo>
                    <a:cubicBezTo>
                      <a:pt x="255517" y="520009"/>
                      <a:pt x="128073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468" y="1156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44236">
                <a:extLst>
                  <a:ext uri="{FF2B5EF4-FFF2-40B4-BE49-F238E27FC236}">
                    <a16:creationId xmlns:a16="http://schemas.microsoft.com/office/drawing/2014/main" xmlns="" id="{0C6E3D8F-EE85-4FA1-93F3-F3CE86F38328}"/>
                  </a:ext>
                </a:extLst>
              </p:cNvPr>
              <p:cNvSpPr/>
              <p:nvPr/>
            </p:nvSpPr>
            <p:spPr>
              <a:xfrm rot="-8642603">
                <a:off x="1099429" y="4871166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1" name="Freeform: Shape 44237">
                <a:extLst>
                  <a:ext uri="{FF2B5EF4-FFF2-40B4-BE49-F238E27FC236}">
                    <a16:creationId xmlns:a16="http://schemas.microsoft.com/office/drawing/2014/main" xmlns="" id="{87F45737-688F-47B2-B1C8-5DD9B8F87423}"/>
                  </a:ext>
                </a:extLst>
              </p:cNvPr>
              <p:cNvSpPr/>
              <p:nvPr/>
            </p:nvSpPr>
            <p:spPr>
              <a:xfrm rot="-8642603">
                <a:off x="836216" y="4680349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4 h 435503"/>
                  <a:gd name="connsiteX3" fmla="*/ 0 w 329294"/>
                  <a:gd name="connsiteY3" fmla="*/ 435504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4"/>
                    </a:lnTo>
                    <a:lnTo>
                      <a:pt x="0" y="43550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44238">
                <a:extLst>
                  <a:ext uri="{FF2B5EF4-FFF2-40B4-BE49-F238E27FC236}">
                    <a16:creationId xmlns:a16="http://schemas.microsoft.com/office/drawing/2014/main" xmlns="" id="{2DB47529-7846-40E6-B9EC-38B3641453A1}"/>
                  </a:ext>
                </a:extLst>
              </p:cNvPr>
              <p:cNvSpPr/>
              <p:nvPr/>
            </p:nvSpPr>
            <p:spPr>
              <a:xfrm>
                <a:off x="742230" y="4634465"/>
                <a:ext cx="515874" cy="523684"/>
              </a:xfrm>
              <a:custGeom>
                <a:avLst/>
                <a:gdLst>
                  <a:gd name="connsiteX0" fmla="*/ 269367 w 515874"/>
                  <a:gd name="connsiteY0" fmla="*/ 523685 h 523684"/>
                  <a:gd name="connsiteX1" fmla="*/ 0 w 515874"/>
                  <a:gd name="connsiteY1" fmla="*/ 339757 h 523684"/>
                  <a:gd name="connsiteX2" fmla="*/ 246507 w 515874"/>
                  <a:gd name="connsiteY2" fmla="*/ 0 h 523684"/>
                  <a:gd name="connsiteX3" fmla="*/ 515874 w 515874"/>
                  <a:gd name="connsiteY3" fmla="*/ 184023 h 523684"/>
                  <a:gd name="connsiteX4" fmla="*/ 269367 w 515874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874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507" y="0"/>
                    </a:lnTo>
                    <a:cubicBezTo>
                      <a:pt x="347948" y="50768"/>
                      <a:pt x="465773" y="78677"/>
                      <a:pt x="515874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3" name="Freeform: Shape 44239">
                <a:extLst>
                  <a:ext uri="{FF2B5EF4-FFF2-40B4-BE49-F238E27FC236}">
                    <a16:creationId xmlns:a16="http://schemas.microsoft.com/office/drawing/2014/main" xmlns="" id="{DA18B2EF-2102-4960-9807-D761F478AFA9}"/>
                  </a:ext>
                </a:extLst>
              </p:cNvPr>
              <p:cNvSpPr/>
              <p:nvPr/>
            </p:nvSpPr>
            <p:spPr>
              <a:xfrm>
                <a:off x="1011597" y="4818392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1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4" name="Freeform: Shape 44240">
                <a:extLst>
                  <a:ext uri="{FF2B5EF4-FFF2-40B4-BE49-F238E27FC236}">
                    <a16:creationId xmlns:a16="http://schemas.microsoft.com/office/drawing/2014/main" xmlns="" id="{09676CEC-E4C1-463C-8D77-C4DC6EAD7667}"/>
                  </a:ext>
                </a:extLst>
              </p:cNvPr>
              <p:cNvSpPr/>
              <p:nvPr/>
            </p:nvSpPr>
            <p:spPr>
              <a:xfrm>
                <a:off x="1011597" y="4818488"/>
                <a:ext cx="539114" cy="483584"/>
              </a:xfrm>
              <a:custGeom>
                <a:avLst/>
                <a:gdLst>
                  <a:gd name="connsiteX0" fmla="*/ 0 w 539114"/>
                  <a:gd name="connsiteY0" fmla="*/ 339662 h 483584"/>
                  <a:gd name="connsiteX1" fmla="*/ 292703 w 539114"/>
                  <a:gd name="connsiteY1" fmla="*/ 483584 h 483584"/>
                  <a:gd name="connsiteX2" fmla="*/ 539115 w 539114"/>
                  <a:gd name="connsiteY2" fmla="*/ 143827 h 483584"/>
                  <a:gd name="connsiteX3" fmla="*/ 246412 w 539114"/>
                  <a:gd name="connsiteY3" fmla="*/ 0 h 483584"/>
                  <a:gd name="connsiteX4" fmla="*/ 0 w 539114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4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827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5" name="Freeform: Shape 44241">
                <a:extLst>
                  <a:ext uri="{FF2B5EF4-FFF2-40B4-BE49-F238E27FC236}">
                    <a16:creationId xmlns:a16="http://schemas.microsoft.com/office/drawing/2014/main" xmlns="" id="{A1F9FB1C-B363-42A4-BD2F-3B484E6FF724}"/>
                  </a:ext>
                </a:extLst>
              </p:cNvPr>
              <p:cNvSpPr/>
              <p:nvPr/>
            </p:nvSpPr>
            <p:spPr>
              <a:xfrm>
                <a:off x="1009311" y="4686090"/>
                <a:ext cx="200596" cy="139826"/>
              </a:xfrm>
              <a:custGeom>
                <a:avLst/>
                <a:gdLst>
                  <a:gd name="connsiteX0" fmla="*/ 0 w 200596"/>
                  <a:gd name="connsiteY0" fmla="*/ 0 h 139826"/>
                  <a:gd name="connsiteX1" fmla="*/ 200596 w 200596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6" name="Freeform: Shape 44242">
                <a:extLst>
                  <a:ext uri="{FF2B5EF4-FFF2-40B4-BE49-F238E27FC236}">
                    <a16:creationId xmlns:a16="http://schemas.microsoft.com/office/drawing/2014/main" xmlns="" id="{ADB95B0D-E256-440D-9542-F2B9FC797C0A}"/>
                  </a:ext>
                </a:extLst>
              </p:cNvPr>
              <p:cNvSpPr/>
              <p:nvPr/>
            </p:nvSpPr>
            <p:spPr>
              <a:xfrm>
                <a:off x="994452" y="4714379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7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7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7" name="Freeform: Shape 44243">
                <a:extLst>
                  <a:ext uri="{FF2B5EF4-FFF2-40B4-BE49-F238E27FC236}">
                    <a16:creationId xmlns:a16="http://schemas.microsoft.com/office/drawing/2014/main" xmlns="" id="{CA04DC81-1371-4E2C-A224-DF4442CBFDC7}"/>
                  </a:ext>
                </a:extLst>
              </p:cNvPr>
              <p:cNvSpPr/>
              <p:nvPr/>
            </p:nvSpPr>
            <p:spPr>
              <a:xfrm>
                <a:off x="974736" y="4751241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8" name="Freeform: Shape 44244">
                <a:extLst>
                  <a:ext uri="{FF2B5EF4-FFF2-40B4-BE49-F238E27FC236}">
                    <a16:creationId xmlns:a16="http://schemas.microsoft.com/office/drawing/2014/main" xmlns="" id="{5E14B4BE-330A-4068-B090-CA713CDB9BEF}"/>
                  </a:ext>
                </a:extLst>
              </p:cNvPr>
              <p:cNvSpPr/>
              <p:nvPr/>
            </p:nvSpPr>
            <p:spPr>
              <a:xfrm>
                <a:off x="952923" y="4777625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9" name="Freeform: Shape 44245">
                <a:extLst>
                  <a:ext uri="{FF2B5EF4-FFF2-40B4-BE49-F238E27FC236}">
                    <a16:creationId xmlns:a16="http://schemas.microsoft.com/office/drawing/2014/main" xmlns="" id="{9686E684-E953-4E32-9625-0667ABB07FC5}"/>
                  </a:ext>
                </a:extLst>
              </p:cNvPr>
              <p:cNvSpPr/>
              <p:nvPr/>
            </p:nvSpPr>
            <p:spPr>
              <a:xfrm>
                <a:off x="1133041" y="4976695"/>
                <a:ext cx="278987" cy="222792"/>
              </a:xfrm>
              <a:custGeom>
                <a:avLst/>
                <a:gdLst>
                  <a:gd name="connsiteX0" fmla="*/ 66294 w 278987"/>
                  <a:gd name="connsiteY0" fmla="*/ 3 h 222792"/>
                  <a:gd name="connsiteX1" fmla="*/ 0 w 278987"/>
                  <a:gd name="connsiteY1" fmla="*/ 104588 h 222792"/>
                  <a:gd name="connsiteX2" fmla="*/ 189548 w 278987"/>
                  <a:gd name="connsiteY2" fmla="*/ 222793 h 222792"/>
                  <a:gd name="connsiteX3" fmla="*/ 278987 w 278987"/>
                  <a:gd name="connsiteY3" fmla="*/ 104397 h 222792"/>
                  <a:gd name="connsiteX4" fmla="*/ 66294 w 278987"/>
                  <a:gd name="connsiteY4" fmla="*/ 3 h 22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2">
                    <a:moveTo>
                      <a:pt x="66294" y="3"/>
                    </a:moveTo>
                    <a:lnTo>
                      <a:pt x="0" y="104588"/>
                    </a:lnTo>
                    <a:cubicBezTo>
                      <a:pt x="0" y="104588"/>
                      <a:pt x="150304" y="171548"/>
                      <a:pt x="189548" y="222793"/>
                    </a:cubicBezTo>
                    <a:lnTo>
                      <a:pt x="278987" y="104397"/>
                    </a:lnTo>
                    <a:cubicBezTo>
                      <a:pt x="278987" y="104397"/>
                      <a:pt x="217932" y="-664"/>
                      <a:pt x="66294" y="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10" name="Freeform: Shape 44246">
                <a:extLst>
                  <a:ext uri="{FF2B5EF4-FFF2-40B4-BE49-F238E27FC236}">
                    <a16:creationId xmlns:a16="http://schemas.microsoft.com/office/drawing/2014/main" xmlns="" id="{CE01297F-7BBE-4BF4-BF92-D179F273574E}"/>
                  </a:ext>
                </a:extLst>
              </p:cNvPr>
              <p:cNvSpPr/>
              <p:nvPr/>
            </p:nvSpPr>
            <p:spPr>
              <a:xfrm>
                <a:off x="853863" y="4827060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3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3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3"/>
                    </a:moveTo>
                    <a:lnTo>
                      <a:pt x="193643" y="223361"/>
                    </a:lnTo>
                    <a:cubicBezTo>
                      <a:pt x="193643" y="223361"/>
                      <a:pt x="63151" y="100012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86" name="Graphic 44232">
              <a:extLst>
                <a:ext uri="{FF2B5EF4-FFF2-40B4-BE49-F238E27FC236}">
                  <a16:creationId xmlns:a16="http://schemas.microsoft.com/office/drawing/2014/main" xmlns="" id="{89820610-7C7D-4C10-BEC0-0D1E5F3BB7FF}"/>
                </a:ext>
              </a:extLst>
            </p:cNvPr>
            <p:cNvGrpSpPr/>
            <p:nvPr/>
          </p:nvGrpSpPr>
          <p:grpSpPr>
            <a:xfrm>
              <a:off x="696549" y="4578468"/>
              <a:ext cx="831589" cy="764125"/>
              <a:chOff x="696549" y="4578468"/>
              <a:chExt cx="831589" cy="764125"/>
            </a:xfrm>
          </p:grpSpPr>
          <p:sp>
            <p:nvSpPr>
              <p:cNvPr id="687" name="Freeform: Shape 44248">
                <a:extLst>
                  <a:ext uri="{FF2B5EF4-FFF2-40B4-BE49-F238E27FC236}">
                    <a16:creationId xmlns:a16="http://schemas.microsoft.com/office/drawing/2014/main" xmlns="" id="{F7C6F630-D4A5-47AD-99E0-CFEEA5D82608}"/>
                  </a:ext>
                </a:extLst>
              </p:cNvPr>
              <p:cNvSpPr/>
              <p:nvPr/>
            </p:nvSpPr>
            <p:spPr>
              <a:xfrm>
                <a:off x="696549" y="4584515"/>
                <a:ext cx="809047" cy="758078"/>
              </a:xfrm>
              <a:custGeom>
                <a:avLst/>
                <a:gdLst>
                  <a:gd name="connsiteX0" fmla="*/ 246564 w 809047"/>
                  <a:gd name="connsiteY0" fmla="*/ 11564 h 758078"/>
                  <a:gd name="connsiteX1" fmla="*/ 284092 w 809047"/>
                  <a:gd name="connsiteY1" fmla="*/ 4420 h 758078"/>
                  <a:gd name="connsiteX2" fmla="*/ 518693 w 809047"/>
                  <a:gd name="connsiteY2" fmla="*/ 155106 h 758078"/>
                  <a:gd name="connsiteX3" fmla="*/ 519836 w 809047"/>
                  <a:gd name="connsiteY3" fmla="*/ 153582 h 758078"/>
                  <a:gd name="connsiteX4" fmla="*/ 547554 w 809047"/>
                  <a:gd name="connsiteY4" fmla="*/ 173680 h 758078"/>
                  <a:gd name="connsiteX5" fmla="*/ 549078 w 809047"/>
                  <a:gd name="connsiteY5" fmla="*/ 174823 h 758078"/>
                  <a:gd name="connsiteX6" fmla="*/ 549459 w 809047"/>
                  <a:gd name="connsiteY6" fmla="*/ 175108 h 758078"/>
                  <a:gd name="connsiteX7" fmla="*/ 551078 w 809047"/>
                  <a:gd name="connsiteY7" fmla="*/ 176251 h 758078"/>
                  <a:gd name="connsiteX8" fmla="*/ 578700 w 809047"/>
                  <a:gd name="connsiteY8" fmla="*/ 196349 h 758078"/>
                  <a:gd name="connsiteX9" fmla="*/ 577748 w 809047"/>
                  <a:gd name="connsiteY9" fmla="*/ 197778 h 758078"/>
                  <a:gd name="connsiteX10" fmla="*/ 798728 w 809047"/>
                  <a:gd name="connsiteY10" fmla="*/ 376086 h 758078"/>
                  <a:gd name="connsiteX11" fmla="*/ 803681 w 809047"/>
                  <a:gd name="connsiteY11" fmla="*/ 414091 h 758078"/>
                  <a:gd name="connsiteX12" fmla="*/ 562603 w 809047"/>
                  <a:gd name="connsiteY12" fmla="*/ 746513 h 758078"/>
                  <a:gd name="connsiteX13" fmla="*/ 521455 w 809047"/>
                  <a:gd name="connsiteY13" fmla="*/ 750895 h 758078"/>
                  <a:gd name="connsiteX14" fmla="*/ 294951 w 809047"/>
                  <a:gd name="connsiteY14" fmla="*/ 565919 h 758078"/>
                  <a:gd name="connsiteX15" fmla="*/ 268376 w 809047"/>
                  <a:gd name="connsiteY15" fmla="*/ 562776 h 758078"/>
                  <a:gd name="connsiteX16" fmla="*/ 267995 w 809047"/>
                  <a:gd name="connsiteY16" fmla="*/ 562490 h 758078"/>
                  <a:gd name="connsiteX17" fmla="*/ 256184 w 809047"/>
                  <a:gd name="connsiteY17" fmla="*/ 537058 h 758078"/>
                  <a:gd name="connsiteX18" fmla="*/ 13963 w 809047"/>
                  <a:gd name="connsiteY18" fmla="*/ 384468 h 758078"/>
                  <a:gd name="connsiteX19" fmla="*/ 5295 w 809047"/>
                  <a:gd name="connsiteY19" fmla="*/ 343987 h 758078"/>
                  <a:gd name="connsiteX20" fmla="*/ 246564 w 809047"/>
                  <a:gd name="connsiteY20" fmla="*/ 11564 h 75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9047" h="758078">
                    <a:moveTo>
                      <a:pt x="246564" y="11564"/>
                    </a:moveTo>
                    <a:cubicBezTo>
                      <a:pt x="255231" y="-437"/>
                      <a:pt x="271710" y="-3581"/>
                      <a:pt x="284092" y="4420"/>
                    </a:cubicBezTo>
                    <a:lnTo>
                      <a:pt x="518693" y="155106"/>
                    </a:lnTo>
                    <a:lnTo>
                      <a:pt x="519836" y="153582"/>
                    </a:lnTo>
                    <a:lnTo>
                      <a:pt x="547554" y="173680"/>
                    </a:lnTo>
                    <a:lnTo>
                      <a:pt x="549078" y="174823"/>
                    </a:lnTo>
                    <a:lnTo>
                      <a:pt x="549459" y="175108"/>
                    </a:lnTo>
                    <a:lnTo>
                      <a:pt x="551078" y="176251"/>
                    </a:lnTo>
                    <a:lnTo>
                      <a:pt x="578700" y="196349"/>
                    </a:lnTo>
                    <a:lnTo>
                      <a:pt x="577748" y="197778"/>
                    </a:lnTo>
                    <a:lnTo>
                      <a:pt x="798728" y="376086"/>
                    </a:lnTo>
                    <a:cubicBezTo>
                      <a:pt x="810253" y="385325"/>
                      <a:pt x="812444" y="402089"/>
                      <a:pt x="803681" y="414091"/>
                    </a:cubicBezTo>
                    <a:lnTo>
                      <a:pt x="562603" y="746513"/>
                    </a:lnTo>
                    <a:cubicBezTo>
                      <a:pt x="552888" y="759943"/>
                      <a:pt x="533647" y="762039"/>
                      <a:pt x="521455" y="750895"/>
                    </a:cubicBezTo>
                    <a:cubicBezTo>
                      <a:pt x="437826" y="674980"/>
                      <a:pt x="332574" y="572872"/>
                      <a:pt x="294951" y="565919"/>
                    </a:cubicBezTo>
                    <a:lnTo>
                      <a:pt x="268376" y="562776"/>
                    </a:lnTo>
                    <a:lnTo>
                      <a:pt x="267995" y="562490"/>
                    </a:lnTo>
                    <a:lnTo>
                      <a:pt x="256184" y="537058"/>
                    </a:lnTo>
                    <a:cubicBezTo>
                      <a:pt x="255612" y="520009"/>
                      <a:pt x="128168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564" y="11564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88" name="Freeform: Shape 44249">
                <a:extLst>
                  <a:ext uri="{FF2B5EF4-FFF2-40B4-BE49-F238E27FC236}">
                    <a16:creationId xmlns:a16="http://schemas.microsoft.com/office/drawing/2014/main" xmlns="" id="{904BC6C0-F48D-4974-8A22-D209F5B56F71}"/>
                  </a:ext>
                </a:extLst>
              </p:cNvPr>
              <p:cNvSpPr/>
              <p:nvPr/>
            </p:nvSpPr>
            <p:spPr>
              <a:xfrm rot="-8642603">
                <a:off x="1076825" y="4824471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89" name="Freeform: Shape 44250">
                <a:extLst>
                  <a:ext uri="{FF2B5EF4-FFF2-40B4-BE49-F238E27FC236}">
                    <a16:creationId xmlns:a16="http://schemas.microsoft.com/office/drawing/2014/main" xmlns="" id="{1D7A2249-6D01-4544-A767-FD559AAFCCDD}"/>
                  </a:ext>
                </a:extLst>
              </p:cNvPr>
              <p:cNvSpPr/>
              <p:nvPr/>
            </p:nvSpPr>
            <p:spPr>
              <a:xfrm rot="-8642603">
                <a:off x="813613" y="4633654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0" name="Freeform: Shape 44251">
                <a:extLst>
                  <a:ext uri="{FF2B5EF4-FFF2-40B4-BE49-F238E27FC236}">
                    <a16:creationId xmlns:a16="http://schemas.microsoft.com/office/drawing/2014/main" xmlns="" id="{56F74A90-102E-49E3-831F-F8C728539E4D}"/>
                  </a:ext>
                </a:extLst>
              </p:cNvPr>
              <p:cNvSpPr/>
              <p:nvPr/>
            </p:nvSpPr>
            <p:spPr>
              <a:xfrm>
                <a:off x="719656" y="4587792"/>
                <a:ext cx="515778" cy="523684"/>
              </a:xfrm>
              <a:custGeom>
                <a:avLst/>
                <a:gdLst>
                  <a:gd name="connsiteX0" fmla="*/ 269367 w 515778"/>
                  <a:gd name="connsiteY0" fmla="*/ 523685 h 523684"/>
                  <a:gd name="connsiteX1" fmla="*/ 0 w 515778"/>
                  <a:gd name="connsiteY1" fmla="*/ 339757 h 523684"/>
                  <a:gd name="connsiteX2" fmla="*/ 246412 w 515778"/>
                  <a:gd name="connsiteY2" fmla="*/ 0 h 523684"/>
                  <a:gd name="connsiteX3" fmla="*/ 515779 w 515778"/>
                  <a:gd name="connsiteY3" fmla="*/ 184023 h 523684"/>
                  <a:gd name="connsiteX4" fmla="*/ 269367 w 515778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778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412" y="0"/>
                    </a:lnTo>
                    <a:cubicBezTo>
                      <a:pt x="347853" y="50768"/>
                      <a:pt x="465677" y="78677"/>
                      <a:pt x="515779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1" name="Freeform: Shape 44252">
                <a:extLst>
                  <a:ext uri="{FF2B5EF4-FFF2-40B4-BE49-F238E27FC236}">
                    <a16:creationId xmlns:a16="http://schemas.microsoft.com/office/drawing/2014/main" xmlns="" id="{C3F89E8F-021D-44FF-A836-73745D6E59B8}"/>
                  </a:ext>
                </a:extLst>
              </p:cNvPr>
              <p:cNvSpPr/>
              <p:nvPr/>
            </p:nvSpPr>
            <p:spPr>
              <a:xfrm>
                <a:off x="989023" y="4771720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0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2" name="Freeform: Shape 44253">
                <a:extLst>
                  <a:ext uri="{FF2B5EF4-FFF2-40B4-BE49-F238E27FC236}">
                    <a16:creationId xmlns:a16="http://schemas.microsoft.com/office/drawing/2014/main" xmlns="" id="{D90157E0-D91C-4C80-B4C6-AB10DD7C00FD}"/>
                  </a:ext>
                </a:extLst>
              </p:cNvPr>
              <p:cNvSpPr/>
              <p:nvPr/>
            </p:nvSpPr>
            <p:spPr>
              <a:xfrm>
                <a:off x="989023" y="4771815"/>
                <a:ext cx="539115" cy="483584"/>
              </a:xfrm>
              <a:custGeom>
                <a:avLst/>
                <a:gdLst>
                  <a:gd name="connsiteX0" fmla="*/ 0 w 539115"/>
                  <a:gd name="connsiteY0" fmla="*/ 339662 h 483584"/>
                  <a:gd name="connsiteX1" fmla="*/ 292703 w 539115"/>
                  <a:gd name="connsiteY1" fmla="*/ 483584 h 483584"/>
                  <a:gd name="connsiteX2" fmla="*/ 539115 w 539115"/>
                  <a:gd name="connsiteY2" fmla="*/ 143923 h 483584"/>
                  <a:gd name="connsiteX3" fmla="*/ 246412 w 539115"/>
                  <a:gd name="connsiteY3" fmla="*/ 0 h 483584"/>
                  <a:gd name="connsiteX4" fmla="*/ 0 w 539115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5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923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3" name="Freeform: Shape 44254">
                <a:extLst>
                  <a:ext uri="{FF2B5EF4-FFF2-40B4-BE49-F238E27FC236}">
                    <a16:creationId xmlns:a16="http://schemas.microsoft.com/office/drawing/2014/main" xmlns="" id="{7A3F576D-25AF-4D6B-A535-7698380A3C9F}"/>
                  </a:ext>
                </a:extLst>
              </p:cNvPr>
              <p:cNvSpPr/>
              <p:nvPr/>
            </p:nvSpPr>
            <p:spPr>
              <a:xfrm>
                <a:off x="986737" y="4639418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4" name="Freeform: Shape 44255">
                <a:extLst>
                  <a:ext uri="{FF2B5EF4-FFF2-40B4-BE49-F238E27FC236}">
                    <a16:creationId xmlns:a16="http://schemas.microsoft.com/office/drawing/2014/main" xmlns="" id="{72288B86-02C5-4C0C-82CD-3F306779A637}"/>
                  </a:ext>
                </a:extLst>
              </p:cNvPr>
              <p:cNvSpPr/>
              <p:nvPr/>
            </p:nvSpPr>
            <p:spPr>
              <a:xfrm>
                <a:off x="971878" y="4667707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5" name="Freeform: Shape 44256">
                <a:extLst>
                  <a:ext uri="{FF2B5EF4-FFF2-40B4-BE49-F238E27FC236}">
                    <a16:creationId xmlns:a16="http://schemas.microsoft.com/office/drawing/2014/main" xmlns="" id="{A042BB47-4967-4329-8EDB-E455D9AD71E0}"/>
                  </a:ext>
                </a:extLst>
              </p:cNvPr>
              <p:cNvSpPr/>
              <p:nvPr/>
            </p:nvSpPr>
            <p:spPr>
              <a:xfrm>
                <a:off x="952161" y="4704568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6" name="Freeform: Shape 44257">
                <a:extLst>
                  <a:ext uri="{FF2B5EF4-FFF2-40B4-BE49-F238E27FC236}">
                    <a16:creationId xmlns:a16="http://schemas.microsoft.com/office/drawing/2014/main" xmlns="" id="{5232C596-AF19-42A0-A6B8-ABBE3542D50A}"/>
                  </a:ext>
                </a:extLst>
              </p:cNvPr>
              <p:cNvSpPr/>
              <p:nvPr/>
            </p:nvSpPr>
            <p:spPr>
              <a:xfrm>
                <a:off x="930349" y="4730953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6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7" name="Freeform: Shape 44258">
                <a:extLst>
                  <a:ext uri="{FF2B5EF4-FFF2-40B4-BE49-F238E27FC236}">
                    <a16:creationId xmlns:a16="http://schemas.microsoft.com/office/drawing/2014/main" xmlns="" id="{698C08C5-BCAA-478B-96AE-AA7466B7F306}"/>
                  </a:ext>
                </a:extLst>
              </p:cNvPr>
              <p:cNvSpPr/>
              <p:nvPr/>
            </p:nvSpPr>
            <p:spPr>
              <a:xfrm>
                <a:off x="1110467" y="4930021"/>
                <a:ext cx="278987" cy="222793"/>
              </a:xfrm>
              <a:custGeom>
                <a:avLst/>
                <a:gdLst>
                  <a:gd name="connsiteX0" fmla="*/ 66294 w 278987"/>
                  <a:gd name="connsiteY0" fmla="*/ 4 h 222793"/>
                  <a:gd name="connsiteX1" fmla="*/ 0 w 278987"/>
                  <a:gd name="connsiteY1" fmla="*/ 104589 h 222793"/>
                  <a:gd name="connsiteX2" fmla="*/ 189547 w 278987"/>
                  <a:gd name="connsiteY2" fmla="*/ 222794 h 222793"/>
                  <a:gd name="connsiteX3" fmla="*/ 278987 w 278987"/>
                  <a:gd name="connsiteY3" fmla="*/ 104398 h 222793"/>
                  <a:gd name="connsiteX4" fmla="*/ 66294 w 278987"/>
                  <a:gd name="connsiteY4" fmla="*/ 4 h 222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3">
                    <a:moveTo>
                      <a:pt x="66294" y="4"/>
                    </a:moveTo>
                    <a:lnTo>
                      <a:pt x="0" y="104589"/>
                    </a:lnTo>
                    <a:cubicBezTo>
                      <a:pt x="0" y="104589"/>
                      <a:pt x="150304" y="171549"/>
                      <a:pt x="189547" y="222794"/>
                    </a:cubicBezTo>
                    <a:lnTo>
                      <a:pt x="278987" y="104398"/>
                    </a:lnTo>
                    <a:cubicBezTo>
                      <a:pt x="278987" y="104398"/>
                      <a:pt x="217932" y="-758"/>
                      <a:pt x="66294" y="4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8" name="Freeform: Shape 44259">
                <a:extLst>
                  <a:ext uri="{FF2B5EF4-FFF2-40B4-BE49-F238E27FC236}">
                    <a16:creationId xmlns:a16="http://schemas.microsoft.com/office/drawing/2014/main" xmlns="" id="{BBA89749-C742-4FAF-BE77-A1F59768B5EF}"/>
                  </a:ext>
                </a:extLst>
              </p:cNvPr>
              <p:cNvSpPr/>
              <p:nvPr/>
            </p:nvSpPr>
            <p:spPr>
              <a:xfrm>
                <a:off x="831289" y="4780388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4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4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4"/>
                    </a:moveTo>
                    <a:lnTo>
                      <a:pt x="193643" y="223361"/>
                    </a:lnTo>
                    <a:cubicBezTo>
                      <a:pt x="193643" y="223361"/>
                      <a:pt x="63246" y="100013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8103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xmlns="" id="{2BDCE834-1CEE-440C-AB14-B5F0232B2C74}"/>
              </a:ext>
            </a:extLst>
          </p:cNvPr>
          <p:cNvSpPr/>
          <p:nvPr/>
        </p:nvSpPr>
        <p:spPr>
          <a:xfrm>
            <a:off x="350933" y="1282702"/>
            <a:ext cx="6885687" cy="2659381"/>
          </a:xfrm>
          <a:prstGeom prst="wedgeRoundRectCallout">
            <a:avLst>
              <a:gd name="adj1" fmla="val -3631"/>
              <a:gd name="adj2" fmla="val 69938"/>
              <a:gd name="adj3" fmla="val 16667"/>
            </a:avLst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5519">
              <a:buClr>
                <a:srgbClr val="000000"/>
              </a:buClr>
            </a:pPr>
            <a:r>
              <a:rPr lang="vi-VN" sz="4267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Muốn tính giá trị biểu thức có dấu ngoặc ta thực hiện trong ngoặc trước, ngoài ngoặc sau.</a:t>
            </a:r>
            <a:endParaRPr lang="en-US" sz="4267" kern="0" dirty="0">
              <a:solidFill>
                <a:srgbClr val="002060"/>
              </a:solidFill>
              <a:latin typeface="+mj-lt"/>
              <a:cs typeface="Calibri" panose="020F0502020204030204" pitchFamily="34" charset="0"/>
              <a:sym typeface="Arial"/>
            </a:endParaRPr>
          </a:p>
        </p:txBody>
      </p:sp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xmlns="" id="{965437B1-DF95-4CDC-BE37-B6926D22AF15}"/>
              </a:ext>
            </a:extLst>
          </p:cNvPr>
          <p:cNvSpPr/>
          <p:nvPr/>
        </p:nvSpPr>
        <p:spPr>
          <a:xfrm>
            <a:off x="8570120" y="1117601"/>
            <a:ext cx="7138577" cy="2824483"/>
          </a:xfrm>
          <a:prstGeom prst="wedgeRoundRectCallout">
            <a:avLst>
              <a:gd name="adj1" fmla="val -8693"/>
              <a:gd name="adj2" fmla="val 64222"/>
              <a:gd name="adj3" fmla="val 16667"/>
            </a:avLst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5519">
              <a:buClr>
                <a:srgbClr val="000000"/>
              </a:buClr>
            </a:pPr>
            <a:r>
              <a:rPr lang="en-US" sz="4977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N</a:t>
            </a:r>
            <a:r>
              <a:rPr lang="vi-VN" sz="4977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êu thứ tự thực hiện tính giá trị biểu thức có dấu ngoặc</a:t>
            </a:r>
            <a:endParaRPr lang="en-US" sz="4977" kern="0" dirty="0">
              <a:solidFill>
                <a:srgbClr val="002060"/>
              </a:solidFill>
              <a:latin typeface="+mj-lt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EFC5E669-F9E8-96A8-9588-D036C7D0F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41035" y="3942083"/>
            <a:ext cx="3530827" cy="488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B91FC5A-E690-0358-6E61-EAFA50D83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9646" y="4180157"/>
            <a:ext cx="4315581" cy="496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4390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xmlns="" id="{2BDCE834-1CEE-440C-AB14-B5F0232B2C74}"/>
              </a:ext>
            </a:extLst>
          </p:cNvPr>
          <p:cNvSpPr/>
          <p:nvPr/>
        </p:nvSpPr>
        <p:spPr>
          <a:xfrm>
            <a:off x="225273" y="520701"/>
            <a:ext cx="8382945" cy="3083684"/>
          </a:xfrm>
          <a:prstGeom prst="wedgeRoundRectCallout">
            <a:avLst>
              <a:gd name="adj1" fmla="val -3631"/>
              <a:gd name="adj2" fmla="val 69938"/>
              <a:gd name="adj3" fmla="val 16667"/>
            </a:avLst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585"/>
            <a:r>
              <a:rPr lang="vi-VN" altLang="zh-CN" sz="48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Chu vi hình chữ nhật bằng chiều dài cộng chiều rộng (cùng đơn vị đo) tất cả nhân 2</a:t>
            </a:r>
            <a:endParaRPr lang="zh-CN" altLang="en-US" sz="4800" b="1" dirty="0">
              <a:solidFill>
                <a:prstClr val="black">
                  <a:lumMod val="85000"/>
                  <a:lumOff val="15000"/>
                </a:prstClr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xmlns="" id="{965437B1-DF95-4CDC-BE37-B6926D22AF15}"/>
              </a:ext>
            </a:extLst>
          </p:cNvPr>
          <p:cNvSpPr/>
          <p:nvPr/>
        </p:nvSpPr>
        <p:spPr>
          <a:xfrm>
            <a:off x="9497220" y="900661"/>
            <a:ext cx="5961385" cy="2703723"/>
          </a:xfrm>
          <a:prstGeom prst="wedgeRoundRectCallout">
            <a:avLst>
              <a:gd name="adj1" fmla="val 9667"/>
              <a:gd name="adj2" fmla="val 67388"/>
              <a:gd name="adj3" fmla="val 16667"/>
            </a:avLst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625519">
              <a:buClr>
                <a:srgbClr val="000000"/>
              </a:buClr>
            </a:pPr>
            <a:r>
              <a:rPr lang="en-US" sz="4977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N</a:t>
            </a:r>
            <a:r>
              <a:rPr lang="vi-VN" sz="4977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êu cách tính chu vi hình chữ nhật</a:t>
            </a:r>
            <a:r>
              <a:rPr lang="en-US" sz="4977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1AD8407-826D-D08F-0723-F0188EC47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41035" y="3942083"/>
            <a:ext cx="3530827" cy="488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CAFE96E-453B-DA83-9968-295AC2E67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045" y="3942083"/>
            <a:ext cx="4315581" cy="496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7973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xmlns="" id="{2BDCE834-1CEE-440C-AB14-B5F0232B2C74}"/>
              </a:ext>
            </a:extLst>
          </p:cNvPr>
          <p:cNvSpPr/>
          <p:nvPr/>
        </p:nvSpPr>
        <p:spPr>
          <a:xfrm>
            <a:off x="225273" y="520701"/>
            <a:ext cx="8382945" cy="3083684"/>
          </a:xfrm>
          <a:prstGeom prst="wedgeRoundRectCallout">
            <a:avLst>
              <a:gd name="adj1" fmla="val -3631"/>
              <a:gd name="adj2" fmla="val 69938"/>
              <a:gd name="adj3" fmla="val 16667"/>
            </a:avLst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585"/>
            <a:r>
              <a:rPr lang="vi-VN" altLang="zh-CN" sz="48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Muốn tính chu vi hình vuông ta lấy độ dài một cạnh nhân với 4</a:t>
            </a:r>
            <a:r>
              <a:rPr lang="en-US" altLang="zh-CN" sz="48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.</a:t>
            </a:r>
            <a:endParaRPr lang="zh-CN" altLang="en-US" sz="4800" b="1" dirty="0">
              <a:solidFill>
                <a:prstClr val="black">
                  <a:lumMod val="85000"/>
                  <a:lumOff val="15000"/>
                </a:prstClr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xmlns="" id="{965437B1-DF95-4CDC-BE37-B6926D22AF15}"/>
              </a:ext>
            </a:extLst>
          </p:cNvPr>
          <p:cNvSpPr/>
          <p:nvPr/>
        </p:nvSpPr>
        <p:spPr>
          <a:xfrm>
            <a:off x="9497220" y="900661"/>
            <a:ext cx="5961385" cy="2703723"/>
          </a:xfrm>
          <a:prstGeom prst="wedgeRoundRectCallout">
            <a:avLst>
              <a:gd name="adj1" fmla="val 9667"/>
              <a:gd name="adj2" fmla="val 67388"/>
              <a:gd name="adj3" fmla="val 16667"/>
            </a:avLst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625519">
              <a:buClr>
                <a:srgbClr val="000000"/>
              </a:buClr>
              <a:defRPr/>
            </a:pPr>
            <a:r>
              <a:rPr lang="en-US" sz="4977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N</a:t>
            </a:r>
            <a:r>
              <a:rPr lang="vi-VN" sz="4977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êu cách tính chu vi hình </a:t>
            </a:r>
            <a:r>
              <a:rPr lang="en-US" sz="4977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vuông</a:t>
            </a:r>
            <a:endParaRPr lang="en-US" sz="4977" kern="0" dirty="0">
              <a:solidFill>
                <a:srgbClr val="002060"/>
              </a:solidFill>
              <a:latin typeface="+mj-lt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1AD8407-826D-D08F-0723-F0188EC47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41035" y="3942083"/>
            <a:ext cx="3530827" cy="488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CAFE96E-453B-DA83-9968-295AC2E67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045" y="3942083"/>
            <a:ext cx="4315581" cy="496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9535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xmlns="" id="{8DFB276A-A07F-49B7-9EA4-74566C410D59}"/>
              </a:ext>
            </a:extLst>
          </p:cNvPr>
          <p:cNvSpPr/>
          <p:nvPr/>
        </p:nvSpPr>
        <p:spPr>
          <a:xfrm>
            <a:off x="-422277" y="2000877"/>
            <a:ext cx="17196527" cy="9509759"/>
          </a:xfrm>
          <a:custGeom>
            <a:avLst/>
            <a:gdLst>
              <a:gd name="connsiteX0" fmla="*/ 819697 w 4883034"/>
              <a:gd name="connsiteY0" fmla="*/ 1373366 h 3704049"/>
              <a:gd name="connsiteX1" fmla="*/ 1540301 w 4883034"/>
              <a:gd name="connsiteY1" fmla="*/ 1493569 h 3704049"/>
              <a:gd name="connsiteX2" fmla="*/ 2360735 w 4883034"/>
              <a:gd name="connsiteY2" fmla="*/ 1387831 h 3704049"/>
              <a:gd name="connsiteX3" fmla="*/ 2950339 w 4883034"/>
              <a:gd name="connsiteY3" fmla="*/ 1178393 h 3704049"/>
              <a:gd name="connsiteX4" fmla="*/ 3642625 w 4883034"/>
              <a:gd name="connsiteY4" fmla="*/ 1193673 h 3704049"/>
              <a:gd name="connsiteX5" fmla="*/ 4792496 w 4883034"/>
              <a:gd name="connsiteY5" fmla="*/ 0 h 3704049"/>
              <a:gd name="connsiteX6" fmla="*/ 4867062 w 4883034"/>
              <a:gd name="connsiteY6" fmla="*/ 2811927 h 3704049"/>
              <a:gd name="connsiteX7" fmla="*/ 4845263 w 4883034"/>
              <a:gd name="connsiteY7" fmla="*/ 2992027 h 3704049"/>
              <a:gd name="connsiteX8" fmla="*/ 4607099 w 4883034"/>
              <a:gd name="connsiteY8" fmla="*/ 3215727 h 3704049"/>
              <a:gd name="connsiteX9" fmla="*/ 3742454 w 4883034"/>
              <a:gd name="connsiteY9" fmla="*/ 3449409 h 3704049"/>
              <a:gd name="connsiteX10" fmla="*/ 464589 w 4883034"/>
              <a:gd name="connsiteY10" fmla="*/ 3373620 h 3704049"/>
              <a:gd name="connsiteX11" fmla="*/ 325032 w 4883034"/>
              <a:gd name="connsiteY11" fmla="*/ 3259122 h 3704049"/>
              <a:gd name="connsiteX12" fmla="*/ 249651 w 4883034"/>
              <a:gd name="connsiteY12" fmla="*/ 3052740 h 3704049"/>
              <a:gd name="connsiteX13" fmla="*/ 64050 w 4883034"/>
              <a:gd name="connsiteY13" fmla="*/ 2721673 h 3704049"/>
              <a:gd name="connsiteX14" fmla="*/ 4763 w 4883034"/>
              <a:gd name="connsiteY14" fmla="*/ 2632642 h 3704049"/>
              <a:gd name="connsiteX15" fmla="*/ 16784 w 4883034"/>
              <a:gd name="connsiteY15" fmla="*/ 2490232 h 3704049"/>
              <a:gd name="connsiteX16" fmla="*/ 157156 w 4883034"/>
              <a:gd name="connsiteY16" fmla="*/ 1939949 h 3704049"/>
              <a:gd name="connsiteX17" fmla="*/ 218276 w 4883034"/>
              <a:gd name="connsiteY17" fmla="*/ 1644739 h 3704049"/>
              <a:gd name="connsiteX18" fmla="*/ 819697 w 4883034"/>
              <a:gd name="connsiteY18" fmla="*/ 1373366 h 370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83034" h="3704049">
                <a:moveTo>
                  <a:pt x="819697" y="1373366"/>
                </a:moveTo>
                <a:cubicBezTo>
                  <a:pt x="1061324" y="1377848"/>
                  <a:pt x="1299488" y="1462805"/>
                  <a:pt x="1540301" y="1493569"/>
                </a:cubicBezTo>
                <a:cubicBezTo>
                  <a:pt x="1815137" y="1528611"/>
                  <a:pt x="2093641" y="1492754"/>
                  <a:pt x="2360735" y="1387831"/>
                </a:cubicBezTo>
                <a:cubicBezTo>
                  <a:pt x="2556523" y="1310820"/>
                  <a:pt x="2748644" y="1196526"/>
                  <a:pt x="2950339" y="1178393"/>
                </a:cubicBezTo>
                <a:cubicBezTo>
                  <a:pt x="3181373" y="1157613"/>
                  <a:pt x="3415666" y="1264165"/>
                  <a:pt x="3642625" y="1193673"/>
                </a:cubicBezTo>
                <a:cubicBezTo>
                  <a:pt x="4100006" y="1051468"/>
                  <a:pt x="4357933" y="262612"/>
                  <a:pt x="4792496" y="0"/>
                </a:cubicBezTo>
                <a:cubicBezTo>
                  <a:pt x="4878064" y="930246"/>
                  <a:pt x="4903123" y="1873939"/>
                  <a:pt x="4867062" y="2811927"/>
                </a:cubicBezTo>
                <a:cubicBezTo>
                  <a:pt x="4864618" y="2873251"/>
                  <a:pt x="4861765" y="2936204"/>
                  <a:pt x="4845263" y="2992027"/>
                </a:cubicBezTo>
                <a:cubicBezTo>
                  <a:pt x="4805331" y="3127510"/>
                  <a:pt x="4700816" y="3181092"/>
                  <a:pt x="4607099" y="3215727"/>
                </a:cubicBezTo>
                <a:cubicBezTo>
                  <a:pt x="4322483" y="3321260"/>
                  <a:pt x="4032367" y="3385844"/>
                  <a:pt x="3742454" y="3449409"/>
                </a:cubicBezTo>
                <a:cubicBezTo>
                  <a:pt x="2650648" y="3688388"/>
                  <a:pt x="1512186" y="3908216"/>
                  <a:pt x="464589" y="3373620"/>
                </a:cubicBezTo>
                <a:cubicBezTo>
                  <a:pt x="414064" y="3347746"/>
                  <a:pt x="361908" y="3318408"/>
                  <a:pt x="325032" y="3259122"/>
                </a:cubicBezTo>
                <a:cubicBezTo>
                  <a:pt x="289379" y="3201873"/>
                  <a:pt x="272469" y="3124047"/>
                  <a:pt x="249651" y="3052740"/>
                </a:cubicBezTo>
                <a:cubicBezTo>
                  <a:pt x="207478" y="2920313"/>
                  <a:pt x="142895" y="2805000"/>
                  <a:pt x="64050" y="2721673"/>
                </a:cubicBezTo>
                <a:cubicBezTo>
                  <a:pt x="41028" y="2697225"/>
                  <a:pt x="15154" y="2672777"/>
                  <a:pt x="4763" y="2632642"/>
                </a:cubicBezTo>
                <a:cubicBezTo>
                  <a:pt x="-6849" y="2587005"/>
                  <a:pt x="4967" y="2535869"/>
                  <a:pt x="16784" y="2490232"/>
                </a:cubicBezTo>
                <a:cubicBezTo>
                  <a:pt x="64050" y="2308910"/>
                  <a:pt x="120891" y="2127383"/>
                  <a:pt x="157156" y="1939949"/>
                </a:cubicBezTo>
                <a:cubicBezTo>
                  <a:pt x="176511" y="1840119"/>
                  <a:pt x="176307" y="1730307"/>
                  <a:pt x="218276" y="1644739"/>
                </a:cubicBezTo>
                <a:cubicBezTo>
                  <a:pt x="336849" y="1402908"/>
                  <a:pt x="644078" y="1373366"/>
                  <a:pt x="819697" y="137336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0360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 dirty="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6755" name="TextBox 6754">
            <a:extLst>
              <a:ext uri="{FF2B5EF4-FFF2-40B4-BE49-F238E27FC236}">
                <a16:creationId xmlns:a16="http://schemas.microsoft.com/office/drawing/2014/main" xmlns="" id="{C83D4BE2-D008-4FDA-AD53-5C5178B699CD}"/>
              </a:ext>
            </a:extLst>
          </p:cNvPr>
          <p:cNvSpPr txBox="1"/>
          <p:nvPr/>
        </p:nvSpPr>
        <p:spPr>
          <a:xfrm>
            <a:off x="2466456" y="2173059"/>
            <a:ext cx="12598400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defRPr/>
            </a:pPr>
            <a:r>
              <a:rPr lang="en-US" sz="10666" b="1" spc="400" dirty="0">
                <a:solidFill>
                  <a:srgbClr val="EDB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th-TH" sz="3200" spc="400" dirty="0">
              <a:solidFill>
                <a:srgbClr val="EDB863"/>
              </a:solidFill>
              <a:latin typeface="Times New Roman" panose="02020603050405020304" pitchFamily="18" charset="0"/>
              <a:cs typeface="ARMNoklae" panose="02000506000000020004" pitchFamily="2" charset="0"/>
            </a:endParaRPr>
          </a:p>
        </p:txBody>
      </p:sp>
      <p:grpSp>
        <p:nvGrpSpPr>
          <p:cNvPr id="18686" name="Graphic 18676">
            <a:extLst>
              <a:ext uri="{FF2B5EF4-FFF2-40B4-BE49-F238E27FC236}">
                <a16:creationId xmlns:a16="http://schemas.microsoft.com/office/drawing/2014/main" xmlns="" id="{9E377683-8C17-4214-8AF4-C70F15BE6E44}"/>
              </a:ext>
            </a:extLst>
          </p:cNvPr>
          <p:cNvGrpSpPr/>
          <p:nvPr/>
        </p:nvGrpSpPr>
        <p:grpSpPr>
          <a:xfrm>
            <a:off x="1087277" y="-1752483"/>
            <a:ext cx="727028" cy="5975459"/>
            <a:chOff x="6731507" y="2028824"/>
            <a:chExt cx="178975" cy="2065305"/>
          </a:xfrm>
        </p:grpSpPr>
        <p:grpSp>
          <p:nvGrpSpPr>
            <p:cNvPr id="18687" name="Graphic 18676">
              <a:extLst>
                <a:ext uri="{FF2B5EF4-FFF2-40B4-BE49-F238E27FC236}">
                  <a16:creationId xmlns:a16="http://schemas.microsoft.com/office/drawing/2014/main" xmlns="" id="{9E377683-8C17-4214-8AF4-C70F15BE6E44}"/>
                </a:ext>
              </a:extLst>
            </p:cNvPr>
            <p:cNvGrpSpPr/>
            <p:nvPr/>
          </p:nvGrpSpPr>
          <p:grpSpPr>
            <a:xfrm>
              <a:off x="6731507" y="3842384"/>
              <a:ext cx="171450" cy="251745"/>
              <a:chOff x="6731507" y="3842384"/>
              <a:chExt cx="171450" cy="251745"/>
            </a:xfrm>
          </p:grpSpPr>
          <p:sp>
            <p:nvSpPr>
              <p:cNvPr id="6752" name="Freeform: Shape 6751">
                <a:extLst>
                  <a:ext uri="{FF2B5EF4-FFF2-40B4-BE49-F238E27FC236}">
                    <a16:creationId xmlns:a16="http://schemas.microsoft.com/office/drawing/2014/main" xmlns="" id="{7843A706-1872-4630-86F2-9656A483F894}"/>
                  </a:ext>
                </a:extLst>
              </p:cNvPr>
              <p:cNvSpPr/>
              <p:nvPr/>
            </p:nvSpPr>
            <p:spPr>
              <a:xfrm>
                <a:off x="6731507" y="3842384"/>
                <a:ext cx="171450" cy="251745"/>
              </a:xfrm>
              <a:custGeom>
                <a:avLst/>
                <a:gdLst>
                  <a:gd name="connsiteX0" fmla="*/ 171450 w 171450"/>
                  <a:gd name="connsiteY0" fmla="*/ 667 h 251745"/>
                  <a:gd name="connsiteX1" fmla="*/ 84677 w 171450"/>
                  <a:gd name="connsiteY1" fmla="*/ 251746 h 251745"/>
                  <a:gd name="connsiteX2" fmla="*/ 0 w 171450"/>
                  <a:gd name="connsiteY2" fmla="*/ 0 h 25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251745">
                    <a:moveTo>
                      <a:pt x="171450" y="667"/>
                    </a:moveTo>
                    <a:lnTo>
                      <a:pt x="84677" y="2517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753" name="Freeform: Shape 6752">
                <a:extLst>
                  <a:ext uri="{FF2B5EF4-FFF2-40B4-BE49-F238E27FC236}">
                    <a16:creationId xmlns:a16="http://schemas.microsoft.com/office/drawing/2014/main" xmlns="" id="{7BCB4427-1C59-42DF-8039-17E7C2275705}"/>
                  </a:ext>
                </a:extLst>
              </p:cNvPr>
              <p:cNvSpPr/>
              <p:nvPr/>
            </p:nvSpPr>
            <p:spPr>
              <a:xfrm>
                <a:off x="6779132" y="3984021"/>
                <a:ext cx="74961" cy="110108"/>
              </a:xfrm>
              <a:custGeom>
                <a:avLst/>
                <a:gdLst>
                  <a:gd name="connsiteX0" fmla="*/ 0 w 74961"/>
                  <a:gd name="connsiteY0" fmla="*/ 0 h 110108"/>
                  <a:gd name="connsiteX1" fmla="*/ 74962 w 74961"/>
                  <a:gd name="connsiteY1" fmla="*/ 286 h 110108"/>
                  <a:gd name="connsiteX2" fmla="*/ 37052 w 74961"/>
                  <a:gd name="connsiteY2" fmla="*/ 110109 h 11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961" h="110108">
                    <a:moveTo>
                      <a:pt x="0" y="0"/>
                    </a:moveTo>
                    <a:lnTo>
                      <a:pt x="74962" y="286"/>
                    </a:lnTo>
                    <a:lnTo>
                      <a:pt x="37052" y="110109"/>
                    </a:lnTo>
                    <a:close/>
                  </a:path>
                </a:pathLst>
              </a:custGeom>
              <a:solidFill>
                <a:srgbClr val="90A4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754" name="Graphic 18676">
              <a:extLst>
                <a:ext uri="{FF2B5EF4-FFF2-40B4-BE49-F238E27FC236}">
                  <a16:creationId xmlns:a16="http://schemas.microsoft.com/office/drawing/2014/main" xmlns="" id="{9E377683-8C17-4214-8AF4-C70F15BE6E44}"/>
                </a:ext>
              </a:extLst>
            </p:cNvPr>
            <p:cNvGrpSpPr/>
            <p:nvPr/>
          </p:nvGrpSpPr>
          <p:grpSpPr>
            <a:xfrm>
              <a:off x="6731507" y="2028824"/>
              <a:ext cx="178975" cy="1814227"/>
              <a:chOff x="6731507" y="2028824"/>
              <a:chExt cx="178975" cy="1814227"/>
            </a:xfrm>
          </p:grpSpPr>
          <p:sp>
            <p:nvSpPr>
              <p:cNvPr id="6756" name="Freeform: Shape 6755">
                <a:extLst>
                  <a:ext uri="{FF2B5EF4-FFF2-40B4-BE49-F238E27FC236}">
                    <a16:creationId xmlns:a16="http://schemas.microsoft.com/office/drawing/2014/main" xmlns="" id="{A4E12470-3245-4FE4-A9AE-EE4E60956E5B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178975" cy="1814227"/>
              </a:xfrm>
              <a:custGeom>
                <a:avLst/>
                <a:gdLst>
                  <a:gd name="connsiteX0" fmla="*/ 171450 w 178975"/>
                  <a:gd name="connsiteY0" fmla="*/ 1814228 h 1814227"/>
                  <a:gd name="connsiteX1" fmla="*/ 178975 w 178975"/>
                  <a:gd name="connsiteY1" fmla="*/ 86107 h 1814227"/>
                  <a:gd name="connsiteX2" fmla="*/ 93631 w 178975"/>
                  <a:gd name="connsiteY2" fmla="*/ 1 h 1814227"/>
                  <a:gd name="connsiteX3" fmla="*/ 7525 w 178975"/>
                  <a:gd name="connsiteY3" fmla="*/ 85345 h 1814227"/>
                  <a:gd name="connsiteX4" fmla="*/ 0 w 178975"/>
                  <a:gd name="connsiteY4" fmla="*/ 1813466 h 1814227"/>
                  <a:gd name="connsiteX5" fmla="*/ 171450 w 178975"/>
                  <a:gd name="connsiteY5" fmla="*/ 1814228 h 181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975" h="1814227">
                    <a:moveTo>
                      <a:pt x="171450" y="1814228"/>
                    </a:moveTo>
                    <a:lnTo>
                      <a:pt x="178975" y="86107"/>
                    </a:lnTo>
                    <a:cubicBezTo>
                      <a:pt x="179165" y="38767"/>
                      <a:pt x="140970" y="286"/>
                      <a:pt x="93631" y="1"/>
                    </a:cubicBez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171450" y="1814228"/>
                    </a:lnTo>
                    <a:close/>
                  </a:path>
                </a:pathLst>
              </a:custGeom>
              <a:solidFill>
                <a:srgbClr val="8D745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757" name="Freeform: Shape 6756">
                <a:extLst>
                  <a:ext uri="{FF2B5EF4-FFF2-40B4-BE49-F238E27FC236}">
                    <a16:creationId xmlns:a16="http://schemas.microsoft.com/office/drawing/2014/main" xmlns="" id="{1E87AC40-725A-4591-8DD9-2B285840FC6E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93630" cy="1813846"/>
              </a:xfrm>
              <a:custGeom>
                <a:avLst/>
                <a:gdLst>
                  <a:gd name="connsiteX0" fmla="*/ 93631 w 93630"/>
                  <a:gd name="connsiteY0" fmla="*/ 1 h 1813846"/>
                  <a:gd name="connsiteX1" fmla="*/ 7525 w 93630"/>
                  <a:gd name="connsiteY1" fmla="*/ 85345 h 1813846"/>
                  <a:gd name="connsiteX2" fmla="*/ 0 w 93630"/>
                  <a:gd name="connsiteY2" fmla="*/ 1813466 h 1813846"/>
                  <a:gd name="connsiteX3" fmla="*/ 85725 w 93630"/>
                  <a:gd name="connsiteY3" fmla="*/ 1813846 h 1813846"/>
                  <a:gd name="connsiteX4" fmla="*/ 93631 w 93630"/>
                  <a:gd name="connsiteY4" fmla="*/ 1 h 181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30" h="1813846">
                    <a:moveTo>
                      <a:pt x="93631" y="1"/>
                    </a:move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85725" y="1813846"/>
                    </a:lnTo>
                    <a:lnTo>
                      <a:pt x="93631" y="1"/>
                    </a:ln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19089" name="Graphic 19087">
            <a:extLst>
              <a:ext uri="{FF2B5EF4-FFF2-40B4-BE49-F238E27FC236}">
                <a16:creationId xmlns:a16="http://schemas.microsoft.com/office/drawing/2014/main" xmlns="" id="{AC6AD137-2315-43D9-93C1-A2A0CBEB844B}"/>
              </a:ext>
            </a:extLst>
          </p:cNvPr>
          <p:cNvSpPr/>
          <p:nvPr/>
        </p:nvSpPr>
        <p:spPr>
          <a:xfrm>
            <a:off x="6966320" y="8347996"/>
            <a:ext cx="3310839" cy="1266776"/>
          </a:xfrm>
          <a:custGeom>
            <a:avLst/>
            <a:gdLst>
              <a:gd name="connsiteX0" fmla="*/ 3452743 w 3916307"/>
              <a:gd name="connsiteY0" fmla="*/ 0 h 1611218"/>
              <a:gd name="connsiteX1" fmla="*/ 3440575 w 3916307"/>
              <a:gd name="connsiteY1" fmla="*/ 338 h 1611218"/>
              <a:gd name="connsiteX2" fmla="*/ 3432125 w 3916307"/>
              <a:gd name="connsiteY2" fmla="*/ 338 h 1611218"/>
              <a:gd name="connsiteX3" fmla="*/ 3424351 w 3916307"/>
              <a:gd name="connsiteY3" fmla="*/ 338 h 1611218"/>
              <a:gd name="connsiteX4" fmla="*/ 3413535 w 3916307"/>
              <a:gd name="connsiteY4" fmla="*/ 338 h 1611218"/>
              <a:gd name="connsiteX5" fmla="*/ 3394270 w 3916307"/>
              <a:gd name="connsiteY5" fmla="*/ 11830 h 1611218"/>
              <a:gd name="connsiteX6" fmla="*/ 3391228 w 3916307"/>
              <a:gd name="connsiteY6" fmla="*/ 11830 h 1611218"/>
              <a:gd name="connsiteX7" fmla="*/ 3387848 w 3916307"/>
              <a:gd name="connsiteY7" fmla="*/ 11830 h 1611218"/>
              <a:gd name="connsiteX8" fmla="*/ 3384806 w 3916307"/>
              <a:gd name="connsiteY8" fmla="*/ 11492 h 1611218"/>
              <a:gd name="connsiteX9" fmla="*/ 3380412 w 3916307"/>
              <a:gd name="connsiteY9" fmla="*/ 11830 h 1611218"/>
              <a:gd name="connsiteX10" fmla="*/ 3372638 w 3916307"/>
              <a:gd name="connsiteY10" fmla="*/ 14196 h 1611218"/>
              <a:gd name="connsiteX11" fmla="*/ 3369596 w 3916307"/>
              <a:gd name="connsiteY11" fmla="*/ 14872 h 1611218"/>
              <a:gd name="connsiteX12" fmla="*/ 3280028 w 3916307"/>
              <a:gd name="connsiteY12" fmla="*/ 23660 h 1611218"/>
              <a:gd name="connsiteX13" fmla="*/ 3218175 w 3916307"/>
              <a:gd name="connsiteY13" fmla="*/ 36165 h 1611218"/>
              <a:gd name="connsiteX14" fmla="*/ 3201275 w 3916307"/>
              <a:gd name="connsiteY14" fmla="*/ 39545 h 1611218"/>
              <a:gd name="connsiteX15" fmla="*/ 3180658 w 3916307"/>
              <a:gd name="connsiteY15" fmla="*/ 44615 h 1611218"/>
              <a:gd name="connsiteX16" fmla="*/ 3163758 w 3916307"/>
              <a:gd name="connsiteY16" fmla="*/ 48333 h 1611218"/>
              <a:gd name="connsiteX17" fmla="*/ 3160040 w 3916307"/>
              <a:gd name="connsiteY17" fmla="*/ 49347 h 1611218"/>
              <a:gd name="connsiteX18" fmla="*/ 3126240 w 3916307"/>
              <a:gd name="connsiteY18" fmla="*/ 56783 h 1611218"/>
              <a:gd name="connsiteX19" fmla="*/ 3046812 w 3916307"/>
              <a:gd name="connsiteY19" fmla="*/ 70979 h 1611218"/>
              <a:gd name="connsiteX20" fmla="*/ 2968059 w 3916307"/>
              <a:gd name="connsiteY20" fmla="*/ 80781 h 1611218"/>
              <a:gd name="connsiteX21" fmla="*/ 2960961 w 3916307"/>
              <a:gd name="connsiteY21" fmla="*/ 81457 h 1611218"/>
              <a:gd name="connsiteX22" fmla="*/ 2917360 w 3916307"/>
              <a:gd name="connsiteY22" fmla="*/ 85851 h 1611218"/>
              <a:gd name="connsiteX23" fmla="*/ 2913642 w 3916307"/>
              <a:gd name="connsiteY23" fmla="*/ 86189 h 1611218"/>
              <a:gd name="connsiteX24" fmla="*/ 2893362 w 3916307"/>
              <a:gd name="connsiteY24" fmla="*/ 88554 h 1611218"/>
              <a:gd name="connsiteX25" fmla="*/ 2874097 w 3916307"/>
              <a:gd name="connsiteY25" fmla="*/ 90582 h 1611218"/>
              <a:gd name="connsiteX26" fmla="*/ 2834552 w 3916307"/>
              <a:gd name="connsiteY26" fmla="*/ 94976 h 1611218"/>
              <a:gd name="connsiteX27" fmla="*/ 2821032 w 3916307"/>
              <a:gd name="connsiteY27" fmla="*/ 96666 h 1611218"/>
              <a:gd name="connsiteX28" fmla="*/ 2783852 w 3916307"/>
              <a:gd name="connsiteY28" fmla="*/ 100722 h 1611218"/>
              <a:gd name="connsiteX29" fmla="*/ 2695298 w 3916307"/>
              <a:gd name="connsiteY29" fmla="*/ 109172 h 1611218"/>
              <a:gd name="connsiteX30" fmla="*/ 2661161 w 3916307"/>
              <a:gd name="connsiteY30" fmla="*/ 111876 h 1611218"/>
              <a:gd name="connsiteX31" fmla="*/ 2607758 w 3916307"/>
              <a:gd name="connsiteY31" fmla="*/ 115932 h 1611218"/>
              <a:gd name="connsiteX32" fmla="*/ 2588154 w 3916307"/>
              <a:gd name="connsiteY32" fmla="*/ 117622 h 1611218"/>
              <a:gd name="connsiteX33" fmla="*/ 2561452 w 3916307"/>
              <a:gd name="connsiteY33" fmla="*/ 119988 h 1611218"/>
              <a:gd name="connsiteX34" fmla="*/ 2521569 w 3916307"/>
              <a:gd name="connsiteY34" fmla="*/ 123706 h 1611218"/>
              <a:gd name="connsiteX35" fmla="*/ 2511091 w 3916307"/>
              <a:gd name="connsiteY35" fmla="*/ 124720 h 1611218"/>
              <a:gd name="connsiteX36" fmla="*/ 2432339 w 3916307"/>
              <a:gd name="connsiteY36" fmla="*/ 130804 h 1611218"/>
              <a:gd name="connsiteX37" fmla="*/ 2366430 w 3916307"/>
              <a:gd name="connsiteY37" fmla="*/ 133846 h 1611218"/>
              <a:gd name="connsiteX38" fmla="*/ 2344460 w 3916307"/>
              <a:gd name="connsiteY38" fmla="*/ 134860 h 1611218"/>
              <a:gd name="connsiteX39" fmla="*/ 2268749 w 3916307"/>
              <a:gd name="connsiteY39" fmla="*/ 138578 h 1611218"/>
              <a:gd name="connsiteX40" fmla="*/ 2217374 w 3916307"/>
              <a:gd name="connsiteY40" fmla="*/ 140944 h 1611218"/>
              <a:gd name="connsiteX41" fmla="*/ 2093330 w 3916307"/>
              <a:gd name="connsiteY41" fmla="*/ 145675 h 1611218"/>
              <a:gd name="connsiteX42" fmla="*/ 2051757 w 3916307"/>
              <a:gd name="connsiteY42" fmla="*/ 146689 h 1611218"/>
              <a:gd name="connsiteX43" fmla="*/ 2006804 w 3916307"/>
              <a:gd name="connsiteY43" fmla="*/ 147703 h 1611218"/>
              <a:gd name="connsiteX44" fmla="*/ 1995312 w 3916307"/>
              <a:gd name="connsiteY44" fmla="*/ 147703 h 1611218"/>
              <a:gd name="connsiteX45" fmla="*/ 1859100 w 3916307"/>
              <a:gd name="connsiteY45" fmla="*/ 149055 h 1611218"/>
              <a:gd name="connsiteX46" fmla="*/ 1826653 w 3916307"/>
              <a:gd name="connsiteY46" fmla="*/ 149393 h 1611218"/>
              <a:gd name="connsiteX47" fmla="*/ 1747900 w 3916307"/>
              <a:gd name="connsiteY47" fmla="*/ 150069 h 1611218"/>
              <a:gd name="connsiteX48" fmla="*/ 1740126 w 3916307"/>
              <a:gd name="connsiteY48" fmla="*/ 150069 h 1611218"/>
              <a:gd name="connsiteX49" fmla="*/ 1731339 w 3916307"/>
              <a:gd name="connsiteY49" fmla="*/ 150069 h 1611218"/>
              <a:gd name="connsiteX50" fmla="*/ 1690441 w 3916307"/>
              <a:gd name="connsiteY50" fmla="*/ 150407 h 1611218"/>
              <a:gd name="connsiteX51" fmla="*/ 1687061 w 3916307"/>
              <a:gd name="connsiteY51" fmla="*/ 150407 h 1611218"/>
              <a:gd name="connsiteX52" fmla="*/ 1682329 w 3916307"/>
              <a:gd name="connsiteY52" fmla="*/ 150745 h 1611218"/>
              <a:gd name="connsiteX53" fmla="*/ 1617773 w 3916307"/>
              <a:gd name="connsiteY53" fmla="*/ 152435 h 1611218"/>
              <a:gd name="connsiteX54" fmla="*/ 1613379 w 3916307"/>
              <a:gd name="connsiteY54" fmla="*/ 153111 h 1611218"/>
              <a:gd name="connsiteX55" fmla="*/ 1594451 w 3916307"/>
              <a:gd name="connsiteY55" fmla="*/ 152773 h 1611218"/>
              <a:gd name="connsiteX56" fmla="*/ 1577551 w 3916307"/>
              <a:gd name="connsiteY56" fmla="*/ 153111 h 1611218"/>
              <a:gd name="connsiteX57" fmla="*/ 1475139 w 3916307"/>
              <a:gd name="connsiteY57" fmla="*/ 154125 h 1611218"/>
              <a:gd name="connsiteX58" fmla="*/ 1397400 w 3916307"/>
              <a:gd name="connsiteY58" fmla="*/ 153449 h 1611218"/>
              <a:gd name="connsiteX59" fmla="*/ 1210828 w 3916307"/>
              <a:gd name="connsiteY59" fmla="*/ 149055 h 1611218"/>
              <a:gd name="connsiteX60" fmla="*/ 1169254 w 3916307"/>
              <a:gd name="connsiteY60" fmla="*/ 147365 h 1611218"/>
              <a:gd name="connsiteX61" fmla="*/ 1123963 w 3916307"/>
              <a:gd name="connsiteY61" fmla="*/ 145000 h 1611218"/>
              <a:gd name="connsiteX62" fmla="*/ 1079348 w 3916307"/>
              <a:gd name="connsiteY62" fmla="*/ 142972 h 1611218"/>
              <a:gd name="connsiteX63" fmla="*/ 1066166 w 3916307"/>
              <a:gd name="connsiteY63" fmla="*/ 142296 h 1611218"/>
              <a:gd name="connsiteX64" fmla="*/ 1038113 w 3916307"/>
              <a:gd name="connsiteY64" fmla="*/ 140944 h 1611218"/>
              <a:gd name="connsiteX65" fmla="*/ 974908 w 3916307"/>
              <a:gd name="connsiteY65" fmla="*/ 137902 h 1611218"/>
              <a:gd name="connsiteX66" fmla="*/ 942798 w 3916307"/>
              <a:gd name="connsiteY66" fmla="*/ 135874 h 1611218"/>
              <a:gd name="connsiteX67" fmla="*/ 855596 w 3916307"/>
              <a:gd name="connsiteY67" fmla="*/ 133508 h 1611218"/>
              <a:gd name="connsiteX68" fmla="*/ 831598 w 3916307"/>
              <a:gd name="connsiteY68" fmla="*/ 133508 h 1611218"/>
              <a:gd name="connsiteX69" fmla="*/ 754536 w 3916307"/>
              <a:gd name="connsiteY69" fmla="*/ 133846 h 1611218"/>
              <a:gd name="connsiteX70" fmla="*/ 713976 w 3916307"/>
              <a:gd name="connsiteY70" fmla="*/ 134184 h 1611218"/>
              <a:gd name="connsiteX71" fmla="*/ 634886 w 3916307"/>
              <a:gd name="connsiteY71" fmla="*/ 137902 h 1611218"/>
              <a:gd name="connsiteX72" fmla="*/ 621704 w 3916307"/>
              <a:gd name="connsiteY72" fmla="*/ 138916 h 1611218"/>
              <a:gd name="connsiteX73" fmla="*/ 590608 w 3916307"/>
              <a:gd name="connsiteY73" fmla="*/ 140606 h 1611218"/>
              <a:gd name="connsiteX74" fmla="*/ 576751 w 3916307"/>
              <a:gd name="connsiteY74" fmla="*/ 134184 h 1611218"/>
              <a:gd name="connsiteX75" fmla="*/ 573709 w 3916307"/>
              <a:gd name="connsiteY75" fmla="*/ 133508 h 1611218"/>
              <a:gd name="connsiteX76" fmla="*/ 568301 w 3916307"/>
              <a:gd name="connsiteY76" fmla="*/ 132494 h 1611218"/>
              <a:gd name="connsiteX77" fmla="*/ 557147 w 3916307"/>
              <a:gd name="connsiteY77" fmla="*/ 132832 h 1611218"/>
              <a:gd name="connsiteX78" fmla="*/ 543627 w 3916307"/>
              <a:gd name="connsiteY78" fmla="*/ 134184 h 1611218"/>
              <a:gd name="connsiteX79" fmla="*/ 539909 w 3916307"/>
              <a:gd name="connsiteY79" fmla="*/ 134184 h 1611218"/>
              <a:gd name="connsiteX80" fmla="*/ 501716 w 3916307"/>
              <a:gd name="connsiteY80" fmla="*/ 135198 h 1611218"/>
              <a:gd name="connsiteX81" fmla="*/ 493604 w 3916307"/>
              <a:gd name="connsiteY81" fmla="*/ 135198 h 1611218"/>
              <a:gd name="connsiteX82" fmla="*/ 489210 w 3916307"/>
              <a:gd name="connsiteY82" fmla="*/ 135198 h 1611218"/>
              <a:gd name="connsiteX83" fmla="*/ 485154 w 3916307"/>
              <a:gd name="connsiteY83" fmla="*/ 135198 h 1611218"/>
              <a:gd name="connsiteX84" fmla="*/ 480760 w 3916307"/>
              <a:gd name="connsiteY84" fmla="*/ 135198 h 1611218"/>
              <a:gd name="connsiteX85" fmla="*/ 458115 w 3916307"/>
              <a:gd name="connsiteY85" fmla="*/ 136212 h 1611218"/>
              <a:gd name="connsiteX86" fmla="*/ 448989 w 3916307"/>
              <a:gd name="connsiteY86" fmla="*/ 136550 h 1611218"/>
              <a:gd name="connsiteX87" fmla="*/ 361110 w 3916307"/>
              <a:gd name="connsiteY87" fmla="*/ 144662 h 1611218"/>
              <a:gd name="connsiteX88" fmla="*/ 269176 w 3916307"/>
              <a:gd name="connsiteY88" fmla="*/ 165955 h 1611218"/>
              <a:gd name="connsiteX89" fmla="*/ 264782 w 3916307"/>
              <a:gd name="connsiteY89" fmla="*/ 167983 h 1611218"/>
              <a:gd name="connsiteX90" fmla="*/ 241798 w 3916307"/>
              <a:gd name="connsiteY90" fmla="*/ 173391 h 1611218"/>
              <a:gd name="connsiteX91" fmla="*/ 231997 w 3916307"/>
              <a:gd name="connsiteY91" fmla="*/ 176095 h 1611218"/>
              <a:gd name="connsiteX92" fmla="*/ 172510 w 3916307"/>
              <a:gd name="connsiteY92" fmla="*/ 192319 h 1611218"/>
              <a:gd name="connsiteX93" fmla="*/ 95447 w 3916307"/>
              <a:gd name="connsiteY93" fmla="*/ 227470 h 1611218"/>
              <a:gd name="connsiteX94" fmla="*/ 53536 w 3916307"/>
              <a:gd name="connsiteY94" fmla="*/ 255524 h 1611218"/>
              <a:gd name="connsiteX95" fmla="*/ 37312 w 3916307"/>
              <a:gd name="connsiteY95" fmla="*/ 271409 h 1611218"/>
              <a:gd name="connsiteX96" fmla="*/ 33594 w 3916307"/>
              <a:gd name="connsiteY96" fmla="*/ 275127 h 1611218"/>
              <a:gd name="connsiteX97" fmla="*/ 21088 w 3916307"/>
              <a:gd name="connsiteY97" fmla="*/ 291013 h 1611218"/>
              <a:gd name="connsiteX98" fmla="*/ 8582 w 3916307"/>
              <a:gd name="connsiteY98" fmla="*/ 315011 h 1611218"/>
              <a:gd name="connsiteX99" fmla="*/ 1485 w 3916307"/>
              <a:gd name="connsiteY99" fmla="*/ 343064 h 1611218"/>
              <a:gd name="connsiteX100" fmla="*/ 133 w 3916307"/>
              <a:gd name="connsiteY100" fmla="*/ 362330 h 1611218"/>
              <a:gd name="connsiteX101" fmla="*/ 809 w 3916307"/>
              <a:gd name="connsiteY101" fmla="*/ 392749 h 1611218"/>
              <a:gd name="connsiteX102" fmla="*/ 12638 w 3916307"/>
              <a:gd name="connsiteY102" fmla="*/ 439392 h 1611218"/>
              <a:gd name="connsiteX103" fmla="*/ 18384 w 3916307"/>
              <a:gd name="connsiteY103" fmla="*/ 452574 h 1611218"/>
              <a:gd name="connsiteX104" fmla="*/ 20750 w 3916307"/>
              <a:gd name="connsiteY104" fmla="*/ 457982 h 1611218"/>
              <a:gd name="connsiteX105" fmla="*/ 30552 w 3916307"/>
              <a:gd name="connsiteY105" fmla="*/ 476910 h 1611218"/>
              <a:gd name="connsiteX106" fmla="*/ 58944 w 3916307"/>
              <a:gd name="connsiteY106" fmla="*/ 517469 h 1611218"/>
              <a:gd name="connsiteX107" fmla="*/ 78547 w 3916307"/>
              <a:gd name="connsiteY107" fmla="*/ 536397 h 1611218"/>
              <a:gd name="connsiteX108" fmla="*/ 96461 w 3916307"/>
              <a:gd name="connsiteY108" fmla="*/ 551607 h 1611218"/>
              <a:gd name="connsiteX109" fmla="*/ 174876 w 3916307"/>
              <a:gd name="connsiteY109" fmla="*/ 594194 h 1611218"/>
              <a:gd name="connsiteX110" fmla="*/ 191775 w 3916307"/>
              <a:gd name="connsiteY110" fmla="*/ 600278 h 1611218"/>
              <a:gd name="connsiteX111" fmla="*/ 197183 w 3916307"/>
              <a:gd name="connsiteY111" fmla="*/ 602306 h 1611218"/>
              <a:gd name="connsiteX112" fmla="*/ 201915 w 3916307"/>
              <a:gd name="connsiteY112" fmla="*/ 603996 h 1611218"/>
              <a:gd name="connsiteX113" fmla="*/ 253290 w 3916307"/>
              <a:gd name="connsiteY113" fmla="*/ 623937 h 1611218"/>
              <a:gd name="connsiteX114" fmla="*/ 277288 w 3916307"/>
              <a:gd name="connsiteY114" fmla="*/ 635429 h 1611218"/>
              <a:gd name="connsiteX115" fmla="*/ 336437 w 3916307"/>
              <a:gd name="connsiteY115" fmla="*/ 679030 h 1611218"/>
              <a:gd name="connsiteX116" fmla="*/ 368884 w 3916307"/>
              <a:gd name="connsiteY116" fmla="*/ 718238 h 1611218"/>
              <a:gd name="connsiteX117" fmla="*/ 376658 w 3916307"/>
              <a:gd name="connsiteY117" fmla="*/ 735137 h 1611218"/>
              <a:gd name="connsiteX118" fmla="*/ 377334 w 3916307"/>
              <a:gd name="connsiteY118" fmla="*/ 741559 h 1611218"/>
              <a:gd name="connsiteX119" fmla="*/ 375644 w 3916307"/>
              <a:gd name="connsiteY119" fmla="*/ 753727 h 1611218"/>
              <a:gd name="connsiteX120" fmla="*/ 365842 w 3916307"/>
              <a:gd name="connsiteY120" fmla="*/ 780767 h 1611218"/>
              <a:gd name="connsiteX121" fmla="*/ 348605 w 3916307"/>
              <a:gd name="connsiteY121" fmla="*/ 802398 h 1611218"/>
              <a:gd name="connsiteX122" fmla="*/ 303313 w 3916307"/>
              <a:gd name="connsiteY122" fmla="*/ 840929 h 1611218"/>
              <a:gd name="connsiteX123" fmla="*/ 293850 w 3916307"/>
              <a:gd name="connsiteY123" fmla="*/ 848365 h 1611218"/>
              <a:gd name="connsiteX124" fmla="*/ 286076 w 3916307"/>
              <a:gd name="connsiteY124" fmla="*/ 855125 h 1611218"/>
              <a:gd name="connsiteX125" fmla="*/ 268162 w 3916307"/>
              <a:gd name="connsiteY125" fmla="*/ 870673 h 1611218"/>
              <a:gd name="connsiteX126" fmla="*/ 260050 w 3916307"/>
              <a:gd name="connsiteY126" fmla="*/ 878109 h 1611218"/>
              <a:gd name="connsiteX127" fmla="*/ 231997 w 3916307"/>
              <a:gd name="connsiteY127" fmla="*/ 907176 h 1611218"/>
              <a:gd name="connsiteX128" fmla="*/ 206985 w 3916307"/>
              <a:gd name="connsiteY128" fmla="*/ 943680 h 1611218"/>
              <a:gd name="connsiteX129" fmla="*/ 194479 w 3916307"/>
              <a:gd name="connsiteY129" fmla="*/ 982211 h 1611218"/>
              <a:gd name="connsiteX130" fmla="*/ 193803 w 3916307"/>
              <a:gd name="connsiteY130" fmla="*/ 997083 h 1611218"/>
              <a:gd name="connsiteX131" fmla="*/ 195493 w 3916307"/>
              <a:gd name="connsiteY131" fmla="*/ 1023108 h 1611218"/>
              <a:gd name="connsiteX132" fmla="*/ 206647 w 3916307"/>
              <a:gd name="connsiteY132" fmla="*/ 1066034 h 1611218"/>
              <a:gd name="connsiteX133" fmla="*/ 252276 w 3916307"/>
              <a:gd name="connsiteY133" fmla="*/ 1144110 h 1611218"/>
              <a:gd name="connsiteX134" fmla="*/ 316495 w 3916307"/>
              <a:gd name="connsiteY134" fmla="*/ 1209343 h 1611218"/>
              <a:gd name="connsiteX135" fmla="*/ 349957 w 3916307"/>
              <a:gd name="connsiteY135" fmla="*/ 1234693 h 1611218"/>
              <a:gd name="connsiteX136" fmla="*/ 391192 w 3916307"/>
              <a:gd name="connsiteY136" fmla="*/ 1260718 h 1611218"/>
              <a:gd name="connsiteX137" fmla="*/ 420597 w 3916307"/>
              <a:gd name="connsiteY137" fmla="*/ 1275252 h 1611218"/>
              <a:gd name="connsiteX138" fmla="*/ 423301 w 3916307"/>
              <a:gd name="connsiteY138" fmla="*/ 1276604 h 1611218"/>
              <a:gd name="connsiteX139" fmla="*/ 426343 w 3916307"/>
              <a:gd name="connsiteY139" fmla="*/ 1277956 h 1611218"/>
              <a:gd name="connsiteX140" fmla="*/ 430399 w 3916307"/>
              <a:gd name="connsiteY140" fmla="*/ 1279646 h 1611218"/>
              <a:gd name="connsiteX141" fmla="*/ 472310 w 3916307"/>
              <a:gd name="connsiteY141" fmla="*/ 1297560 h 1611218"/>
              <a:gd name="connsiteX142" fmla="*/ 544641 w 3916307"/>
              <a:gd name="connsiteY142" fmla="*/ 1323247 h 1611218"/>
              <a:gd name="connsiteX143" fmla="*/ 573371 w 3916307"/>
              <a:gd name="connsiteY143" fmla="*/ 1327303 h 1611218"/>
              <a:gd name="connsiteX144" fmla="*/ 589594 w 3916307"/>
              <a:gd name="connsiteY144" fmla="*/ 1329331 h 1611218"/>
              <a:gd name="connsiteX145" fmla="*/ 621366 w 3916307"/>
              <a:gd name="connsiteY145" fmla="*/ 1333049 h 1611218"/>
              <a:gd name="connsiteX146" fmla="*/ 637252 w 3916307"/>
              <a:gd name="connsiteY146" fmla="*/ 1334739 h 1611218"/>
              <a:gd name="connsiteX147" fmla="*/ 651447 w 3916307"/>
              <a:gd name="connsiteY147" fmla="*/ 1336429 h 1611218"/>
              <a:gd name="connsiteX148" fmla="*/ 672065 w 3916307"/>
              <a:gd name="connsiteY148" fmla="*/ 1338457 h 1611218"/>
              <a:gd name="connsiteX149" fmla="*/ 721750 w 3916307"/>
              <a:gd name="connsiteY149" fmla="*/ 1342851 h 1611218"/>
              <a:gd name="connsiteX150" fmla="*/ 754536 w 3916307"/>
              <a:gd name="connsiteY150" fmla="*/ 1345555 h 1611218"/>
              <a:gd name="connsiteX151" fmla="*/ 786307 w 3916307"/>
              <a:gd name="connsiteY151" fmla="*/ 1345217 h 1611218"/>
              <a:gd name="connsiteX152" fmla="*/ 797123 w 3916307"/>
              <a:gd name="connsiteY152" fmla="*/ 1345217 h 1611218"/>
              <a:gd name="connsiteX153" fmla="*/ 801855 w 3916307"/>
              <a:gd name="connsiteY153" fmla="*/ 1345217 h 1611218"/>
              <a:gd name="connsiteX154" fmla="*/ 823486 w 3916307"/>
              <a:gd name="connsiteY154" fmla="*/ 1344879 h 1611218"/>
              <a:gd name="connsiteX155" fmla="*/ 839372 w 3916307"/>
              <a:gd name="connsiteY155" fmla="*/ 1344541 h 1611218"/>
              <a:gd name="connsiteX156" fmla="*/ 856610 w 3916307"/>
              <a:gd name="connsiteY156" fmla="*/ 1344203 h 1611218"/>
              <a:gd name="connsiteX157" fmla="*/ 863708 w 3916307"/>
              <a:gd name="connsiteY157" fmla="*/ 1344203 h 1611218"/>
              <a:gd name="connsiteX158" fmla="*/ 874523 w 3916307"/>
              <a:gd name="connsiteY158" fmla="*/ 1343865 h 1611218"/>
              <a:gd name="connsiteX159" fmla="*/ 885339 w 3916307"/>
              <a:gd name="connsiteY159" fmla="*/ 1343865 h 1611218"/>
              <a:gd name="connsiteX160" fmla="*/ 895479 w 3916307"/>
              <a:gd name="connsiteY160" fmla="*/ 1343865 h 1611218"/>
              <a:gd name="connsiteX161" fmla="*/ 925899 w 3916307"/>
              <a:gd name="connsiteY161" fmla="*/ 1343527 h 1611218"/>
              <a:gd name="connsiteX162" fmla="*/ 947530 w 3916307"/>
              <a:gd name="connsiteY162" fmla="*/ 1342175 h 1611218"/>
              <a:gd name="connsiteX163" fmla="*/ 968824 w 3916307"/>
              <a:gd name="connsiteY163" fmla="*/ 1339809 h 1611218"/>
              <a:gd name="connsiteX164" fmla="*/ 1012763 w 3916307"/>
              <a:gd name="connsiteY164" fmla="*/ 1333387 h 1611218"/>
              <a:gd name="connsiteX165" fmla="*/ 1023241 w 3916307"/>
              <a:gd name="connsiteY165" fmla="*/ 1331359 h 1611218"/>
              <a:gd name="connsiteX166" fmla="*/ 1034395 w 3916307"/>
              <a:gd name="connsiteY166" fmla="*/ 1329331 h 1611218"/>
              <a:gd name="connsiteX167" fmla="*/ 1043183 w 3916307"/>
              <a:gd name="connsiteY167" fmla="*/ 1327979 h 1611218"/>
              <a:gd name="connsiteX168" fmla="*/ 1065828 w 3916307"/>
              <a:gd name="connsiteY168" fmla="*/ 1325951 h 1611218"/>
              <a:gd name="connsiteX169" fmla="*/ 1109091 w 3916307"/>
              <a:gd name="connsiteY169" fmla="*/ 1317839 h 1611218"/>
              <a:gd name="connsiteX170" fmla="*/ 1125991 w 3916307"/>
              <a:gd name="connsiteY170" fmla="*/ 1315135 h 1611218"/>
              <a:gd name="connsiteX171" fmla="*/ 1131737 w 3916307"/>
              <a:gd name="connsiteY171" fmla="*/ 1314121 h 1611218"/>
              <a:gd name="connsiteX172" fmla="*/ 1149651 w 3916307"/>
              <a:gd name="connsiteY172" fmla="*/ 1310741 h 1611218"/>
              <a:gd name="connsiteX173" fmla="*/ 1154721 w 3916307"/>
              <a:gd name="connsiteY173" fmla="*/ 1309727 h 1611218"/>
              <a:gd name="connsiteX174" fmla="*/ 1177366 w 3916307"/>
              <a:gd name="connsiteY174" fmla="*/ 1305333 h 1611218"/>
              <a:gd name="connsiteX175" fmla="*/ 1181422 w 3916307"/>
              <a:gd name="connsiteY175" fmla="*/ 1304657 h 1611218"/>
              <a:gd name="connsiteX176" fmla="*/ 1206772 w 3916307"/>
              <a:gd name="connsiteY176" fmla="*/ 1300264 h 1611218"/>
              <a:gd name="connsiteX177" fmla="*/ 1213532 w 3916307"/>
              <a:gd name="connsiteY177" fmla="*/ 1299250 h 1611218"/>
              <a:gd name="connsiteX178" fmla="*/ 1220291 w 3916307"/>
              <a:gd name="connsiteY178" fmla="*/ 1298236 h 1611218"/>
              <a:gd name="connsiteX179" fmla="*/ 1234149 w 3916307"/>
              <a:gd name="connsiteY179" fmla="*/ 1295870 h 1611218"/>
              <a:gd name="connsiteX180" fmla="*/ 1247331 w 3916307"/>
              <a:gd name="connsiteY180" fmla="*/ 1293504 h 1611218"/>
              <a:gd name="connsiteX181" fmla="*/ 1254429 w 3916307"/>
              <a:gd name="connsiteY181" fmla="*/ 1292490 h 1611218"/>
              <a:gd name="connsiteX182" fmla="*/ 1323042 w 3916307"/>
              <a:gd name="connsiteY182" fmla="*/ 1277618 h 1611218"/>
              <a:gd name="connsiteX183" fmla="*/ 1337575 w 3916307"/>
              <a:gd name="connsiteY183" fmla="*/ 1275928 h 1611218"/>
              <a:gd name="connsiteX184" fmla="*/ 1357855 w 3916307"/>
              <a:gd name="connsiteY184" fmla="*/ 1273900 h 1611218"/>
              <a:gd name="connsiteX185" fmla="*/ 1374079 w 3916307"/>
              <a:gd name="connsiteY185" fmla="*/ 1272548 h 1611218"/>
              <a:gd name="connsiteX186" fmla="*/ 1391317 w 3916307"/>
              <a:gd name="connsiteY186" fmla="*/ 1271196 h 1611218"/>
              <a:gd name="connsiteX187" fmla="*/ 1398752 w 3916307"/>
              <a:gd name="connsiteY187" fmla="*/ 1270520 h 1611218"/>
              <a:gd name="connsiteX188" fmla="*/ 1403146 w 3916307"/>
              <a:gd name="connsiteY188" fmla="*/ 1270182 h 1611218"/>
              <a:gd name="connsiteX189" fmla="*/ 1423426 w 3916307"/>
              <a:gd name="connsiteY189" fmla="*/ 1268830 h 1611218"/>
              <a:gd name="connsiteX190" fmla="*/ 1496433 w 3916307"/>
              <a:gd name="connsiteY190" fmla="*/ 1274576 h 1611218"/>
              <a:gd name="connsiteX191" fmla="*/ 1568763 w 3916307"/>
              <a:gd name="connsiteY191" fmla="*/ 1289786 h 1611218"/>
              <a:gd name="connsiteX192" fmla="*/ 1602225 w 3916307"/>
              <a:gd name="connsiteY192" fmla="*/ 1298574 h 1611218"/>
              <a:gd name="connsiteX193" fmla="*/ 1643798 w 3916307"/>
              <a:gd name="connsiteY193" fmla="*/ 1311755 h 1611218"/>
              <a:gd name="connsiteX194" fmla="*/ 1715453 w 3916307"/>
              <a:gd name="connsiteY194" fmla="*/ 1341837 h 1611218"/>
              <a:gd name="connsiteX195" fmla="*/ 1763110 w 3916307"/>
              <a:gd name="connsiteY195" fmla="*/ 1374622 h 1611218"/>
              <a:gd name="connsiteX196" fmla="*/ 1809077 w 3916307"/>
              <a:gd name="connsiteY196" fmla="*/ 1412816 h 1611218"/>
              <a:gd name="connsiteX197" fmla="*/ 1817527 w 3916307"/>
              <a:gd name="connsiteY197" fmla="*/ 1421604 h 1611218"/>
              <a:gd name="connsiteX198" fmla="*/ 1829695 w 3916307"/>
              <a:gd name="connsiteY198" fmla="*/ 1433095 h 1611218"/>
              <a:gd name="connsiteX199" fmla="*/ 1832061 w 3916307"/>
              <a:gd name="connsiteY199" fmla="*/ 1435461 h 1611218"/>
              <a:gd name="connsiteX200" fmla="*/ 1839497 w 3916307"/>
              <a:gd name="connsiteY200" fmla="*/ 1442897 h 1611218"/>
              <a:gd name="connsiteX201" fmla="*/ 1846595 w 3916307"/>
              <a:gd name="connsiteY201" fmla="*/ 1450333 h 1611218"/>
              <a:gd name="connsiteX202" fmla="*/ 1859100 w 3916307"/>
              <a:gd name="connsiteY202" fmla="*/ 1460135 h 1611218"/>
              <a:gd name="connsiteX203" fmla="*/ 1866874 w 3916307"/>
              <a:gd name="connsiteY203" fmla="*/ 1467571 h 1611218"/>
              <a:gd name="connsiteX204" fmla="*/ 1893914 w 3916307"/>
              <a:gd name="connsiteY204" fmla="*/ 1495624 h 1611218"/>
              <a:gd name="connsiteX205" fmla="*/ 1923995 w 3916307"/>
              <a:gd name="connsiteY205" fmla="*/ 1531452 h 1611218"/>
              <a:gd name="connsiteX206" fmla="*/ 1940557 w 3916307"/>
              <a:gd name="connsiteY206" fmla="*/ 1564575 h 1611218"/>
              <a:gd name="connsiteX207" fmla="*/ 1949683 w 3916307"/>
              <a:gd name="connsiteY207" fmla="*/ 1586207 h 1611218"/>
              <a:gd name="connsiteX208" fmla="*/ 1953401 w 3916307"/>
              <a:gd name="connsiteY208" fmla="*/ 1596009 h 1611218"/>
              <a:gd name="connsiteX209" fmla="*/ 1956105 w 3916307"/>
              <a:gd name="connsiteY209" fmla="*/ 1600740 h 1611218"/>
              <a:gd name="connsiteX210" fmla="*/ 1965569 w 3916307"/>
              <a:gd name="connsiteY210" fmla="*/ 1609528 h 1611218"/>
              <a:gd name="connsiteX211" fmla="*/ 1971990 w 3916307"/>
              <a:gd name="connsiteY211" fmla="*/ 1611218 h 1611218"/>
              <a:gd name="connsiteX212" fmla="*/ 1979088 w 3916307"/>
              <a:gd name="connsiteY212" fmla="*/ 1609866 h 1611218"/>
              <a:gd name="connsiteX213" fmla="*/ 1979764 w 3916307"/>
              <a:gd name="connsiteY213" fmla="*/ 1600740 h 1611218"/>
              <a:gd name="connsiteX214" fmla="*/ 1980440 w 3916307"/>
              <a:gd name="connsiteY214" fmla="*/ 1548351 h 1611218"/>
              <a:gd name="connsiteX215" fmla="*/ 1977398 w 3916307"/>
              <a:gd name="connsiteY215" fmla="*/ 1537198 h 1611218"/>
              <a:gd name="connsiteX216" fmla="*/ 1980440 w 3916307"/>
              <a:gd name="connsiteY216" fmla="*/ 1536860 h 1611218"/>
              <a:gd name="connsiteX217" fmla="*/ 1980102 w 3916307"/>
              <a:gd name="connsiteY217" fmla="*/ 1519622 h 1611218"/>
              <a:gd name="connsiteX218" fmla="*/ 1988890 w 3916307"/>
              <a:gd name="connsiteY218" fmla="*/ 1506440 h 1611218"/>
              <a:gd name="connsiteX219" fmla="*/ 1987876 w 3916307"/>
              <a:gd name="connsiteY219" fmla="*/ 1498666 h 1611218"/>
              <a:gd name="connsiteX220" fmla="*/ 1989566 w 3916307"/>
              <a:gd name="connsiteY220" fmla="*/ 1493596 h 1611218"/>
              <a:gd name="connsiteX221" fmla="*/ 1993284 w 3916307"/>
              <a:gd name="connsiteY221" fmla="*/ 1486160 h 1611218"/>
              <a:gd name="connsiteX222" fmla="*/ 2004100 w 3916307"/>
              <a:gd name="connsiteY222" fmla="*/ 1463853 h 1611218"/>
              <a:gd name="connsiteX223" fmla="*/ 2005790 w 3916307"/>
              <a:gd name="connsiteY223" fmla="*/ 1460811 h 1611218"/>
              <a:gd name="connsiteX224" fmla="*/ 2016268 w 3916307"/>
              <a:gd name="connsiteY224" fmla="*/ 1441545 h 1611218"/>
              <a:gd name="connsiteX225" fmla="*/ 2031139 w 3916307"/>
              <a:gd name="connsiteY225" fmla="*/ 1418562 h 1611218"/>
              <a:gd name="connsiteX226" fmla="*/ 2045673 w 3916307"/>
              <a:gd name="connsiteY226" fmla="*/ 1398620 h 1611218"/>
              <a:gd name="connsiteX227" fmla="*/ 2062573 w 3916307"/>
              <a:gd name="connsiteY227" fmla="*/ 1379016 h 1611218"/>
              <a:gd name="connsiteX228" fmla="*/ 2089274 w 3916307"/>
              <a:gd name="connsiteY228" fmla="*/ 1352653 h 1611218"/>
              <a:gd name="connsiteX229" fmla="*/ 2121722 w 3916307"/>
              <a:gd name="connsiteY229" fmla="*/ 1325951 h 1611218"/>
              <a:gd name="connsiteX230" fmla="*/ 2176139 w 3916307"/>
              <a:gd name="connsiteY230" fmla="*/ 1302630 h 1611218"/>
              <a:gd name="connsiteX231" fmla="*/ 2205206 w 3916307"/>
              <a:gd name="connsiteY231" fmla="*/ 1293166 h 1611218"/>
              <a:gd name="connsiteX232" fmla="*/ 2350882 w 3916307"/>
              <a:gd name="connsiteY232" fmla="*/ 1312431 h 1611218"/>
              <a:gd name="connsiteX233" fmla="*/ 2355276 w 3916307"/>
              <a:gd name="connsiteY233" fmla="*/ 1313445 h 1611218"/>
              <a:gd name="connsiteX234" fmla="*/ 2358318 w 3916307"/>
              <a:gd name="connsiteY234" fmla="*/ 1314797 h 1611218"/>
              <a:gd name="connsiteX235" fmla="*/ 2370148 w 3916307"/>
              <a:gd name="connsiteY235" fmla="*/ 1318853 h 1611218"/>
              <a:gd name="connsiteX236" fmla="*/ 2387385 w 3916307"/>
              <a:gd name="connsiteY236" fmla="*/ 1325275 h 1611218"/>
              <a:gd name="connsiteX237" fmla="*/ 2405299 w 3916307"/>
              <a:gd name="connsiteY237" fmla="*/ 1331697 h 1611218"/>
              <a:gd name="connsiteX238" fmla="*/ 2415439 w 3916307"/>
              <a:gd name="connsiteY238" fmla="*/ 1335415 h 1611218"/>
              <a:gd name="connsiteX239" fmla="*/ 2431325 w 3916307"/>
              <a:gd name="connsiteY239" fmla="*/ 1341161 h 1611218"/>
              <a:gd name="connsiteX240" fmla="*/ 2446196 w 3916307"/>
              <a:gd name="connsiteY240" fmla="*/ 1346231 h 1611218"/>
              <a:gd name="connsiteX241" fmla="*/ 2466814 w 3916307"/>
              <a:gd name="connsiteY241" fmla="*/ 1353329 h 1611218"/>
              <a:gd name="connsiteX242" fmla="*/ 2476278 w 3916307"/>
              <a:gd name="connsiteY242" fmla="*/ 1356709 h 1611218"/>
              <a:gd name="connsiteX243" fmla="*/ 2489460 w 3916307"/>
              <a:gd name="connsiteY243" fmla="*/ 1361441 h 1611218"/>
              <a:gd name="connsiteX244" fmla="*/ 2516837 w 3916307"/>
              <a:gd name="connsiteY244" fmla="*/ 1371918 h 1611218"/>
              <a:gd name="connsiteX245" fmla="*/ 2526977 w 3916307"/>
              <a:gd name="connsiteY245" fmla="*/ 1375636 h 1611218"/>
              <a:gd name="connsiteX246" fmla="*/ 2542863 w 3916307"/>
              <a:gd name="connsiteY246" fmla="*/ 1381720 h 1611218"/>
              <a:gd name="connsiteX247" fmla="*/ 2563142 w 3916307"/>
              <a:gd name="connsiteY247" fmla="*/ 1389494 h 1611218"/>
              <a:gd name="connsiteX248" fmla="*/ 2573958 w 3916307"/>
              <a:gd name="connsiteY248" fmla="*/ 1393550 h 1611218"/>
              <a:gd name="connsiteX249" fmla="*/ 2580042 w 3916307"/>
              <a:gd name="connsiteY249" fmla="*/ 1395916 h 1611218"/>
              <a:gd name="connsiteX250" fmla="*/ 2588154 w 3916307"/>
              <a:gd name="connsiteY250" fmla="*/ 1398958 h 1611218"/>
              <a:gd name="connsiteX251" fmla="*/ 2596604 w 3916307"/>
              <a:gd name="connsiteY251" fmla="*/ 1402000 h 1611218"/>
              <a:gd name="connsiteX252" fmla="*/ 2619925 w 3916307"/>
              <a:gd name="connsiteY252" fmla="*/ 1410112 h 1611218"/>
              <a:gd name="connsiteX253" fmla="*/ 2652711 w 3916307"/>
              <a:gd name="connsiteY253" fmla="*/ 1420928 h 1611218"/>
              <a:gd name="connsiteX254" fmla="*/ 2666907 w 3916307"/>
              <a:gd name="connsiteY254" fmla="*/ 1425659 h 1611218"/>
              <a:gd name="connsiteX255" fmla="*/ 2685496 w 3916307"/>
              <a:gd name="connsiteY255" fmla="*/ 1431743 h 1611218"/>
              <a:gd name="connsiteX256" fmla="*/ 2752757 w 3916307"/>
              <a:gd name="connsiteY256" fmla="*/ 1449657 h 1611218"/>
              <a:gd name="connsiteX257" fmla="*/ 2787570 w 3916307"/>
              <a:gd name="connsiteY257" fmla="*/ 1457431 h 1611218"/>
              <a:gd name="connsiteX258" fmla="*/ 2799062 w 3916307"/>
              <a:gd name="connsiteY258" fmla="*/ 1459797 h 1611218"/>
              <a:gd name="connsiteX259" fmla="*/ 2819680 w 3916307"/>
              <a:gd name="connsiteY259" fmla="*/ 1463853 h 1611218"/>
              <a:gd name="connsiteX260" fmla="*/ 2830158 w 3916307"/>
              <a:gd name="connsiteY260" fmla="*/ 1465543 h 1611218"/>
              <a:gd name="connsiteX261" fmla="*/ 2843001 w 3916307"/>
              <a:gd name="connsiteY261" fmla="*/ 1467571 h 1611218"/>
              <a:gd name="connsiteX262" fmla="*/ 2850437 w 3916307"/>
              <a:gd name="connsiteY262" fmla="*/ 1467571 h 1611218"/>
              <a:gd name="connsiteX263" fmla="*/ 2857873 w 3916307"/>
              <a:gd name="connsiteY263" fmla="*/ 1467571 h 1611218"/>
              <a:gd name="connsiteX264" fmla="*/ 2868689 w 3916307"/>
              <a:gd name="connsiteY264" fmla="*/ 1467233 h 1611218"/>
              <a:gd name="connsiteX265" fmla="*/ 2873083 w 3916307"/>
              <a:gd name="connsiteY265" fmla="*/ 1467233 h 1611218"/>
              <a:gd name="connsiteX266" fmla="*/ 2883899 w 3916307"/>
              <a:gd name="connsiteY266" fmla="*/ 1466895 h 1611218"/>
              <a:gd name="connsiteX267" fmla="*/ 2895391 w 3916307"/>
              <a:gd name="connsiteY267" fmla="*/ 1466557 h 1611218"/>
              <a:gd name="connsiteX268" fmla="*/ 2904854 w 3916307"/>
              <a:gd name="connsiteY268" fmla="*/ 1465881 h 1611218"/>
              <a:gd name="connsiteX269" fmla="*/ 2912290 w 3916307"/>
              <a:gd name="connsiteY269" fmla="*/ 1465205 h 1611218"/>
              <a:gd name="connsiteX270" fmla="*/ 2918712 w 3916307"/>
              <a:gd name="connsiteY270" fmla="*/ 1464529 h 1611218"/>
              <a:gd name="connsiteX271" fmla="*/ 2928514 w 3916307"/>
              <a:gd name="connsiteY271" fmla="*/ 1463853 h 1611218"/>
              <a:gd name="connsiteX272" fmla="*/ 2946090 w 3916307"/>
              <a:gd name="connsiteY272" fmla="*/ 1462163 h 1611218"/>
              <a:gd name="connsiteX273" fmla="*/ 2999155 w 3916307"/>
              <a:gd name="connsiteY273" fmla="*/ 1457093 h 1611218"/>
              <a:gd name="connsiteX274" fmla="*/ 3022814 w 3916307"/>
              <a:gd name="connsiteY274" fmla="*/ 1454389 h 1611218"/>
              <a:gd name="connsiteX275" fmla="*/ 3025856 w 3916307"/>
              <a:gd name="connsiteY275" fmla="*/ 1454051 h 1611218"/>
              <a:gd name="connsiteX276" fmla="*/ 3067091 w 3916307"/>
              <a:gd name="connsiteY276" fmla="*/ 1442221 h 1611218"/>
              <a:gd name="connsiteX277" fmla="*/ 3081287 w 3916307"/>
              <a:gd name="connsiteY277" fmla="*/ 1437827 h 1611218"/>
              <a:gd name="connsiteX278" fmla="*/ 3144492 w 3916307"/>
              <a:gd name="connsiteY278" fmla="*/ 1417210 h 1611218"/>
              <a:gd name="connsiteX279" fmla="*/ 3185052 w 3916307"/>
              <a:gd name="connsiteY279" fmla="*/ 1401324 h 1611218"/>
              <a:gd name="connsiteX280" fmla="*/ 3224597 w 3916307"/>
              <a:gd name="connsiteY280" fmla="*/ 1382058 h 1611218"/>
              <a:gd name="connsiteX281" fmla="*/ 3303350 w 3916307"/>
              <a:gd name="connsiteY281" fmla="*/ 1332373 h 1611218"/>
              <a:gd name="connsiteX282" fmla="*/ 3337825 w 3916307"/>
              <a:gd name="connsiteY282" fmla="*/ 1303644 h 1611218"/>
              <a:gd name="connsiteX283" fmla="*/ 3370272 w 3916307"/>
              <a:gd name="connsiteY283" fmla="*/ 1266464 h 1611218"/>
              <a:gd name="connsiteX284" fmla="*/ 3394608 w 3916307"/>
              <a:gd name="connsiteY284" fmla="*/ 1221173 h 1611218"/>
              <a:gd name="connsiteX285" fmla="*/ 3405762 w 3916307"/>
              <a:gd name="connsiteY285" fmla="*/ 1175882 h 1611218"/>
              <a:gd name="connsiteX286" fmla="*/ 3400354 w 3916307"/>
              <a:gd name="connsiteY286" fmla="*/ 1092059 h 1611218"/>
              <a:gd name="connsiteX287" fmla="*/ 3372300 w 3916307"/>
              <a:gd name="connsiteY287" fmla="*/ 1027164 h 1611218"/>
              <a:gd name="connsiteX288" fmla="*/ 3367230 w 3916307"/>
              <a:gd name="connsiteY288" fmla="*/ 1017362 h 1611218"/>
              <a:gd name="connsiteX289" fmla="*/ 3340191 w 3916307"/>
              <a:gd name="connsiteY289" fmla="*/ 964973 h 1611218"/>
              <a:gd name="connsiteX290" fmla="*/ 3336811 w 3916307"/>
              <a:gd name="connsiteY290" fmla="*/ 958552 h 1611218"/>
              <a:gd name="connsiteX291" fmla="*/ 3312137 w 3916307"/>
              <a:gd name="connsiteY291" fmla="*/ 906838 h 1611218"/>
              <a:gd name="connsiteX292" fmla="*/ 3301659 w 3916307"/>
              <a:gd name="connsiteY292" fmla="*/ 835184 h 1611218"/>
              <a:gd name="connsiteX293" fmla="*/ 3305377 w 3916307"/>
              <a:gd name="connsiteY293" fmla="*/ 797328 h 1611218"/>
              <a:gd name="connsiteX294" fmla="*/ 3317883 w 3916307"/>
              <a:gd name="connsiteY294" fmla="*/ 766909 h 1611218"/>
              <a:gd name="connsiteX295" fmla="*/ 3346275 w 3916307"/>
              <a:gd name="connsiteY295" fmla="*/ 730405 h 1611218"/>
              <a:gd name="connsiteX296" fmla="*/ 3393256 w 3916307"/>
              <a:gd name="connsiteY296" fmla="*/ 688494 h 1611218"/>
              <a:gd name="connsiteX297" fmla="*/ 3439561 w 3916307"/>
              <a:gd name="connsiteY297" fmla="*/ 657399 h 1611218"/>
              <a:gd name="connsiteX298" fmla="*/ 3452405 w 3916307"/>
              <a:gd name="connsiteY298" fmla="*/ 649287 h 1611218"/>
              <a:gd name="connsiteX299" fmla="*/ 3521356 w 3916307"/>
              <a:gd name="connsiteY299" fmla="*/ 613797 h 1611218"/>
              <a:gd name="connsiteX300" fmla="*/ 3603488 w 3916307"/>
              <a:gd name="connsiteY300" fmla="*/ 583040 h 1611218"/>
              <a:gd name="connsiteX301" fmla="*/ 3614642 w 3916307"/>
              <a:gd name="connsiteY301" fmla="*/ 579322 h 1611218"/>
              <a:gd name="connsiteX302" fmla="*/ 3632218 w 3916307"/>
              <a:gd name="connsiteY302" fmla="*/ 573238 h 1611218"/>
              <a:gd name="connsiteX303" fmla="*/ 3686973 w 3916307"/>
              <a:gd name="connsiteY303" fmla="*/ 553972 h 1611218"/>
              <a:gd name="connsiteX304" fmla="*/ 3766401 w 3916307"/>
              <a:gd name="connsiteY304" fmla="*/ 520173 h 1611218"/>
              <a:gd name="connsiteX305" fmla="*/ 3801891 w 3916307"/>
              <a:gd name="connsiteY305" fmla="*/ 500907 h 1611218"/>
              <a:gd name="connsiteX306" fmla="*/ 3841774 w 3916307"/>
              <a:gd name="connsiteY306" fmla="*/ 475558 h 1611218"/>
              <a:gd name="connsiteX307" fmla="*/ 3874222 w 3916307"/>
              <a:gd name="connsiteY307" fmla="*/ 449532 h 1611218"/>
              <a:gd name="connsiteX308" fmla="*/ 3902951 w 3916307"/>
              <a:gd name="connsiteY308" fmla="*/ 409311 h 1611218"/>
              <a:gd name="connsiteX309" fmla="*/ 3914781 w 3916307"/>
              <a:gd name="connsiteY309" fmla="*/ 316701 h 1611218"/>
              <a:gd name="connsiteX310" fmla="*/ 3909035 w 3916307"/>
              <a:gd name="connsiteY310" fmla="*/ 286957 h 1611218"/>
              <a:gd name="connsiteX311" fmla="*/ 3907345 w 3916307"/>
              <a:gd name="connsiteY311" fmla="*/ 278507 h 1611218"/>
              <a:gd name="connsiteX312" fmla="*/ 3895515 w 3916307"/>
              <a:gd name="connsiteY312" fmla="*/ 235244 h 1611218"/>
              <a:gd name="connsiteX313" fmla="*/ 3846506 w 3916307"/>
              <a:gd name="connsiteY313" fmla="*/ 155815 h 1611218"/>
              <a:gd name="connsiteX314" fmla="*/ 3782287 w 3916307"/>
              <a:gd name="connsiteY314" fmla="*/ 104102 h 1611218"/>
              <a:gd name="connsiteX315" fmla="*/ 3738686 w 3916307"/>
              <a:gd name="connsiteY315" fmla="*/ 76725 h 1611218"/>
              <a:gd name="connsiteX316" fmla="*/ 3698803 w 3916307"/>
              <a:gd name="connsiteY316" fmla="*/ 57121 h 1611218"/>
              <a:gd name="connsiteX317" fmla="*/ 3661285 w 3916307"/>
              <a:gd name="connsiteY317" fmla="*/ 43263 h 1611218"/>
              <a:gd name="connsiteX318" fmla="*/ 3652835 w 3916307"/>
              <a:gd name="connsiteY318" fmla="*/ 40559 h 1611218"/>
              <a:gd name="connsiteX319" fmla="*/ 3649455 w 3916307"/>
              <a:gd name="connsiteY319" fmla="*/ 39545 h 1611218"/>
              <a:gd name="connsiteX320" fmla="*/ 3622416 w 3916307"/>
              <a:gd name="connsiteY320" fmla="*/ 31433 h 1611218"/>
              <a:gd name="connsiteX321" fmla="*/ 3597066 w 3916307"/>
              <a:gd name="connsiteY321" fmla="*/ 25350 h 1611218"/>
              <a:gd name="connsiteX322" fmla="*/ 3519328 w 3916307"/>
              <a:gd name="connsiteY322" fmla="*/ 8788 h 1611218"/>
              <a:gd name="connsiteX323" fmla="*/ 3486880 w 3916307"/>
              <a:gd name="connsiteY323" fmla="*/ 4732 h 1611218"/>
              <a:gd name="connsiteX324" fmla="*/ 3480120 w 3916307"/>
              <a:gd name="connsiteY324" fmla="*/ 4056 h 1611218"/>
              <a:gd name="connsiteX325" fmla="*/ 3465925 w 3916307"/>
              <a:gd name="connsiteY325" fmla="*/ 2366 h 1611218"/>
              <a:gd name="connsiteX326" fmla="*/ 3452743 w 3916307"/>
              <a:gd name="connsiteY326" fmla="*/ 0 h 1611218"/>
              <a:gd name="connsiteX327" fmla="*/ 1979088 w 3916307"/>
              <a:gd name="connsiteY327" fmla="*/ 1337443 h 1611218"/>
              <a:gd name="connsiteX328" fmla="*/ 1974356 w 3916307"/>
              <a:gd name="connsiteY328" fmla="*/ 1329669 h 1611218"/>
              <a:gd name="connsiteX329" fmla="*/ 1970977 w 3916307"/>
              <a:gd name="connsiteY329" fmla="*/ 1324599 h 1611218"/>
              <a:gd name="connsiteX330" fmla="*/ 1964893 w 3916307"/>
              <a:gd name="connsiteY330" fmla="*/ 1315473 h 1611218"/>
              <a:gd name="connsiteX331" fmla="*/ 1967259 w 3916307"/>
              <a:gd name="connsiteY331" fmla="*/ 1313107 h 1611218"/>
              <a:gd name="connsiteX332" fmla="*/ 1969625 w 3916307"/>
              <a:gd name="connsiteY332" fmla="*/ 1318177 h 1611218"/>
              <a:gd name="connsiteX333" fmla="*/ 1984834 w 3916307"/>
              <a:gd name="connsiteY333" fmla="*/ 1331021 h 1611218"/>
              <a:gd name="connsiteX334" fmla="*/ 1979764 w 3916307"/>
              <a:gd name="connsiteY334" fmla="*/ 1336091 h 1611218"/>
              <a:gd name="connsiteX335" fmla="*/ 1979088 w 3916307"/>
              <a:gd name="connsiteY335" fmla="*/ 1337443 h 161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3916307" h="1611218">
                <a:moveTo>
                  <a:pt x="3452743" y="0"/>
                </a:moveTo>
                <a:cubicBezTo>
                  <a:pt x="3448687" y="0"/>
                  <a:pt x="3444631" y="0"/>
                  <a:pt x="3440575" y="338"/>
                </a:cubicBezTo>
                <a:lnTo>
                  <a:pt x="3432125" y="338"/>
                </a:lnTo>
                <a:lnTo>
                  <a:pt x="3424351" y="338"/>
                </a:lnTo>
                <a:cubicBezTo>
                  <a:pt x="3420633" y="338"/>
                  <a:pt x="3416915" y="338"/>
                  <a:pt x="3413535" y="338"/>
                </a:cubicBezTo>
                <a:cubicBezTo>
                  <a:pt x="3406100" y="676"/>
                  <a:pt x="3398326" y="6760"/>
                  <a:pt x="3394270" y="11830"/>
                </a:cubicBezTo>
                <a:cubicBezTo>
                  <a:pt x="3393594" y="11830"/>
                  <a:pt x="3392242" y="11830"/>
                  <a:pt x="3391228" y="11830"/>
                </a:cubicBezTo>
                <a:lnTo>
                  <a:pt x="3387848" y="11830"/>
                </a:lnTo>
                <a:lnTo>
                  <a:pt x="3384806" y="11492"/>
                </a:lnTo>
                <a:cubicBezTo>
                  <a:pt x="3383454" y="11492"/>
                  <a:pt x="3381764" y="11492"/>
                  <a:pt x="3380412" y="11830"/>
                </a:cubicBezTo>
                <a:cubicBezTo>
                  <a:pt x="3378046" y="12168"/>
                  <a:pt x="3375680" y="13182"/>
                  <a:pt x="3372638" y="14196"/>
                </a:cubicBezTo>
                <a:lnTo>
                  <a:pt x="3369596" y="14872"/>
                </a:lnTo>
                <a:cubicBezTo>
                  <a:pt x="3342895" y="15210"/>
                  <a:pt x="3313489" y="18252"/>
                  <a:pt x="3280028" y="23660"/>
                </a:cubicBezTo>
                <a:cubicBezTo>
                  <a:pt x="3259410" y="27378"/>
                  <a:pt x="3238793" y="31771"/>
                  <a:pt x="3218175" y="36165"/>
                </a:cubicBezTo>
                <a:lnTo>
                  <a:pt x="3201275" y="39545"/>
                </a:lnTo>
                <a:lnTo>
                  <a:pt x="3180658" y="44615"/>
                </a:lnTo>
                <a:lnTo>
                  <a:pt x="3163758" y="48333"/>
                </a:lnTo>
                <a:lnTo>
                  <a:pt x="3160040" y="49347"/>
                </a:lnTo>
                <a:cubicBezTo>
                  <a:pt x="3148886" y="52051"/>
                  <a:pt x="3137394" y="54417"/>
                  <a:pt x="3126240" y="56783"/>
                </a:cubicBezTo>
                <a:cubicBezTo>
                  <a:pt x="3096497" y="63205"/>
                  <a:pt x="3066754" y="68275"/>
                  <a:pt x="3046812" y="70979"/>
                </a:cubicBezTo>
                <a:cubicBezTo>
                  <a:pt x="3020110" y="75373"/>
                  <a:pt x="2993409" y="78415"/>
                  <a:pt x="2968059" y="80781"/>
                </a:cubicBezTo>
                <a:lnTo>
                  <a:pt x="2960961" y="81457"/>
                </a:lnTo>
                <a:cubicBezTo>
                  <a:pt x="2946428" y="83147"/>
                  <a:pt x="2931894" y="84499"/>
                  <a:pt x="2917360" y="85851"/>
                </a:cubicBezTo>
                <a:lnTo>
                  <a:pt x="2913642" y="86189"/>
                </a:lnTo>
                <a:lnTo>
                  <a:pt x="2893362" y="88554"/>
                </a:lnTo>
                <a:lnTo>
                  <a:pt x="2874097" y="90582"/>
                </a:lnTo>
                <a:lnTo>
                  <a:pt x="2834552" y="94976"/>
                </a:lnTo>
                <a:lnTo>
                  <a:pt x="2821032" y="96666"/>
                </a:lnTo>
                <a:cubicBezTo>
                  <a:pt x="2808526" y="98018"/>
                  <a:pt x="2796020" y="99370"/>
                  <a:pt x="2783852" y="100722"/>
                </a:cubicBezTo>
                <a:cubicBezTo>
                  <a:pt x="2754447" y="103764"/>
                  <a:pt x="2724703" y="106468"/>
                  <a:pt x="2695298" y="109172"/>
                </a:cubicBezTo>
                <a:cubicBezTo>
                  <a:pt x="2683806" y="110186"/>
                  <a:pt x="2672314" y="110862"/>
                  <a:pt x="2661161" y="111876"/>
                </a:cubicBezTo>
                <a:cubicBezTo>
                  <a:pt x="2643247" y="113228"/>
                  <a:pt x="2625671" y="114242"/>
                  <a:pt x="2607758" y="115932"/>
                </a:cubicBezTo>
                <a:cubicBezTo>
                  <a:pt x="2601336" y="116608"/>
                  <a:pt x="2594576" y="116946"/>
                  <a:pt x="2588154" y="117622"/>
                </a:cubicBezTo>
                <a:cubicBezTo>
                  <a:pt x="2578352" y="118298"/>
                  <a:pt x="2569902" y="118974"/>
                  <a:pt x="2561452" y="119988"/>
                </a:cubicBezTo>
                <a:cubicBezTo>
                  <a:pt x="2548271" y="121340"/>
                  <a:pt x="2534751" y="122692"/>
                  <a:pt x="2521569" y="123706"/>
                </a:cubicBezTo>
                <a:lnTo>
                  <a:pt x="2511091" y="124720"/>
                </a:lnTo>
                <a:cubicBezTo>
                  <a:pt x="2483714" y="127086"/>
                  <a:pt x="2458364" y="129452"/>
                  <a:pt x="2432339" y="130804"/>
                </a:cubicBezTo>
                <a:cubicBezTo>
                  <a:pt x="2410369" y="132156"/>
                  <a:pt x="2388399" y="133170"/>
                  <a:pt x="2366430" y="133846"/>
                </a:cubicBezTo>
                <a:lnTo>
                  <a:pt x="2344460" y="134860"/>
                </a:lnTo>
                <a:cubicBezTo>
                  <a:pt x="2319111" y="135874"/>
                  <a:pt x="2294099" y="137226"/>
                  <a:pt x="2268749" y="138578"/>
                </a:cubicBezTo>
                <a:lnTo>
                  <a:pt x="2217374" y="140944"/>
                </a:lnTo>
                <a:cubicBezTo>
                  <a:pt x="2176139" y="142972"/>
                  <a:pt x="2134904" y="144324"/>
                  <a:pt x="2093330" y="145675"/>
                </a:cubicBezTo>
                <a:lnTo>
                  <a:pt x="2051757" y="146689"/>
                </a:lnTo>
                <a:lnTo>
                  <a:pt x="2006804" y="147703"/>
                </a:lnTo>
                <a:lnTo>
                  <a:pt x="1995312" y="147703"/>
                </a:lnTo>
                <a:cubicBezTo>
                  <a:pt x="1950021" y="147703"/>
                  <a:pt x="1904730" y="148379"/>
                  <a:pt x="1859100" y="149055"/>
                </a:cubicBezTo>
                <a:lnTo>
                  <a:pt x="1826653" y="149393"/>
                </a:lnTo>
                <a:cubicBezTo>
                  <a:pt x="1799275" y="149731"/>
                  <a:pt x="1773588" y="150069"/>
                  <a:pt x="1747900" y="150069"/>
                </a:cubicBezTo>
                <a:lnTo>
                  <a:pt x="1740126" y="150069"/>
                </a:lnTo>
                <a:lnTo>
                  <a:pt x="1731339" y="150069"/>
                </a:lnTo>
                <a:cubicBezTo>
                  <a:pt x="1717819" y="150069"/>
                  <a:pt x="1704299" y="150407"/>
                  <a:pt x="1690441" y="150407"/>
                </a:cubicBezTo>
                <a:lnTo>
                  <a:pt x="1687061" y="150407"/>
                </a:lnTo>
                <a:cubicBezTo>
                  <a:pt x="1685371" y="150407"/>
                  <a:pt x="1683682" y="150407"/>
                  <a:pt x="1682329" y="150745"/>
                </a:cubicBezTo>
                <a:lnTo>
                  <a:pt x="1617773" y="152435"/>
                </a:lnTo>
                <a:lnTo>
                  <a:pt x="1613379" y="153111"/>
                </a:lnTo>
                <a:lnTo>
                  <a:pt x="1594451" y="152773"/>
                </a:lnTo>
                <a:lnTo>
                  <a:pt x="1577551" y="153111"/>
                </a:lnTo>
                <a:cubicBezTo>
                  <a:pt x="1544428" y="153787"/>
                  <a:pt x="1509952" y="154125"/>
                  <a:pt x="1475139" y="154125"/>
                </a:cubicBezTo>
                <a:cubicBezTo>
                  <a:pt x="1449113" y="154125"/>
                  <a:pt x="1423088" y="153787"/>
                  <a:pt x="1397400" y="153449"/>
                </a:cubicBezTo>
                <a:cubicBezTo>
                  <a:pt x="1335210" y="152435"/>
                  <a:pt x="1273019" y="151083"/>
                  <a:pt x="1210828" y="149055"/>
                </a:cubicBezTo>
                <a:cubicBezTo>
                  <a:pt x="1196970" y="148717"/>
                  <a:pt x="1183112" y="148041"/>
                  <a:pt x="1169254" y="147365"/>
                </a:cubicBezTo>
                <a:cubicBezTo>
                  <a:pt x="1153031" y="146351"/>
                  <a:pt x="1138497" y="145675"/>
                  <a:pt x="1123963" y="145000"/>
                </a:cubicBezTo>
                <a:cubicBezTo>
                  <a:pt x="1109091" y="144662"/>
                  <a:pt x="1094220" y="143648"/>
                  <a:pt x="1079348" y="142972"/>
                </a:cubicBezTo>
                <a:lnTo>
                  <a:pt x="1066166" y="142296"/>
                </a:lnTo>
                <a:lnTo>
                  <a:pt x="1038113" y="140944"/>
                </a:lnTo>
                <a:cubicBezTo>
                  <a:pt x="1017157" y="140268"/>
                  <a:pt x="995863" y="138916"/>
                  <a:pt x="974908" y="137902"/>
                </a:cubicBezTo>
                <a:lnTo>
                  <a:pt x="942798" y="135874"/>
                </a:lnTo>
                <a:cubicBezTo>
                  <a:pt x="918463" y="134522"/>
                  <a:pt x="892437" y="133846"/>
                  <a:pt x="855596" y="133508"/>
                </a:cubicBezTo>
                <a:lnTo>
                  <a:pt x="831598" y="133508"/>
                </a:lnTo>
                <a:cubicBezTo>
                  <a:pt x="805911" y="133508"/>
                  <a:pt x="780223" y="133846"/>
                  <a:pt x="754536" y="133846"/>
                </a:cubicBezTo>
                <a:lnTo>
                  <a:pt x="713976" y="134184"/>
                </a:lnTo>
                <a:cubicBezTo>
                  <a:pt x="686599" y="134522"/>
                  <a:pt x="658207" y="136550"/>
                  <a:pt x="634886" y="137902"/>
                </a:cubicBezTo>
                <a:lnTo>
                  <a:pt x="621704" y="138916"/>
                </a:lnTo>
                <a:cubicBezTo>
                  <a:pt x="611226" y="139592"/>
                  <a:pt x="601086" y="140268"/>
                  <a:pt x="590608" y="140606"/>
                </a:cubicBezTo>
                <a:cubicBezTo>
                  <a:pt x="587228" y="136888"/>
                  <a:pt x="582159" y="134522"/>
                  <a:pt x="576751" y="134184"/>
                </a:cubicBezTo>
                <a:lnTo>
                  <a:pt x="573709" y="133508"/>
                </a:lnTo>
                <a:cubicBezTo>
                  <a:pt x="571343" y="132832"/>
                  <a:pt x="570329" y="132494"/>
                  <a:pt x="568301" y="132494"/>
                </a:cubicBezTo>
                <a:cubicBezTo>
                  <a:pt x="563907" y="132494"/>
                  <a:pt x="560865" y="132494"/>
                  <a:pt x="557147" y="132832"/>
                </a:cubicBezTo>
                <a:cubicBezTo>
                  <a:pt x="552753" y="133508"/>
                  <a:pt x="548021" y="133846"/>
                  <a:pt x="543627" y="134184"/>
                </a:cubicBezTo>
                <a:lnTo>
                  <a:pt x="539909" y="134184"/>
                </a:lnTo>
                <a:cubicBezTo>
                  <a:pt x="527065" y="134184"/>
                  <a:pt x="514222" y="134860"/>
                  <a:pt x="501716" y="135198"/>
                </a:cubicBezTo>
                <a:lnTo>
                  <a:pt x="493604" y="135198"/>
                </a:lnTo>
                <a:lnTo>
                  <a:pt x="489210" y="135198"/>
                </a:lnTo>
                <a:lnTo>
                  <a:pt x="485154" y="135198"/>
                </a:lnTo>
                <a:lnTo>
                  <a:pt x="480760" y="135198"/>
                </a:lnTo>
                <a:cubicBezTo>
                  <a:pt x="473324" y="135536"/>
                  <a:pt x="465551" y="135874"/>
                  <a:pt x="458115" y="136212"/>
                </a:cubicBezTo>
                <a:lnTo>
                  <a:pt x="448989" y="136550"/>
                </a:lnTo>
                <a:cubicBezTo>
                  <a:pt x="417893" y="137226"/>
                  <a:pt x="387136" y="140944"/>
                  <a:pt x="361110" y="144662"/>
                </a:cubicBezTo>
                <a:cubicBezTo>
                  <a:pt x="328325" y="149393"/>
                  <a:pt x="296215" y="158181"/>
                  <a:pt x="269176" y="165955"/>
                </a:cubicBezTo>
                <a:lnTo>
                  <a:pt x="264782" y="167983"/>
                </a:lnTo>
                <a:cubicBezTo>
                  <a:pt x="258360" y="169335"/>
                  <a:pt x="250248" y="171363"/>
                  <a:pt x="241798" y="173391"/>
                </a:cubicBezTo>
                <a:lnTo>
                  <a:pt x="231997" y="176095"/>
                </a:lnTo>
                <a:cubicBezTo>
                  <a:pt x="210703" y="181165"/>
                  <a:pt x="191775" y="185897"/>
                  <a:pt x="172510" y="192319"/>
                </a:cubicBezTo>
                <a:cubicBezTo>
                  <a:pt x="144456" y="201783"/>
                  <a:pt x="118431" y="213612"/>
                  <a:pt x="95447" y="227470"/>
                </a:cubicBezTo>
                <a:cubicBezTo>
                  <a:pt x="82941" y="234906"/>
                  <a:pt x="67055" y="244370"/>
                  <a:pt x="53536" y="255524"/>
                </a:cubicBezTo>
                <a:cubicBezTo>
                  <a:pt x="47790" y="260256"/>
                  <a:pt x="42382" y="265663"/>
                  <a:pt x="37312" y="271409"/>
                </a:cubicBezTo>
                <a:lnTo>
                  <a:pt x="33594" y="275127"/>
                </a:lnTo>
                <a:cubicBezTo>
                  <a:pt x="27510" y="281549"/>
                  <a:pt x="23792" y="286619"/>
                  <a:pt x="21088" y="291013"/>
                </a:cubicBezTo>
                <a:cubicBezTo>
                  <a:pt x="15680" y="299125"/>
                  <a:pt x="11624" y="306899"/>
                  <a:pt x="8582" y="315011"/>
                </a:cubicBezTo>
                <a:cubicBezTo>
                  <a:pt x="4865" y="324474"/>
                  <a:pt x="2837" y="334952"/>
                  <a:pt x="1485" y="343064"/>
                </a:cubicBezTo>
                <a:cubicBezTo>
                  <a:pt x="471" y="349486"/>
                  <a:pt x="471" y="355908"/>
                  <a:pt x="133" y="362330"/>
                </a:cubicBezTo>
                <a:cubicBezTo>
                  <a:pt x="-205" y="373822"/>
                  <a:pt x="133" y="383285"/>
                  <a:pt x="809" y="392749"/>
                </a:cubicBezTo>
                <a:cubicBezTo>
                  <a:pt x="2161" y="409311"/>
                  <a:pt x="7568" y="425535"/>
                  <a:pt x="12638" y="439392"/>
                </a:cubicBezTo>
                <a:cubicBezTo>
                  <a:pt x="14328" y="443786"/>
                  <a:pt x="16356" y="448180"/>
                  <a:pt x="18384" y="452574"/>
                </a:cubicBezTo>
                <a:lnTo>
                  <a:pt x="20750" y="457982"/>
                </a:lnTo>
                <a:cubicBezTo>
                  <a:pt x="23454" y="464404"/>
                  <a:pt x="26496" y="471164"/>
                  <a:pt x="30552" y="476910"/>
                </a:cubicBezTo>
                <a:cubicBezTo>
                  <a:pt x="37988" y="489416"/>
                  <a:pt x="47452" y="504963"/>
                  <a:pt x="58944" y="517469"/>
                </a:cubicBezTo>
                <a:cubicBezTo>
                  <a:pt x="65027" y="524229"/>
                  <a:pt x="71787" y="530313"/>
                  <a:pt x="78547" y="536397"/>
                </a:cubicBezTo>
                <a:cubicBezTo>
                  <a:pt x="84293" y="541805"/>
                  <a:pt x="90377" y="546875"/>
                  <a:pt x="96461" y="551607"/>
                </a:cubicBezTo>
                <a:cubicBezTo>
                  <a:pt x="119783" y="568844"/>
                  <a:pt x="146146" y="583040"/>
                  <a:pt x="174876" y="594194"/>
                </a:cubicBezTo>
                <a:cubicBezTo>
                  <a:pt x="180621" y="596560"/>
                  <a:pt x="186029" y="598588"/>
                  <a:pt x="191775" y="600278"/>
                </a:cubicBezTo>
                <a:lnTo>
                  <a:pt x="197183" y="602306"/>
                </a:lnTo>
                <a:lnTo>
                  <a:pt x="201915" y="603996"/>
                </a:lnTo>
                <a:cubicBezTo>
                  <a:pt x="220505" y="610417"/>
                  <a:pt x="237067" y="616501"/>
                  <a:pt x="253290" y="623937"/>
                </a:cubicBezTo>
                <a:cubicBezTo>
                  <a:pt x="261402" y="627655"/>
                  <a:pt x="269514" y="631035"/>
                  <a:pt x="277288" y="635429"/>
                </a:cubicBezTo>
                <a:cubicBezTo>
                  <a:pt x="299257" y="648273"/>
                  <a:pt x="319199" y="663145"/>
                  <a:pt x="336437" y="679030"/>
                </a:cubicBezTo>
                <a:cubicBezTo>
                  <a:pt x="349957" y="692888"/>
                  <a:pt x="360772" y="705394"/>
                  <a:pt x="368884" y="718238"/>
                </a:cubicBezTo>
                <a:cubicBezTo>
                  <a:pt x="371926" y="723646"/>
                  <a:pt x="374630" y="729391"/>
                  <a:pt x="376658" y="735137"/>
                </a:cubicBezTo>
                <a:cubicBezTo>
                  <a:pt x="376996" y="737165"/>
                  <a:pt x="377334" y="739531"/>
                  <a:pt x="377334" y="741559"/>
                </a:cubicBezTo>
                <a:cubicBezTo>
                  <a:pt x="376996" y="745953"/>
                  <a:pt x="376658" y="750009"/>
                  <a:pt x="375644" y="753727"/>
                </a:cubicBezTo>
                <a:cubicBezTo>
                  <a:pt x="372940" y="763867"/>
                  <a:pt x="369560" y="772993"/>
                  <a:pt x="365842" y="780767"/>
                </a:cubicBezTo>
                <a:cubicBezTo>
                  <a:pt x="360096" y="789554"/>
                  <a:pt x="353336" y="797328"/>
                  <a:pt x="348605" y="802398"/>
                </a:cubicBezTo>
                <a:cubicBezTo>
                  <a:pt x="334071" y="816594"/>
                  <a:pt x="316833" y="830114"/>
                  <a:pt x="303313" y="840929"/>
                </a:cubicBezTo>
                <a:lnTo>
                  <a:pt x="293850" y="848365"/>
                </a:lnTo>
                <a:lnTo>
                  <a:pt x="286076" y="855125"/>
                </a:lnTo>
                <a:cubicBezTo>
                  <a:pt x="279992" y="860195"/>
                  <a:pt x="274246" y="865265"/>
                  <a:pt x="268162" y="870673"/>
                </a:cubicBezTo>
                <a:lnTo>
                  <a:pt x="260050" y="878109"/>
                </a:lnTo>
                <a:cubicBezTo>
                  <a:pt x="250586" y="886897"/>
                  <a:pt x="241460" y="896361"/>
                  <a:pt x="231997" y="907176"/>
                </a:cubicBezTo>
                <a:cubicBezTo>
                  <a:pt x="221519" y="919682"/>
                  <a:pt x="213069" y="931850"/>
                  <a:pt x="206985" y="943680"/>
                </a:cubicBezTo>
                <a:cubicBezTo>
                  <a:pt x="200563" y="955172"/>
                  <a:pt x="196845" y="967677"/>
                  <a:pt x="194479" y="982211"/>
                </a:cubicBezTo>
                <a:cubicBezTo>
                  <a:pt x="193803" y="986943"/>
                  <a:pt x="193803" y="992013"/>
                  <a:pt x="193803" y="997083"/>
                </a:cubicBezTo>
                <a:cubicBezTo>
                  <a:pt x="194141" y="1006885"/>
                  <a:pt x="194479" y="1014997"/>
                  <a:pt x="195493" y="1023108"/>
                </a:cubicBezTo>
                <a:cubicBezTo>
                  <a:pt x="197859" y="1038656"/>
                  <a:pt x="202591" y="1054204"/>
                  <a:pt x="206647" y="1066034"/>
                </a:cubicBezTo>
                <a:cubicBezTo>
                  <a:pt x="216449" y="1095439"/>
                  <a:pt x="235039" y="1122141"/>
                  <a:pt x="252276" y="1144110"/>
                </a:cubicBezTo>
                <a:cubicBezTo>
                  <a:pt x="269514" y="1165742"/>
                  <a:pt x="290470" y="1187036"/>
                  <a:pt x="316495" y="1209343"/>
                </a:cubicBezTo>
                <a:cubicBezTo>
                  <a:pt x="328325" y="1219483"/>
                  <a:pt x="340493" y="1228271"/>
                  <a:pt x="349957" y="1234693"/>
                </a:cubicBezTo>
                <a:cubicBezTo>
                  <a:pt x="364828" y="1245171"/>
                  <a:pt x="378348" y="1253620"/>
                  <a:pt x="391192" y="1260718"/>
                </a:cubicBezTo>
                <a:cubicBezTo>
                  <a:pt x="400656" y="1266126"/>
                  <a:pt x="410795" y="1270520"/>
                  <a:pt x="420597" y="1275252"/>
                </a:cubicBezTo>
                <a:lnTo>
                  <a:pt x="423301" y="1276604"/>
                </a:lnTo>
                <a:lnTo>
                  <a:pt x="426343" y="1277956"/>
                </a:lnTo>
                <a:lnTo>
                  <a:pt x="430399" y="1279646"/>
                </a:lnTo>
                <a:cubicBezTo>
                  <a:pt x="443919" y="1286068"/>
                  <a:pt x="458115" y="1292152"/>
                  <a:pt x="472310" y="1297560"/>
                </a:cubicBezTo>
                <a:cubicBezTo>
                  <a:pt x="497322" y="1307362"/>
                  <a:pt x="520982" y="1315811"/>
                  <a:pt x="544641" y="1323247"/>
                </a:cubicBezTo>
                <a:cubicBezTo>
                  <a:pt x="554443" y="1324937"/>
                  <a:pt x="563907" y="1326289"/>
                  <a:pt x="573371" y="1327303"/>
                </a:cubicBezTo>
                <a:lnTo>
                  <a:pt x="589594" y="1329331"/>
                </a:lnTo>
                <a:cubicBezTo>
                  <a:pt x="601424" y="1331021"/>
                  <a:pt x="611226" y="1332035"/>
                  <a:pt x="621366" y="1333049"/>
                </a:cubicBezTo>
                <a:lnTo>
                  <a:pt x="637252" y="1334739"/>
                </a:lnTo>
                <a:lnTo>
                  <a:pt x="651447" y="1336429"/>
                </a:lnTo>
                <a:cubicBezTo>
                  <a:pt x="658207" y="1337105"/>
                  <a:pt x="665305" y="1338119"/>
                  <a:pt x="672065" y="1338457"/>
                </a:cubicBezTo>
                <a:lnTo>
                  <a:pt x="721750" y="1342851"/>
                </a:lnTo>
                <a:cubicBezTo>
                  <a:pt x="732566" y="1343865"/>
                  <a:pt x="743382" y="1344879"/>
                  <a:pt x="754536" y="1345555"/>
                </a:cubicBezTo>
                <a:cubicBezTo>
                  <a:pt x="766365" y="1345217"/>
                  <a:pt x="776167" y="1345217"/>
                  <a:pt x="786307" y="1345217"/>
                </a:cubicBezTo>
                <a:lnTo>
                  <a:pt x="797123" y="1345217"/>
                </a:lnTo>
                <a:lnTo>
                  <a:pt x="801855" y="1345217"/>
                </a:lnTo>
                <a:cubicBezTo>
                  <a:pt x="808953" y="1345217"/>
                  <a:pt x="816388" y="1345217"/>
                  <a:pt x="823486" y="1344879"/>
                </a:cubicBezTo>
                <a:lnTo>
                  <a:pt x="839372" y="1344541"/>
                </a:lnTo>
                <a:lnTo>
                  <a:pt x="856610" y="1344203"/>
                </a:lnTo>
                <a:lnTo>
                  <a:pt x="863708" y="1344203"/>
                </a:lnTo>
                <a:lnTo>
                  <a:pt x="874523" y="1343865"/>
                </a:lnTo>
                <a:lnTo>
                  <a:pt x="885339" y="1343865"/>
                </a:lnTo>
                <a:lnTo>
                  <a:pt x="895479" y="1343865"/>
                </a:lnTo>
                <a:cubicBezTo>
                  <a:pt x="905619" y="1343865"/>
                  <a:pt x="915759" y="1343865"/>
                  <a:pt x="925899" y="1343527"/>
                </a:cubicBezTo>
                <a:cubicBezTo>
                  <a:pt x="932996" y="1343189"/>
                  <a:pt x="940094" y="1342851"/>
                  <a:pt x="947530" y="1342175"/>
                </a:cubicBezTo>
                <a:cubicBezTo>
                  <a:pt x="954628" y="1341499"/>
                  <a:pt x="961726" y="1340823"/>
                  <a:pt x="968824" y="1339809"/>
                </a:cubicBezTo>
                <a:cubicBezTo>
                  <a:pt x="983696" y="1337781"/>
                  <a:pt x="998229" y="1335753"/>
                  <a:pt x="1012763" y="1333387"/>
                </a:cubicBezTo>
                <a:lnTo>
                  <a:pt x="1023241" y="1331359"/>
                </a:lnTo>
                <a:lnTo>
                  <a:pt x="1034395" y="1329331"/>
                </a:lnTo>
                <a:lnTo>
                  <a:pt x="1043183" y="1327979"/>
                </a:lnTo>
                <a:cubicBezTo>
                  <a:pt x="1050618" y="1327303"/>
                  <a:pt x="1058054" y="1326627"/>
                  <a:pt x="1065828" y="1325951"/>
                </a:cubicBezTo>
                <a:cubicBezTo>
                  <a:pt x="1080362" y="1323923"/>
                  <a:pt x="1094558" y="1320881"/>
                  <a:pt x="1109091" y="1317839"/>
                </a:cubicBezTo>
                <a:lnTo>
                  <a:pt x="1125991" y="1315135"/>
                </a:lnTo>
                <a:lnTo>
                  <a:pt x="1131737" y="1314121"/>
                </a:lnTo>
                <a:cubicBezTo>
                  <a:pt x="1138159" y="1312769"/>
                  <a:pt x="1143905" y="1311755"/>
                  <a:pt x="1149651" y="1310741"/>
                </a:cubicBezTo>
                <a:lnTo>
                  <a:pt x="1154721" y="1309727"/>
                </a:lnTo>
                <a:cubicBezTo>
                  <a:pt x="1163170" y="1308038"/>
                  <a:pt x="1170268" y="1306348"/>
                  <a:pt x="1177366" y="1305333"/>
                </a:cubicBezTo>
                <a:lnTo>
                  <a:pt x="1181422" y="1304657"/>
                </a:lnTo>
                <a:lnTo>
                  <a:pt x="1206772" y="1300264"/>
                </a:lnTo>
                <a:lnTo>
                  <a:pt x="1213532" y="1299250"/>
                </a:lnTo>
                <a:lnTo>
                  <a:pt x="1220291" y="1298236"/>
                </a:lnTo>
                <a:lnTo>
                  <a:pt x="1234149" y="1295870"/>
                </a:lnTo>
                <a:lnTo>
                  <a:pt x="1247331" y="1293504"/>
                </a:lnTo>
                <a:lnTo>
                  <a:pt x="1254429" y="1292490"/>
                </a:lnTo>
                <a:cubicBezTo>
                  <a:pt x="1277413" y="1288096"/>
                  <a:pt x="1300396" y="1283026"/>
                  <a:pt x="1323042" y="1277618"/>
                </a:cubicBezTo>
                <a:cubicBezTo>
                  <a:pt x="1328112" y="1276942"/>
                  <a:pt x="1332844" y="1276604"/>
                  <a:pt x="1337575" y="1275928"/>
                </a:cubicBezTo>
                <a:cubicBezTo>
                  <a:pt x="1344335" y="1274914"/>
                  <a:pt x="1351095" y="1274238"/>
                  <a:pt x="1357855" y="1273900"/>
                </a:cubicBezTo>
                <a:lnTo>
                  <a:pt x="1374079" y="1272548"/>
                </a:lnTo>
                <a:lnTo>
                  <a:pt x="1391317" y="1271196"/>
                </a:lnTo>
                <a:lnTo>
                  <a:pt x="1398752" y="1270520"/>
                </a:lnTo>
                <a:lnTo>
                  <a:pt x="1403146" y="1270182"/>
                </a:lnTo>
                <a:cubicBezTo>
                  <a:pt x="1409906" y="1269506"/>
                  <a:pt x="1416666" y="1269168"/>
                  <a:pt x="1423426" y="1268830"/>
                </a:cubicBezTo>
                <a:cubicBezTo>
                  <a:pt x="1451479" y="1268830"/>
                  <a:pt x="1474801" y="1270520"/>
                  <a:pt x="1496433" y="1274576"/>
                </a:cubicBezTo>
                <a:cubicBezTo>
                  <a:pt x="1517388" y="1278294"/>
                  <a:pt x="1540372" y="1283026"/>
                  <a:pt x="1568763" y="1289786"/>
                </a:cubicBezTo>
                <a:cubicBezTo>
                  <a:pt x="1579917" y="1292490"/>
                  <a:pt x="1591071" y="1295532"/>
                  <a:pt x="1602225" y="1298574"/>
                </a:cubicBezTo>
                <a:cubicBezTo>
                  <a:pt x="1616421" y="1302292"/>
                  <a:pt x="1630278" y="1306686"/>
                  <a:pt x="1643798" y="1311755"/>
                </a:cubicBezTo>
                <a:cubicBezTo>
                  <a:pt x="1669824" y="1321219"/>
                  <a:pt x="1692807" y="1330007"/>
                  <a:pt x="1715453" y="1341837"/>
                </a:cubicBezTo>
                <a:cubicBezTo>
                  <a:pt x="1734043" y="1352315"/>
                  <a:pt x="1750604" y="1365158"/>
                  <a:pt x="1763110" y="1374622"/>
                </a:cubicBezTo>
                <a:cubicBezTo>
                  <a:pt x="1777306" y="1385438"/>
                  <a:pt x="1793868" y="1398620"/>
                  <a:pt x="1809077" y="1412816"/>
                </a:cubicBezTo>
                <a:lnTo>
                  <a:pt x="1817527" y="1421604"/>
                </a:lnTo>
                <a:cubicBezTo>
                  <a:pt x="1821583" y="1425659"/>
                  <a:pt x="1825639" y="1429377"/>
                  <a:pt x="1829695" y="1433095"/>
                </a:cubicBezTo>
                <a:lnTo>
                  <a:pt x="1832061" y="1435461"/>
                </a:lnTo>
                <a:lnTo>
                  <a:pt x="1839497" y="1442897"/>
                </a:lnTo>
                <a:lnTo>
                  <a:pt x="1846595" y="1450333"/>
                </a:lnTo>
                <a:lnTo>
                  <a:pt x="1859100" y="1460135"/>
                </a:lnTo>
                <a:lnTo>
                  <a:pt x="1866874" y="1467571"/>
                </a:lnTo>
                <a:cubicBezTo>
                  <a:pt x="1876000" y="1476697"/>
                  <a:pt x="1885126" y="1486160"/>
                  <a:pt x="1893914" y="1495624"/>
                </a:cubicBezTo>
                <a:cubicBezTo>
                  <a:pt x="1903716" y="1506102"/>
                  <a:pt x="1914870" y="1517932"/>
                  <a:pt x="1923995" y="1531452"/>
                </a:cubicBezTo>
                <a:cubicBezTo>
                  <a:pt x="1930079" y="1542267"/>
                  <a:pt x="1935149" y="1553759"/>
                  <a:pt x="1940557" y="1564575"/>
                </a:cubicBezTo>
                <a:cubicBezTo>
                  <a:pt x="1944613" y="1573025"/>
                  <a:pt x="1947317" y="1579447"/>
                  <a:pt x="1949683" y="1586207"/>
                </a:cubicBezTo>
                <a:cubicBezTo>
                  <a:pt x="1950697" y="1589587"/>
                  <a:pt x="1952049" y="1592629"/>
                  <a:pt x="1953401" y="1596009"/>
                </a:cubicBezTo>
                <a:cubicBezTo>
                  <a:pt x="1954077" y="1597699"/>
                  <a:pt x="1955091" y="1599388"/>
                  <a:pt x="1956105" y="1600740"/>
                </a:cubicBezTo>
                <a:cubicBezTo>
                  <a:pt x="1959485" y="1606486"/>
                  <a:pt x="1962865" y="1608176"/>
                  <a:pt x="1965569" y="1609528"/>
                </a:cubicBezTo>
                <a:cubicBezTo>
                  <a:pt x="1967597" y="1610542"/>
                  <a:pt x="1969625" y="1611218"/>
                  <a:pt x="1971990" y="1611218"/>
                </a:cubicBezTo>
                <a:cubicBezTo>
                  <a:pt x="1974356" y="1611218"/>
                  <a:pt x="1977060" y="1610880"/>
                  <a:pt x="1979088" y="1609866"/>
                </a:cubicBezTo>
                <a:lnTo>
                  <a:pt x="1979764" y="1600740"/>
                </a:lnTo>
                <a:cubicBezTo>
                  <a:pt x="1980102" y="1583165"/>
                  <a:pt x="1980440" y="1565927"/>
                  <a:pt x="1980440" y="1548351"/>
                </a:cubicBezTo>
                <a:lnTo>
                  <a:pt x="1977398" y="1537198"/>
                </a:lnTo>
                <a:cubicBezTo>
                  <a:pt x="1977398" y="1537198"/>
                  <a:pt x="1980440" y="1536860"/>
                  <a:pt x="1980440" y="1536860"/>
                </a:cubicBezTo>
                <a:cubicBezTo>
                  <a:pt x="1980440" y="1530776"/>
                  <a:pt x="1980102" y="1525030"/>
                  <a:pt x="1980102" y="1519622"/>
                </a:cubicBezTo>
                <a:cubicBezTo>
                  <a:pt x="1979764" y="1514214"/>
                  <a:pt x="1983144" y="1509144"/>
                  <a:pt x="1988890" y="1506440"/>
                </a:cubicBezTo>
                <a:lnTo>
                  <a:pt x="1987876" y="1498666"/>
                </a:lnTo>
                <a:lnTo>
                  <a:pt x="1989566" y="1493596"/>
                </a:lnTo>
                <a:lnTo>
                  <a:pt x="1993284" y="1486160"/>
                </a:lnTo>
                <a:lnTo>
                  <a:pt x="2004100" y="1463853"/>
                </a:lnTo>
                <a:lnTo>
                  <a:pt x="2005790" y="1460811"/>
                </a:lnTo>
                <a:cubicBezTo>
                  <a:pt x="2009170" y="1454389"/>
                  <a:pt x="2012550" y="1447967"/>
                  <a:pt x="2016268" y="1441545"/>
                </a:cubicBezTo>
                <a:cubicBezTo>
                  <a:pt x="2020662" y="1433433"/>
                  <a:pt x="2025732" y="1425997"/>
                  <a:pt x="2031139" y="1418562"/>
                </a:cubicBezTo>
                <a:cubicBezTo>
                  <a:pt x="2035871" y="1411802"/>
                  <a:pt x="2040603" y="1405380"/>
                  <a:pt x="2045673" y="1398620"/>
                </a:cubicBezTo>
                <a:cubicBezTo>
                  <a:pt x="2051081" y="1391860"/>
                  <a:pt x="2056827" y="1385438"/>
                  <a:pt x="2062573" y="1379016"/>
                </a:cubicBezTo>
                <a:cubicBezTo>
                  <a:pt x="2070685" y="1370228"/>
                  <a:pt x="2079811" y="1361103"/>
                  <a:pt x="2089274" y="1352653"/>
                </a:cubicBezTo>
                <a:cubicBezTo>
                  <a:pt x="2098738" y="1344203"/>
                  <a:pt x="2109892" y="1334401"/>
                  <a:pt x="2121722" y="1325951"/>
                </a:cubicBezTo>
                <a:cubicBezTo>
                  <a:pt x="2138284" y="1316149"/>
                  <a:pt x="2155521" y="1310065"/>
                  <a:pt x="2176139" y="1302630"/>
                </a:cubicBezTo>
                <a:cubicBezTo>
                  <a:pt x="2185603" y="1299250"/>
                  <a:pt x="2195405" y="1296208"/>
                  <a:pt x="2205206" y="1293166"/>
                </a:cubicBezTo>
                <a:cubicBezTo>
                  <a:pt x="2248132" y="1293504"/>
                  <a:pt x="2294437" y="1299588"/>
                  <a:pt x="2350882" y="1312431"/>
                </a:cubicBezTo>
                <a:lnTo>
                  <a:pt x="2355276" y="1313445"/>
                </a:lnTo>
                <a:lnTo>
                  <a:pt x="2358318" y="1314797"/>
                </a:lnTo>
                <a:lnTo>
                  <a:pt x="2370148" y="1318853"/>
                </a:lnTo>
                <a:cubicBezTo>
                  <a:pt x="2375894" y="1320881"/>
                  <a:pt x="2381639" y="1322909"/>
                  <a:pt x="2387385" y="1325275"/>
                </a:cubicBezTo>
                <a:lnTo>
                  <a:pt x="2405299" y="1331697"/>
                </a:lnTo>
                <a:lnTo>
                  <a:pt x="2415439" y="1335415"/>
                </a:lnTo>
                <a:lnTo>
                  <a:pt x="2431325" y="1341161"/>
                </a:lnTo>
                <a:lnTo>
                  <a:pt x="2446196" y="1346231"/>
                </a:lnTo>
                <a:lnTo>
                  <a:pt x="2466814" y="1353329"/>
                </a:lnTo>
                <a:lnTo>
                  <a:pt x="2476278" y="1356709"/>
                </a:lnTo>
                <a:lnTo>
                  <a:pt x="2489460" y="1361441"/>
                </a:lnTo>
                <a:cubicBezTo>
                  <a:pt x="2497233" y="1364482"/>
                  <a:pt x="2507035" y="1368200"/>
                  <a:pt x="2516837" y="1371918"/>
                </a:cubicBezTo>
                <a:lnTo>
                  <a:pt x="2526977" y="1375636"/>
                </a:lnTo>
                <a:lnTo>
                  <a:pt x="2542863" y="1381720"/>
                </a:lnTo>
                <a:lnTo>
                  <a:pt x="2563142" y="1389494"/>
                </a:lnTo>
                <a:lnTo>
                  <a:pt x="2573958" y="1393550"/>
                </a:lnTo>
                <a:lnTo>
                  <a:pt x="2580042" y="1395916"/>
                </a:lnTo>
                <a:lnTo>
                  <a:pt x="2588154" y="1398958"/>
                </a:lnTo>
                <a:lnTo>
                  <a:pt x="2596604" y="1402000"/>
                </a:lnTo>
                <a:cubicBezTo>
                  <a:pt x="2604378" y="1404704"/>
                  <a:pt x="2612151" y="1407408"/>
                  <a:pt x="2619925" y="1410112"/>
                </a:cubicBezTo>
                <a:cubicBezTo>
                  <a:pt x="2629727" y="1413492"/>
                  <a:pt x="2641219" y="1417210"/>
                  <a:pt x="2652711" y="1420928"/>
                </a:cubicBezTo>
                <a:lnTo>
                  <a:pt x="2666907" y="1425659"/>
                </a:lnTo>
                <a:lnTo>
                  <a:pt x="2685496" y="1431743"/>
                </a:lnTo>
                <a:cubicBezTo>
                  <a:pt x="2706452" y="1438503"/>
                  <a:pt x="2727408" y="1443573"/>
                  <a:pt x="2752757" y="1449657"/>
                </a:cubicBezTo>
                <a:cubicBezTo>
                  <a:pt x="2765263" y="1452699"/>
                  <a:pt x="2776417" y="1455065"/>
                  <a:pt x="2787570" y="1457431"/>
                </a:cubicBezTo>
                <a:lnTo>
                  <a:pt x="2799062" y="1459797"/>
                </a:lnTo>
                <a:cubicBezTo>
                  <a:pt x="2805822" y="1461149"/>
                  <a:pt x="2812920" y="1462501"/>
                  <a:pt x="2819680" y="1463853"/>
                </a:cubicBezTo>
                <a:lnTo>
                  <a:pt x="2830158" y="1465543"/>
                </a:lnTo>
                <a:lnTo>
                  <a:pt x="2843001" y="1467571"/>
                </a:lnTo>
                <a:lnTo>
                  <a:pt x="2850437" y="1467571"/>
                </a:lnTo>
                <a:lnTo>
                  <a:pt x="2857873" y="1467571"/>
                </a:lnTo>
                <a:cubicBezTo>
                  <a:pt x="2861591" y="1467571"/>
                  <a:pt x="2864971" y="1467233"/>
                  <a:pt x="2868689" y="1467233"/>
                </a:cubicBezTo>
                <a:lnTo>
                  <a:pt x="2873083" y="1467233"/>
                </a:lnTo>
                <a:lnTo>
                  <a:pt x="2883899" y="1466895"/>
                </a:lnTo>
                <a:lnTo>
                  <a:pt x="2895391" y="1466557"/>
                </a:lnTo>
                <a:lnTo>
                  <a:pt x="2904854" y="1465881"/>
                </a:lnTo>
                <a:lnTo>
                  <a:pt x="2912290" y="1465205"/>
                </a:lnTo>
                <a:lnTo>
                  <a:pt x="2918712" y="1464529"/>
                </a:lnTo>
                <a:cubicBezTo>
                  <a:pt x="2922092" y="1464529"/>
                  <a:pt x="2925472" y="1464191"/>
                  <a:pt x="2928514" y="1463853"/>
                </a:cubicBezTo>
                <a:lnTo>
                  <a:pt x="2946090" y="1462163"/>
                </a:lnTo>
                <a:cubicBezTo>
                  <a:pt x="2964341" y="1460473"/>
                  <a:pt x="2981917" y="1458783"/>
                  <a:pt x="2999155" y="1457093"/>
                </a:cubicBezTo>
                <a:lnTo>
                  <a:pt x="3022814" y="1454389"/>
                </a:lnTo>
                <a:lnTo>
                  <a:pt x="3025856" y="1454051"/>
                </a:lnTo>
                <a:cubicBezTo>
                  <a:pt x="3039376" y="1450671"/>
                  <a:pt x="3052896" y="1446615"/>
                  <a:pt x="3067091" y="1442221"/>
                </a:cubicBezTo>
                <a:lnTo>
                  <a:pt x="3081287" y="1437827"/>
                </a:lnTo>
                <a:cubicBezTo>
                  <a:pt x="3102581" y="1431067"/>
                  <a:pt x="3123537" y="1424646"/>
                  <a:pt x="3144492" y="1417210"/>
                </a:cubicBezTo>
                <a:cubicBezTo>
                  <a:pt x="3158350" y="1412478"/>
                  <a:pt x="3171870" y="1407408"/>
                  <a:pt x="3185052" y="1401324"/>
                </a:cubicBezTo>
                <a:cubicBezTo>
                  <a:pt x="3198233" y="1395240"/>
                  <a:pt x="3211415" y="1388818"/>
                  <a:pt x="3224597" y="1382058"/>
                </a:cubicBezTo>
                <a:cubicBezTo>
                  <a:pt x="3255016" y="1366172"/>
                  <a:pt x="3280704" y="1349949"/>
                  <a:pt x="3303350" y="1332373"/>
                </a:cubicBezTo>
                <a:cubicBezTo>
                  <a:pt x="3317207" y="1321557"/>
                  <a:pt x="3328023" y="1313107"/>
                  <a:pt x="3337825" y="1303644"/>
                </a:cubicBezTo>
                <a:cubicBezTo>
                  <a:pt x="3352021" y="1289786"/>
                  <a:pt x="3361822" y="1278294"/>
                  <a:pt x="3370272" y="1266464"/>
                </a:cubicBezTo>
                <a:cubicBezTo>
                  <a:pt x="3381426" y="1251254"/>
                  <a:pt x="3389538" y="1236045"/>
                  <a:pt x="3394608" y="1221173"/>
                </a:cubicBezTo>
                <a:cubicBezTo>
                  <a:pt x="3400016" y="1205287"/>
                  <a:pt x="3403734" y="1190077"/>
                  <a:pt x="3405762" y="1175882"/>
                </a:cubicBezTo>
                <a:cubicBezTo>
                  <a:pt x="3410156" y="1145800"/>
                  <a:pt x="3408465" y="1116733"/>
                  <a:pt x="3400354" y="1092059"/>
                </a:cubicBezTo>
                <a:cubicBezTo>
                  <a:pt x="3392580" y="1068062"/>
                  <a:pt x="3381764" y="1045754"/>
                  <a:pt x="3372300" y="1027164"/>
                </a:cubicBezTo>
                <a:lnTo>
                  <a:pt x="3367230" y="1017362"/>
                </a:lnTo>
                <a:cubicBezTo>
                  <a:pt x="3358442" y="999787"/>
                  <a:pt x="3349655" y="982211"/>
                  <a:pt x="3340191" y="964973"/>
                </a:cubicBezTo>
                <a:lnTo>
                  <a:pt x="3336811" y="958552"/>
                </a:lnTo>
                <a:cubicBezTo>
                  <a:pt x="3327009" y="940638"/>
                  <a:pt x="3317883" y="924414"/>
                  <a:pt x="3312137" y="906838"/>
                </a:cubicBezTo>
                <a:cubicBezTo>
                  <a:pt x="3305715" y="883179"/>
                  <a:pt x="3302335" y="859857"/>
                  <a:pt x="3301659" y="835184"/>
                </a:cubicBezTo>
                <a:cubicBezTo>
                  <a:pt x="3301659" y="821326"/>
                  <a:pt x="3303011" y="809158"/>
                  <a:pt x="3305377" y="797328"/>
                </a:cubicBezTo>
                <a:cubicBezTo>
                  <a:pt x="3308419" y="787188"/>
                  <a:pt x="3312475" y="777049"/>
                  <a:pt x="3317883" y="766909"/>
                </a:cubicBezTo>
                <a:cubicBezTo>
                  <a:pt x="3324981" y="755079"/>
                  <a:pt x="3334107" y="743587"/>
                  <a:pt x="3346275" y="730405"/>
                </a:cubicBezTo>
                <a:cubicBezTo>
                  <a:pt x="3362836" y="713844"/>
                  <a:pt x="3377708" y="700324"/>
                  <a:pt x="3393256" y="688494"/>
                </a:cubicBezTo>
                <a:cubicBezTo>
                  <a:pt x="3407452" y="677340"/>
                  <a:pt x="3423337" y="667539"/>
                  <a:pt x="3439561" y="657399"/>
                </a:cubicBezTo>
                <a:lnTo>
                  <a:pt x="3452405" y="649287"/>
                </a:lnTo>
                <a:cubicBezTo>
                  <a:pt x="3477079" y="634753"/>
                  <a:pt x="3499386" y="622923"/>
                  <a:pt x="3521356" y="613797"/>
                </a:cubicBezTo>
                <a:cubicBezTo>
                  <a:pt x="3548057" y="602644"/>
                  <a:pt x="3576111" y="592504"/>
                  <a:pt x="3603488" y="583040"/>
                </a:cubicBezTo>
                <a:lnTo>
                  <a:pt x="3614642" y="579322"/>
                </a:lnTo>
                <a:lnTo>
                  <a:pt x="3632218" y="573238"/>
                </a:lnTo>
                <a:cubicBezTo>
                  <a:pt x="3650469" y="567154"/>
                  <a:pt x="3668721" y="560732"/>
                  <a:pt x="3686973" y="553972"/>
                </a:cubicBezTo>
                <a:cubicBezTo>
                  <a:pt x="3715702" y="543157"/>
                  <a:pt x="3741728" y="532341"/>
                  <a:pt x="3766401" y="520173"/>
                </a:cubicBezTo>
                <a:cubicBezTo>
                  <a:pt x="3778569" y="514427"/>
                  <a:pt x="3790399" y="507667"/>
                  <a:pt x="3801891" y="500907"/>
                </a:cubicBezTo>
                <a:cubicBezTo>
                  <a:pt x="3818114" y="491444"/>
                  <a:pt x="3830282" y="483670"/>
                  <a:pt x="3841774" y="475558"/>
                </a:cubicBezTo>
                <a:cubicBezTo>
                  <a:pt x="3853604" y="466770"/>
                  <a:pt x="3864420" y="458658"/>
                  <a:pt x="3874222" y="449532"/>
                </a:cubicBezTo>
                <a:cubicBezTo>
                  <a:pt x="3888079" y="436012"/>
                  <a:pt x="3896867" y="423507"/>
                  <a:pt x="3902951" y="409311"/>
                </a:cubicBezTo>
                <a:cubicBezTo>
                  <a:pt x="3914781" y="381257"/>
                  <a:pt x="3918837" y="349148"/>
                  <a:pt x="3914781" y="316701"/>
                </a:cubicBezTo>
                <a:cubicBezTo>
                  <a:pt x="3913429" y="306899"/>
                  <a:pt x="3911401" y="297097"/>
                  <a:pt x="3909035" y="286957"/>
                </a:cubicBezTo>
                <a:lnTo>
                  <a:pt x="3907345" y="278507"/>
                </a:lnTo>
                <a:cubicBezTo>
                  <a:pt x="3903965" y="262283"/>
                  <a:pt x="3900247" y="248426"/>
                  <a:pt x="3895515" y="235244"/>
                </a:cubicBezTo>
                <a:cubicBezTo>
                  <a:pt x="3885037" y="205500"/>
                  <a:pt x="3868138" y="178123"/>
                  <a:pt x="3846506" y="155815"/>
                </a:cubicBezTo>
                <a:cubicBezTo>
                  <a:pt x="3827578" y="136212"/>
                  <a:pt x="3804257" y="119312"/>
                  <a:pt x="3782287" y="104102"/>
                </a:cubicBezTo>
                <a:cubicBezTo>
                  <a:pt x="3766401" y="92948"/>
                  <a:pt x="3751868" y="84161"/>
                  <a:pt x="3738686" y="76725"/>
                </a:cubicBezTo>
                <a:cubicBezTo>
                  <a:pt x="3725504" y="69627"/>
                  <a:pt x="3712322" y="63205"/>
                  <a:pt x="3698803" y="57121"/>
                </a:cubicBezTo>
                <a:cubicBezTo>
                  <a:pt x="3687311" y="51713"/>
                  <a:pt x="3675481" y="47657"/>
                  <a:pt x="3661285" y="43263"/>
                </a:cubicBezTo>
                <a:lnTo>
                  <a:pt x="3652835" y="40559"/>
                </a:lnTo>
                <a:lnTo>
                  <a:pt x="3649455" y="39545"/>
                </a:lnTo>
                <a:cubicBezTo>
                  <a:pt x="3640668" y="36503"/>
                  <a:pt x="3631542" y="33799"/>
                  <a:pt x="3622416" y="31433"/>
                </a:cubicBezTo>
                <a:lnTo>
                  <a:pt x="3597066" y="25350"/>
                </a:lnTo>
                <a:cubicBezTo>
                  <a:pt x="3572731" y="18928"/>
                  <a:pt x="3546367" y="12844"/>
                  <a:pt x="3519328" y="8788"/>
                </a:cubicBezTo>
                <a:cubicBezTo>
                  <a:pt x="3508512" y="7098"/>
                  <a:pt x="3497358" y="5746"/>
                  <a:pt x="3486880" y="4732"/>
                </a:cubicBezTo>
                <a:lnTo>
                  <a:pt x="3480120" y="4056"/>
                </a:lnTo>
                <a:cubicBezTo>
                  <a:pt x="3475388" y="3380"/>
                  <a:pt x="3470657" y="2704"/>
                  <a:pt x="3465925" y="2366"/>
                </a:cubicBezTo>
                <a:cubicBezTo>
                  <a:pt x="3460517" y="0"/>
                  <a:pt x="3456799" y="0"/>
                  <a:pt x="3452743" y="0"/>
                </a:cubicBezTo>
                <a:moveTo>
                  <a:pt x="1979088" y="1337443"/>
                </a:moveTo>
                <a:lnTo>
                  <a:pt x="1974356" y="1329669"/>
                </a:lnTo>
                <a:lnTo>
                  <a:pt x="1970977" y="1324599"/>
                </a:lnTo>
                <a:cubicBezTo>
                  <a:pt x="1968949" y="1321557"/>
                  <a:pt x="1966921" y="1318515"/>
                  <a:pt x="1964893" y="1315473"/>
                </a:cubicBezTo>
                <a:lnTo>
                  <a:pt x="1967259" y="1313107"/>
                </a:lnTo>
                <a:cubicBezTo>
                  <a:pt x="1968611" y="1315473"/>
                  <a:pt x="1969286" y="1316825"/>
                  <a:pt x="1969625" y="1318177"/>
                </a:cubicBezTo>
                <a:cubicBezTo>
                  <a:pt x="1972328" y="1324599"/>
                  <a:pt x="1978074" y="1329331"/>
                  <a:pt x="1984834" y="1331021"/>
                </a:cubicBezTo>
                <a:cubicBezTo>
                  <a:pt x="1983144" y="1331697"/>
                  <a:pt x="1981454" y="1333725"/>
                  <a:pt x="1979764" y="1336091"/>
                </a:cubicBezTo>
                <a:lnTo>
                  <a:pt x="1979088" y="1337443"/>
                </a:lnTo>
                <a:close/>
              </a:path>
            </a:pathLst>
          </a:custGeom>
          <a:solidFill>
            <a:srgbClr val="C6C4B0"/>
          </a:solidFill>
          <a:ln w="33748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419" name="Graphic 828">
            <a:extLst>
              <a:ext uri="{FF2B5EF4-FFF2-40B4-BE49-F238E27FC236}">
                <a16:creationId xmlns:a16="http://schemas.microsoft.com/office/drawing/2014/main" xmlns="" id="{ECB8CB4F-E7F0-4B07-8691-508D01B67512}"/>
              </a:ext>
            </a:extLst>
          </p:cNvPr>
          <p:cNvGrpSpPr/>
          <p:nvPr/>
        </p:nvGrpSpPr>
        <p:grpSpPr>
          <a:xfrm>
            <a:off x="735809" y="6084955"/>
            <a:ext cx="1122241" cy="934787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420" name="Freeform: Shape 123">
              <a:extLst>
                <a:ext uri="{FF2B5EF4-FFF2-40B4-BE49-F238E27FC236}">
                  <a16:creationId xmlns:a16="http://schemas.microsoft.com/office/drawing/2014/main" xmlns="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21" name="Freeform: Shape 124">
              <a:extLst>
                <a:ext uri="{FF2B5EF4-FFF2-40B4-BE49-F238E27FC236}">
                  <a16:creationId xmlns:a16="http://schemas.microsoft.com/office/drawing/2014/main" xmlns="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22" name="Freeform: Shape 125">
              <a:extLst>
                <a:ext uri="{FF2B5EF4-FFF2-40B4-BE49-F238E27FC236}">
                  <a16:creationId xmlns:a16="http://schemas.microsoft.com/office/drawing/2014/main" xmlns="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sp>
        <p:nvSpPr>
          <p:cNvPr id="423" name="Graphic 19325">
            <a:extLst>
              <a:ext uri="{FF2B5EF4-FFF2-40B4-BE49-F238E27FC236}">
                <a16:creationId xmlns:a16="http://schemas.microsoft.com/office/drawing/2014/main" xmlns="" id="{076BFB6E-8AA9-41EA-B47A-E86D43AF214F}"/>
              </a:ext>
            </a:extLst>
          </p:cNvPr>
          <p:cNvSpPr/>
          <p:nvPr/>
        </p:nvSpPr>
        <p:spPr>
          <a:xfrm>
            <a:off x="2896387" y="1377365"/>
            <a:ext cx="600221" cy="53536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424" name="Graphic 19325">
            <a:extLst>
              <a:ext uri="{FF2B5EF4-FFF2-40B4-BE49-F238E27FC236}">
                <a16:creationId xmlns:a16="http://schemas.microsoft.com/office/drawing/2014/main" xmlns="" id="{7D212570-F8BD-45DA-81E6-0E33BCF875FA}"/>
              </a:ext>
            </a:extLst>
          </p:cNvPr>
          <p:cNvSpPr/>
          <p:nvPr/>
        </p:nvSpPr>
        <p:spPr>
          <a:xfrm>
            <a:off x="13429977" y="2686473"/>
            <a:ext cx="334641" cy="35164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425" name="Graphic 19325">
            <a:extLst>
              <a:ext uri="{FF2B5EF4-FFF2-40B4-BE49-F238E27FC236}">
                <a16:creationId xmlns:a16="http://schemas.microsoft.com/office/drawing/2014/main" xmlns="" id="{9216CD92-0672-490C-8FA5-053FEBA15FC1}"/>
              </a:ext>
            </a:extLst>
          </p:cNvPr>
          <p:cNvSpPr/>
          <p:nvPr/>
        </p:nvSpPr>
        <p:spPr>
          <a:xfrm>
            <a:off x="15190597" y="1101169"/>
            <a:ext cx="819481" cy="87131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426" name="Graphic 19325">
            <a:extLst>
              <a:ext uri="{FF2B5EF4-FFF2-40B4-BE49-F238E27FC236}">
                <a16:creationId xmlns:a16="http://schemas.microsoft.com/office/drawing/2014/main" xmlns="" id="{076BFB6E-8AA9-41EA-B47A-E86D43AF214F}"/>
              </a:ext>
            </a:extLst>
          </p:cNvPr>
          <p:cNvSpPr/>
          <p:nvPr/>
        </p:nvSpPr>
        <p:spPr>
          <a:xfrm>
            <a:off x="10512937" y="807237"/>
            <a:ext cx="600221" cy="53536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428" name="Group 4">
            <a:extLst>
              <a:ext uri="{FF2B5EF4-FFF2-40B4-BE49-F238E27FC236}">
                <a16:creationId xmlns:a16="http://schemas.microsoft.com/office/drawing/2014/main" xmlns="" id="{339DAE13-AF0A-4063-9109-12C7B84A26F3}"/>
              </a:ext>
            </a:extLst>
          </p:cNvPr>
          <p:cNvGrpSpPr>
            <a:grpSpLocks noChangeAspect="1"/>
          </p:cNvGrpSpPr>
          <p:nvPr/>
        </p:nvGrpSpPr>
        <p:grpSpPr bwMode="auto">
          <a:xfrm rot="18924872">
            <a:off x="15493175" y="7791977"/>
            <a:ext cx="1295400" cy="2679700"/>
            <a:chOff x="-24" y="1472"/>
            <a:chExt cx="612" cy="1266"/>
          </a:xfrm>
        </p:grpSpPr>
        <p:sp>
          <p:nvSpPr>
            <p:cNvPr id="429" name="AutoShape 3">
              <a:extLst>
                <a:ext uri="{FF2B5EF4-FFF2-40B4-BE49-F238E27FC236}">
                  <a16:creationId xmlns:a16="http://schemas.microsoft.com/office/drawing/2014/main" xmlns="" id="{EF1CDC58-84E7-4B1C-958C-D96E350E4DC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24" y="1472"/>
              <a:ext cx="612" cy="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0" name="Freeform 5">
              <a:extLst>
                <a:ext uri="{FF2B5EF4-FFF2-40B4-BE49-F238E27FC236}">
                  <a16:creationId xmlns:a16="http://schemas.microsoft.com/office/drawing/2014/main" xmlns="" id="{93C4933C-B3EC-4963-9ADD-645C7ADB4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" y="2266"/>
              <a:ext cx="341" cy="470"/>
            </a:xfrm>
            <a:custGeom>
              <a:avLst/>
              <a:gdLst>
                <a:gd name="T0" fmla="*/ 22 w 142"/>
                <a:gd name="T1" fmla="*/ 28 h 197"/>
                <a:gd name="T2" fmla="*/ 16 w 142"/>
                <a:gd name="T3" fmla="*/ 93 h 197"/>
                <a:gd name="T4" fmla="*/ 97 w 142"/>
                <a:gd name="T5" fmla="*/ 174 h 197"/>
                <a:gd name="T6" fmla="*/ 90 w 142"/>
                <a:gd name="T7" fmla="*/ 196 h 197"/>
                <a:gd name="T8" fmla="*/ 132 w 142"/>
                <a:gd name="T9" fmla="*/ 144 h 197"/>
                <a:gd name="T10" fmla="*/ 50 w 142"/>
                <a:gd name="T11" fmla="*/ 9 h 197"/>
                <a:gd name="T12" fmla="*/ 29 w 142"/>
                <a:gd name="T13" fmla="*/ 20 h 197"/>
                <a:gd name="T14" fmla="*/ 22 w 142"/>
                <a:gd name="T15" fmla="*/ 2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97">
                  <a:moveTo>
                    <a:pt x="22" y="28"/>
                  </a:moveTo>
                  <a:cubicBezTo>
                    <a:pt x="22" y="28"/>
                    <a:pt x="0" y="62"/>
                    <a:pt x="16" y="93"/>
                  </a:cubicBezTo>
                  <a:cubicBezTo>
                    <a:pt x="35" y="130"/>
                    <a:pt x="103" y="147"/>
                    <a:pt x="97" y="174"/>
                  </a:cubicBezTo>
                  <a:cubicBezTo>
                    <a:pt x="95" y="186"/>
                    <a:pt x="84" y="197"/>
                    <a:pt x="90" y="196"/>
                  </a:cubicBezTo>
                  <a:cubicBezTo>
                    <a:pt x="98" y="196"/>
                    <a:pt x="127" y="175"/>
                    <a:pt x="132" y="144"/>
                  </a:cubicBezTo>
                  <a:cubicBezTo>
                    <a:pt x="142" y="90"/>
                    <a:pt x="125" y="0"/>
                    <a:pt x="50" y="9"/>
                  </a:cubicBezTo>
                  <a:cubicBezTo>
                    <a:pt x="33" y="12"/>
                    <a:pt x="29" y="20"/>
                    <a:pt x="29" y="20"/>
                  </a:cubicBezTo>
                  <a:cubicBezTo>
                    <a:pt x="22" y="28"/>
                    <a:pt x="22" y="28"/>
                    <a:pt x="22" y="28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1" name="Freeform 6">
              <a:extLst>
                <a:ext uri="{FF2B5EF4-FFF2-40B4-BE49-F238E27FC236}">
                  <a16:creationId xmlns:a16="http://schemas.microsoft.com/office/drawing/2014/main" xmlns="" id="{31E68DCB-8A6A-48A7-AE89-CF0205878A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" y="2733"/>
              <a:ext cx="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0 w 1"/>
                <a:gd name="T10" fmla="*/ 0 w 1"/>
                <a:gd name="T11" fmla="*/ 0 w 1"/>
                <a:gd name="T12" fmla="*/ 0 w 1"/>
                <a:gd name="T13" fmla="*/ 0 w 1"/>
                <a:gd name="T14" fmla="*/ 0 w 1"/>
                <a:gd name="T15" fmla="*/ 0 w 1"/>
                <a:gd name="T16" fmla="*/ 0 w 1"/>
                <a:gd name="T17" fmla="*/ 0 w 1"/>
                <a:gd name="T18" fmla="*/ 0 w 1"/>
                <a:gd name="T19" fmla="*/ 0 w 1"/>
                <a:gd name="T20" fmla="*/ 0 w 1"/>
                <a:gd name="T21" fmla="*/ 0 w 1"/>
                <a:gd name="T22" fmla="*/ 0 w 1"/>
                <a:gd name="T23" fmla="*/ 0 w 1"/>
                <a:gd name="T24" fmla="*/ 1 w 1"/>
                <a:gd name="T25" fmla="*/ 1 w 1"/>
                <a:gd name="T26" fmla="*/ 1 w 1"/>
                <a:gd name="T27" fmla="*/ 1 w 1"/>
                <a:gd name="T28" fmla="*/ 1 w 1"/>
                <a:gd name="T29" fmla="*/ 1 w 1"/>
                <a:gd name="T30" fmla="*/ 1 w 1"/>
                <a:gd name="T31" fmla="*/ 1 w 1"/>
                <a:gd name="T3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C8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2" name="Freeform 7">
              <a:extLst>
                <a:ext uri="{FF2B5EF4-FFF2-40B4-BE49-F238E27FC236}">
                  <a16:creationId xmlns:a16="http://schemas.microsoft.com/office/drawing/2014/main" xmlns="" id="{6A7E5567-B77C-4D92-A210-1377C5C54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" y="2287"/>
              <a:ext cx="281" cy="449"/>
            </a:xfrm>
            <a:custGeom>
              <a:avLst/>
              <a:gdLst>
                <a:gd name="T0" fmla="*/ 59 w 117"/>
                <a:gd name="T1" fmla="*/ 2 h 188"/>
                <a:gd name="T2" fmla="*/ 54 w 117"/>
                <a:gd name="T3" fmla="*/ 17 h 188"/>
                <a:gd name="T4" fmla="*/ 54 w 117"/>
                <a:gd name="T5" fmla="*/ 17 h 188"/>
                <a:gd name="T6" fmla="*/ 54 w 117"/>
                <a:gd name="T7" fmla="*/ 17 h 188"/>
                <a:gd name="T8" fmla="*/ 54 w 117"/>
                <a:gd name="T9" fmla="*/ 17 h 188"/>
                <a:gd name="T10" fmla="*/ 54 w 117"/>
                <a:gd name="T11" fmla="*/ 17 h 188"/>
                <a:gd name="T12" fmla="*/ 54 w 117"/>
                <a:gd name="T13" fmla="*/ 17 h 188"/>
                <a:gd name="T14" fmla="*/ 54 w 117"/>
                <a:gd name="T15" fmla="*/ 17 h 188"/>
                <a:gd name="T16" fmla="*/ 54 w 117"/>
                <a:gd name="T17" fmla="*/ 17 h 188"/>
                <a:gd name="T18" fmla="*/ 54 w 117"/>
                <a:gd name="T19" fmla="*/ 17 h 188"/>
                <a:gd name="T20" fmla="*/ 54 w 117"/>
                <a:gd name="T21" fmla="*/ 17 h 188"/>
                <a:gd name="T22" fmla="*/ 54 w 117"/>
                <a:gd name="T23" fmla="*/ 17 h 188"/>
                <a:gd name="T24" fmla="*/ 54 w 117"/>
                <a:gd name="T25" fmla="*/ 17 h 188"/>
                <a:gd name="T26" fmla="*/ 54 w 117"/>
                <a:gd name="T27" fmla="*/ 17 h 188"/>
                <a:gd name="T28" fmla="*/ 26 w 117"/>
                <a:gd name="T29" fmla="*/ 30 h 188"/>
                <a:gd name="T30" fmla="*/ 21 w 117"/>
                <a:gd name="T31" fmla="*/ 31 h 188"/>
                <a:gd name="T32" fmla="*/ 21 w 117"/>
                <a:gd name="T33" fmla="*/ 31 h 188"/>
                <a:gd name="T34" fmla="*/ 21 w 117"/>
                <a:gd name="T35" fmla="*/ 31 h 188"/>
                <a:gd name="T36" fmla="*/ 11 w 117"/>
                <a:gd name="T37" fmla="*/ 24 h 188"/>
                <a:gd name="T38" fmla="*/ 11 w 117"/>
                <a:gd name="T39" fmla="*/ 24 h 188"/>
                <a:gd name="T40" fmla="*/ 10 w 117"/>
                <a:gd name="T41" fmla="*/ 21 h 188"/>
                <a:gd name="T42" fmla="*/ 6 w 117"/>
                <a:gd name="T43" fmla="*/ 84 h 188"/>
                <a:gd name="T44" fmla="*/ 87 w 117"/>
                <a:gd name="T45" fmla="*/ 165 h 188"/>
                <a:gd name="T46" fmla="*/ 80 w 117"/>
                <a:gd name="T47" fmla="*/ 188 h 188"/>
                <a:gd name="T48" fmla="*/ 80 w 117"/>
                <a:gd name="T49" fmla="*/ 187 h 188"/>
                <a:gd name="T50" fmla="*/ 80 w 117"/>
                <a:gd name="T51" fmla="*/ 187 h 188"/>
                <a:gd name="T52" fmla="*/ 80 w 117"/>
                <a:gd name="T53" fmla="*/ 187 h 188"/>
                <a:gd name="T54" fmla="*/ 80 w 117"/>
                <a:gd name="T55" fmla="*/ 187 h 188"/>
                <a:gd name="T56" fmla="*/ 80 w 117"/>
                <a:gd name="T57" fmla="*/ 187 h 188"/>
                <a:gd name="T58" fmla="*/ 80 w 117"/>
                <a:gd name="T59" fmla="*/ 187 h 188"/>
                <a:gd name="T60" fmla="*/ 80 w 117"/>
                <a:gd name="T61" fmla="*/ 187 h 188"/>
                <a:gd name="T62" fmla="*/ 80 w 117"/>
                <a:gd name="T63" fmla="*/ 187 h 188"/>
                <a:gd name="T64" fmla="*/ 81 w 117"/>
                <a:gd name="T65" fmla="*/ 187 h 188"/>
                <a:gd name="T66" fmla="*/ 81 w 117"/>
                <a:gd name="T67" fmla="*/ 187 h 188"/>
                <a:gd name="T68" fmla="*/ 81 w 117"/>
                <a:gd name="T69" fmla="*/ 187 h 188"/>
                <a:gd name="T70" fmla="*/ 117 w 117"/>
                <a:gd name="T71" fmla="*/ 151 h 188"/>
                <a:gd name="T72" fmla="*/ 57 w 117"/>
                <a:gd name="T73" fmla="*/ 31 h 188"/>
                <a:gd name="T74" fmla="*/ 86 w 117"/>
                <a:gd name="T75" fmla="*/ 12 h 188"/>
                <a:gd name="T76" fmla="*/ 58 w 117"/>
                <a:gd name="T7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7" h="188">
                  <a:moveTo>
                    <a:pt x="58" y="0"/>
                  </a:moveTo>
                  <a:cubicBezTo>
                    <a:pt x="59" y="2"/>
                    <a:pt x="59" y="2"/>
                    <a:pt x="59" y="2"/>
                  </a:cubicBezTo>
                  <a:cubicBezTo>
                    <a:pt x="62" y="7"/>
                    <a:pt x="60" y="14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4" y="30"/>
                    <a:pt x="23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1"/>
                    <a:pt x="13" y="28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7"/>
                    <a:pt x="0" y="42"/>
                    <a:pt x="0" y="59"/>
                  </a:cubicBezTo>
                  <a:cubicBezTo>
                    <a:pt x="0" y="67"/>
                    <a:pt x="2" y="75"/>
                    <a:pt x="6" y="84"/>
                  </a:cubicBezTo>
                  <a:cubicBezTo>
                    <a:pt x="25" y="119"/>
                    <a:pt x="88" y="137"/>
                    <a:pt x="87" y="162"/>
                  </a:cubicBezTo>
                  <a:cubicBezTo>
                    <a:pt x="87" y="163"/>
                    <a:pt x="87" y="164"/>
                    <a:pt x="87" y="165"/>
                  </a:cubicBezTo>
                  <a:cubicBezTo>
                    <a:pt x="85" y="175"/>
                    <a:pt x="78" y="183"/>
                    <a:pt x="78" y="186"/>
                  </a:cubicBezTo>
                  <a:cubicBezTo>
                    <a:pt x="78" y="187"/>
                    <a:pt x="79" y="188"/>
                    <a:pt x="80" y="188"/>
                  </a:cubicBezTo>
                  <a:cubicBezTo>
                    <a:pt x="80" y="188"/>
                    <a:pt x="80" y="188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7" y="186"/>
                    <a:pt x="107" y="172"/>
                    <a:pt x="117" y="151"/>
                  </a:cubicBezTo>
                  <a:cubicBezTo>
                    <a:pt x="97" y="135"/>
                    <a:pt x="64" y="119"/>
                    <a:pt x="51" y="95"/>
                  </a:cubicBezTo>
                  <a:cubicBezTo>
                    <a:pt x="35" y="64"/>
                    <a:pt x="57" y="31"/>
                    <a:pt x="57" y="31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9" y="14"/>
                    <a:pt x="86" y="12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0" y="5"/>
                    <a:pt x="70" y="1"/>
                    <a:pt x="58" y="0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 dirty="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3" name="Freeform 8">
              <a:extLst>
                <a:ext uri="{FF2B5EF4-FFF2-40B4-BE49-F238E27FC236}">
                  <a16:creationId xmlns:a16="http://schemas.microsoft.com/office/drawing/2014/main" xmlns="" id="{144A022D-AC1B-4332-9E28-7D6072D60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" y="1467"/>
              <a:ext cx="468" cy="897"/>
            </a:xfrm>
            <a:custGeom>
              <a:avLst/>
              <a:gdLst>
                <a:gd name="T0" fmla="*/ 187 w 195"/>
                <a:gd name="T1" fmla="*/ 361 h 376"/>
                <a:gd name="T2" fmla="*/ 159 w 195"/>
                <a:gd name="T3" fmla="*/ 374 h 376"/>
                <a:gd name="T4" fmla="*/ 144 w 195"/>
                <a:gd name="T5" fmla="*/ 368 h 376"/>
                <a:gd name="T6" fmla="*/ 2 w 195"/>
                <a:gd name="T7" fmla="*/ 17 h 376"/>
                <a:gd name="T8" fmla="*/ 8 w 195"/>
                <a:gd name="T9" fmla="*/ 2 h 376"/>
                <a:gd name="T10" fmla="*/ 23 w 195"/>
                <a:gd name="T11" fmla="*/ 8 h 376"/>
                <a:gd name="T12" fmla="*/ 192 w 195"/>
                <a:gd name="T13" fmla="*/ 346 h 376"/>
                <a:gd name="T14" fmla="*/ 187 w 195"/>
                <a:gd name="T15" fmla="*/ 36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376">
                  <a:moveTo>
                    <a:pt x="187" y="361"/>
                  </a:moveTo>
                  <a:cubicBezTo>
                    <a:pt x="159" y="374"/>
                    <a:pt x="159" y="374"/>
                    <a:pt x="159" y="374"/>
                  </a:cubicBezTo>
                  <a:cubicBezTo>
                    <a:pt x="153" y="376"/>
                    <a:pt x="146" y="373"/>
                    <a:pt x="144" y="36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1"/>
                    <a:pt x="3" y="5"/>
                    <a:pt x="8" y="2"/>
                  </a:cubicBezTo>
                  <a:cubicBezTo>
                    <a:pt x="14" y="0"/>
                    <a:pt x="20" y="2"/>
                    <a:pt x="23" y="8"/>
                  </a:cubicBezTo>
                  <a:cubicBezTo>
                    <a:pt x="192" y="346"/>
                    <a:pt x="192" y="346"/>
                    <a:pt x="192" y="346"/>
                  </a:cubicBezTo>
                  <a:cubicBezTo>
                    <a:pt x="195" y="352"/>
                    <a:pt x="192" y="359"/>
                    <a:pt x="187" y="361"/>
                  </a:cubicBezTo>
                </a:path>
              </a:pathLst>
            </a:custGeom>
            <a:solidFill>
              <a:srgbClr val="DC7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4" name="Freeform 9">
              <a:extLst>
                <a:ext uri="{FF2B5EF4-FFF2-40B4-BE49-F238E27FC236}">
                  <a16:creationId xmlns:a16="http://schemas.microsoft.com/office/drawing/2014/main" xmlns="" id="{87CF930A-1A80-4B34-9073-C0FC9ABD0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" y="1844"/>
              <a:ext cx="120" cy="222"/>
            </a:xfrm>
            <a:custGeom>
              <a:avLst/>
              <a:gdLst>
                <a:gd name="T0" fmla="*/ 35 w 50"/>
                <a:gd name="T1" fmla="*/ 42 h 93"/>
                <a:gd name="T2" fmla="*/ 45 w 50"/>
                <a:gd name="T3" fmla="*/ 90 h 93"/>
                <a:gd name="T4" fmla="*/ 16 w 50"/>
                <a:gd name="T5" fmla="*/ 51 h 93"/>
                <a:gd name="T6" fmla="*/ 6 w 50"/>
                <a:gd name="T7" fmla="*/ 3 h 93"/>
                <a:gd name="T8" fmla="*/ 35 w 50"/>
                <a:gd name="T9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3">
                  <a:moveTo>
                    <a:pt x="35" y="42"/>
                  </a:moveTo>
                  <a:cubicBezTo>
                    <a:pt x="46" y="66"/>
                    <a:pt x="50" y="88"/>
                    <a:pt x="45" y="90"/>
                  </a:cubicBezTo>
                  <a:cubicBezTo>
                    <a:pt x="40" y="93"/>
                    <a:pt x="26" y="75"/>
                    <a:pt x="16" y="51"/>
                  </a:cubicBezTo>
                  <a:cubicBezTo>
                    <a:pt x="5" y="27"/>
                    <a:pt x="0" y="5"/>
                    <a:pt x="6" y="3"/>
                  </a:cubicBezTo>
                  <a:cubicBezTo>
                    <a:pt x="11" y="0"/>
                    <a:pt x="24" y="18"/>
                    <a:pt x="35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5" name="Freeform 10">
              <a:extLst>
                <a:ext uri="{FF2B5EF4-FFF2-40B4-BE49-F238E27FC236}">
                  <a16:creationId xmlns:a16="http://schemas.microsoft.com/office/drawing/2014/main" xmlns="" id="{25FC9FBE-4A83-4781-9AF0-426B8A3D5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2"/>
              <a:ext cx="14" cy="26"/>
            </a:xfrm>
            <a:custGeom>
              <a:avLst/>
              <a:gdLst>
                <a:gd name="T0" fmla="*/ 6 w 6"/>
                <a:gd name="T1" fmla="*/ 0 h 11"/>
                <a:gd name="T2" fmla="*/ 6 w 6"/>
                <a:gd name="T3" fmla="*/ 0 h 11"/>
                <a:gd name="T4" fmla="*/ 0 w 6"/>
                <a:gd name="T5" fmla="*/ 11 h 11"/>
                <a:gd name="T6" fmla="*/ 6 w 6"/>
                <a:gd name="T7" fmla="*/ 0 h 11"/>
                <a:gd name="T8" fmla="*/ 6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2"/>
                    <a:pt x="0" y="6"/>
                    <a:pt x="0" y="11"/>
                  </a:cubicBezTo>
                  <a:cubicBezTo>
                    <a:pt x="0" y="6"/>
                    <a:pt x="2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6" name="Freeform 11">
              <a:extLst>
                <a:ext uri="{FF2B5EF4-FFF2-40B4-BE49-F238E27FC236}">
                  <a16:creationId xmlns:a16="http://schemas.microsoft.com/office/drawing/2014/main" xmlns="" id="{5349D950-5DC0-444C-9ADE-515EBFDFCE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" y="2328"/>
              <a:ext cx="103" cy="33"/>
            </a:xfrm>
            <a:custGeom>
              <a:avLst/>
              <a:gdLst>
                <a:gd name="T0" fmla="*/ 10 w 43"/>
                <a:gd name="T1" fmla="*/ 14 h 14"/>
                <a:gd name="T2" fmla="*/ 10 w 43"/>
                <a:gd name="T3" fmla="*/ 14 h 14"/>
                <a:gd name="T4" fmla="*/ 10 w 43"/>
                <a:gd name="T5" fmla="*/ 14 h 14"/>
                <a:gd name="T6" fmla="*/ 10 w 43"/>
                <a:gd name="T7" fmla="*/ 14 h 14"/>
                <a:gd name="T8" fmla="*/ 15 w 43"/>
                <a:gd name="T9" fmla="*/ 13 h 14"/>
                <a:gd name="T10" fmla="*/ 10 w 43"/>
                <a:gd name="T11" fmla="*/ 14 h 14"/>
                <a:gd name="T12" fmla="*/ 15 w 43"/>
                <a:gd name="T13" fmla="*/ 13 h 14"/>
                <a:gd name="T14" fmla="*/ 0 w 43"/>
                <a:gd name="T15" fmla="*/ 7 h 14"/>
                <a:gd name="T16" fmla="*/ 0 w 43"/>
                <a:gd name="T17" fmla="*/ 7 h 14"/>
                <a:gd name="T18" fmla="*/ 0 w 43"/>
                <a:gd name="T19" fmla="*/ 7 h 14"/>
                <a:gd name="T20" fmla="*/ 0 w 43"/>
                <a:gd name="T21" fmla="*/ 7 h 14"/>
                <a:gd name="T22" fmla="*/ 0 w 43"/>
                <a:gd name="T23" fmla="*/ 7 h 14"/>
                <a:gd name="T24" fmla="*/ 0 w 43"/>
                <a:gd name="T25" fmla="*/ 7 h 14"/>
                <a:gd name="T26" fmla="*/ 43 w 43"/>
                <a:gd name="T27" fmla="*/ 0 h 14"/>
                <a:gd name="T28" fmla="*/ 43 w 43"/>
                <a:gd name="T29" fmla="*/ 0 h 14"/>
                <a:gd name="T30" fmla="*/ 43 w 43"/>
                <a:gd name="T31" fmla="*/ 0 h 14"/>
                <a:gd name="T32" fmla="*/ 43 w 43"/>
                <a:gd name="T33" fmla="*/ 0 h 14"/>
                <a:gd name="T34" fmla="*/ 43 w 43"/>
                <a:gd name="T35" fmla="*/ 0 h 14"/>
                <a:gd name="T36" fmla="*/ 43 w 43"/>
                <a:gd name="T37" fmla="*/ 0 h 14"/>
                <a:gd name="T38" fmla="*/ 43 w 43"/>
                <a:gd name="T39" fmla="*/ 0 h 14"/>
                <a:gd name="T40" fmla="*/ 43 w 43"/>
                <a:gd name="T41" fmla="*/ 0 h 14"/>
                <a:gd name="T42" fmla="*/ 43 w 43"/>
                <a:gd name="T43" fmla="*/ 0 h 14"/>
                <a:gd name="T44" fmla="*/ 43 w 43"/>
                <a:gd name="T45" fmla="*/ 0 h 14"/>
                <a:gd name="T46" fmla="*/ 43 w 43"/>
                <a:gd name="T47" fmla="*/ 0 h 14"/>
                <a:gd name="T48" fmla="*/ 43 w 43"/>
                <a:gd name="T49" fmla="*/ 0 h 14"/>
                <a:gd name="T50" fmla="*/ 43 w 43"/>
                <a:gd name="T51" fmla="*/ 0 h 14"/>
                <a:gd name="T52" fmla="*/ 43 w 43"/>
                <a:gd name="T53" fmla="*/ 0 h 14"/>
                <a:gd name="T54" fmla="*/ 43 w 43"/>
                <a:gd name="T55" fmla="*/ 0 h 14"/>
                <a:gd name="T56" fmla="*/ 43 w 43"/>
                <a:gd name="T57" fmla="*/ 0 h 14"/>
                <a:gd name="T58" fmla="*/ 43 w 43"/>
                <a:gd name="T59" fmla="*/ 0 h 14"/>
                <a:gd name="T60" fmla="*/ 43 w 43"/>
                <a:gd name="T61" fmla="*/ 0 h 14"/>
                <a:gd name="T62" fmla="*/ 43 w 43"/>
                <a:gd name="T63" fmla="*/ 0 h 14"/>
                <a:gd name="T64" fmla="*/ 43 w 43"/>
                <a:gd name="T65" fmla="*/ 0 h 14"/>
                <a:gd name="T66" fmla="*/ 43 w 43"/>
                <a:gd name="T67" fmla="*/ 0 h 14"/>
                <a:gd name="T68" fmla="*/ 43 w 43"/>
                <a:gd name="T69" fmla="*/ 0 h 14"/>
                <a:gd name="T70" fmla="*/ 43 w 43"/>
                <a:gd name="T71" fmla="*/ 0 h 14"/>
                <a:gd name="T72" fmla="*/ 43 w 43"/>
                <a:gd name="T73" fmla="*/ 0 h 14"/>
                <a:gd name="T74" fmla="*/ 43 w 43"/>
                <a:gd name="T75" fmla="*/ 0 h 14"/>
                <a:gd name="T76" fmla="*/ 43 w 43"/>
                <a:gd name="T77" fmla="*/ 0 h 14"/>
                <a:gd name="T78" fmla="*/ 43 w 43"/>
                <a:gd name="T79" fmla="*/ 0 h 14"/>
                <a:gd name="T80" fmla="*/ 43 w 43"/>
                <a:gd name="T81" fmla="*/ 0 h 14"/>
                <a:gd name="T82" fmla="*/ 43 w 43"/>
                <a:gd name="T83" fmla="*/ 0 h 14"/>
                <a:gd name="T84" fmla="*/ 43 w 43"/>
                <a:gd name="T85" fmla="*/ 0 h 14"/>
                <a:gd name="T86" fmla="*/ 43 w 43"/>
                <a:gd name="T87" fmla="*/ 0 h 14"/>
                <a:gd name="T88" fmla="*/ 43 w 43"/>
                <a:gd name="T89" fmla="*/ 0 h 14"/>
                <a:gd name="T90" fmla="*/ 43 w 43"/>
                <a:gd name="T91" fmla="*/ 0 h 14"/>
                <a:gd name="T92" fmla="*/ 43 w 43"/>
                <a:gd name="T93" fmla="*/ 0 h 14"/>
                <a:gd name="T94" fmla="*/ 43 w 43"/>
                <a:gd name="T95" fmla="*/ 0 h 14"/>
                <a:gd name="T96" fmla="*/ 43 w 43"/>
                <a:gd name="T97" fmla="*/ 0 h 14"/>
                <a:gd name="T98" fmla="*/ 43 w 43"/>
                <a:gd name="T99" fmla="*/ 0 h 14"/>
                <a:gd name="T100" fmla="*/ 43 w 43"/>
                <a:gd name="T101" fmla="*/ 0 h 14"/>
                <a:gd name="T102" fmla="*/ 43 w 43"/>
                <a:gd name="T10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" h="14"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5" y="13"/>
                  </a:moveTo>
                  <a:cubicBezTo>
                    <a:pt x="13" y="13"/>
                    <a:pt x="12" y="14"/>
                    <a:pt x="10" y="14"/>
                  </a:cubicBezTo>
                  <a:cubicBezTo>
                    <a:pt x="12" y="14"/>
                    <a:pt x="13" y="13"/>
                    <a:pt x="15" y="13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002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7" name="Freeform 12">
              <a:extLst>
                <a:ext uri="{FF2B5EF4-FFF2-40B4-BE49-F238E27FC236}">
                  <a16:creationId xmlns:a16="http://schemas.microsoft.com/office/drawing/2014/main" xmlns="" id="{55D0BDCE-4081-4C7B-AFAD-C3D499EA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0"/>
              <a:ext cx="458" cy="891"/>
            </a:xfrm>
            <a:custGeom>
              <a:avLst/>
              <a:gdLst>
                <a:gd name="T0" fmla="*/ 11 w 191"/>
                <a:gd name="T1" fmla="*/ 0 h 374"/>
                <a:gd name="T2" fmla="*/ 6 w 191"/>
                <a:gd name="T3" fmla="*/ 1 h 374"/>
                <a:gd name="T4" fmla="*/ 6 w 191"/>
                <a:gd name="T5" fmla="*/ 1 h 374"/>
                <a:gd name="T6" fmla="*/ 0 w 191"/>
                <a:gd name="T7" fmla="*/ 12 h 374"/>
                <a:gd name="T8" fmla="*/ 0 w 191"/>
                <a:gd name="T9" fmla="*/ 16 h 374"/>
                <a:gd name="T10" fmla="*/ 142 w 191"/>
                <a:gd name="T11" fmla="*/ 367 h 374"/>
                <a:gd name="T12" fmla="*/ 142 w 191"/>
                <a:gd name="T13" fmla="*/ 367 h 374"/>
                <a:gd name="T14" fmla="*/ 142 w 191"/>
                <a:gd name="T15" fmla="*/ 367 h 374"/>
                <a:gd name="T16" fmla="*/ 142 w 191"/>
                <a:gd name="T17" fmla="*/ 367 h 374"/>
                <a:gd name="T18" fmla="*/ 142 w 191"/>
                <a:gd name="T19" fmla="*/ 367 h 374"/>
                <a:gd name="T20" fmla="*/ 152 w 191"/>
                <a:gd name="T21" fmla="*/ 374 h 374"/>
                <a:gd name="T22" fmla="*/ 152 w 191"/>
                <a:gd name="T23" fmla="*/ 374 h 374"/>
                <a:gd name="T24" fmla="*/ 152 w 191"/>
                <a:gd name="T25" fmla="*/ 374 h 374"/>
                <a:gd name="T26" fmla="*/ 157 w 191"/>
                <a:gd name="T27" fmla="*/ 373 h 374"/>
                <a:gd name="T28" fmla="*/ 157 w 191"/>
                <a:gd name="T29" fmla="*/ 373 h 374"/>
                <a:gd name="T30" fmla="*/ 185 w 191"/>
                <a:gd name="T31" fmla="*/ 360 h 374"/>
                <a:gd name="T32" fmla="*/ 185 w 191"/>
                <a:gd name="T33" fmla="*/ 360 h 374"/>
                <a:gd name="T34" fmla="*/ 185 w 191"/>
                <a:gd name="T35" fmla="*/ 360 h 374"/>
                <a:gd name="T36" fmla="*/ 185 w 191"/>
                <a:gd name="T37" fmla="*/ 360 h 374"/>
                <a:gd name="T38" fmla="*/ 185 w 191"/>
                <a:gd name="T39" fmla="*/ 360 h 374"/>
                <a:gd name="T40" fmla="*/ 185 w 191"/>
                <a:gd name="T41" fmla="*/ 360 h 374"/>
                <a:gd name="T42" fmla="*/ 185 w 191"/>
                <a:gd name="T43" fmla="*/ 360 h 374"/>
                <a:gd name="T44" fmla="*/ 185 w 191"/>
                <a:gd name="T45" fmla="*/ 360 h 374"/>
                <a:gd name="T46" fmla="*/ 185 w 191"/>
                <a:gd name="T47" fmla="*/ 360 h 374"/>
                <a:gd name="T48" fmla="*/ 185 w 191"/>
                <a:gd name="T49" fmla="*/ 360 h 374"/>
                <a:gd name="T50" fmla="*/ 185 w 191"/>
                <a:gd name="T51" fmla="*/ 360 h 374"/>
                <a:gd name="T52" fmla="*/ 185 w 191"/>
                <a:gd name="T53" fmla="*/ 360 h 374"/>
                <a:gd name="T54" fmla="*/ 185 w 191"/>
                <a:gd name="T55" fmla="*/ 360 h 374"/>
                <a:gd name="T56" fmla="*/ 185 w 191"/>
                <a:gd name="T57" fmla="*/ 360 h 374"/>
                <a:gd name="T58" fmla="*/ 185 w 191"/>
                <a:gd name="T59" fmla="*/ 360 h 374"/>
                <a:gd name="T60" fmla="*/ 185 w 191"/>
                <a:gd name="T61" fmla="*/ 360 h 374"/>
                <a:gd name="T62" fmla="*/ 185 w 191"/>
                <a:gd name="T63" fmla="*/ 360 h 374"/>
                <a:gd name="T64" fmla="*/ 185 w 191"/>
                <a:gd name="T65" fmla="*/ 360 h 374"/>
                <a:gd name="T66" fmla="*/ 185 w 191"/>
                <a:gd name="T67" fmla="*/ 360 h 374"/>
                <a:gd name="T68" fmla="*/ 185 w 191"/>
                <a:gd name="T69" fmla="*/ 360 h 374"/>
                <a:gd name="T70" fmla="*/ 185 w 191"/>
                <a:gd name="T71" fmla="*/ 360 h 374"/>
                <a:gd name="T72" fmla="*/ 185 w 191"/>
                <a:gd name="T73" fmla="*/ 360 h 374"/>
                <a:gd name="T74" fmla="*/ 185 w 191"/>
                <a:gd name="T75" fmla="*/ 360 h 374"/>
                <a:gd name="T76" fmla="*/ 185 w 191"/>
                <a:gd name="T77" fmla="*/ 360 h 374"/>
                <a:gd name="T78" fmla="*/ 185 w 191"/>
                <a:gd name="T79" fmla="*/ 360 h 374"/>
                <a:gd name="T80" fmla="*/ 185 w 191"/>
                <a:gd name="T81" fmla="*/ 360 h 374"/>
                <a:gd name="T82" fmla="*/ 185 w 191"/>
                <a:gd name="T83" fmla="*/ 360 h 374"/>
                <a:gd name="T84" fmla="*/ 191 w 191"/>
                <a:gd name="T85" fmla="*/ 349 h 374"/>
                <a:gd name="T86" fmla="*/ 168 w 191"/>
                <a:gd name="T87" fmla="*/ 360 h 374"/>
                <a:gd name="T88" fmla="*/ 163 w 191"/>
                <a:gd name="T89" fmla="*/ 361 h 374"/>
                <a:gd name="T90" fmla="*/ 153 w 191"/>
                <a:gd name="T91" fmla="*/ 354 h 374"/>
                <a:gd name="T92" fmla="*/ 108 w 191"/>
                <a:gd name="T93" fmla="*/ 242 h 374"/>
                <a:gd name="T94" fmla="*/ 88 w 191"/>
                <a:gd name="T95" fmla="*/ 208 h 374"/>
                <a:gd name="T96" fmla="*/ 76 w 191"/>
                <a:gd name="T97" fmla="*/ 162 h 374"/>
                <a:gd name="T98" fmla="*/ 11 w 191"/>
                <a:gd name="T99" fmla="*/ 3 h 374"/>
                <a:gd name="T100" fmla="*/ 11 w 191"/>
                <a:gd name="T101" fmla="*/ 0 h 374"/>
                <a:gd name="T102" fmla="*/ 11 w 191"/>
                <a:gd name="T103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1" h="374">
                  <a:moveTo>
                    <a:pt x="11" y="0"/>
                  </a:moveTo>
                  <a:cubicBezTo>
                    <a:pt x="9" y="0"/>
                    <a:pt x="8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2" y="3"/>
                    <a:pt x="0" y="7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4" y="371"/>
                    <a:pt x="148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4" y="374"/>
                    <a:pt x="155" y="373"/>
                    <a:pt x="157" y="373"/>
                  </a:cubicBezTo>
                  <a:cubicBezTo>
                    <a:pt x="157" y="373"/>
                    <a:pt x="157" y="373"/>
                    <a:pt x="157" y="373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9" y="357"/>
                    <a:pt x="191" y="353"/>
                    <a:pt x="191" y="349"/>
                  </a:cubicBezTo>
                  <a:cubicBezTo>
                    <a:pt x="168" y="360"/>
                    <a:pt x="168" y="360"/>
                    <a:pt x="168" y="360"/>
                  </a:cubicBezTo>
                  <a:cubicBezTo>
                    <a:pt x="166" y="360"/>
                    <a:pt x="165" y="361"/>
                    <a:pt x="163" y="361"/>
                  </a:cubicBezTo>
                  <a:cubicBezTo>
                    <a:pt x="159" y="361"/>
                    <a:pt x="155" y="358"/>
                    <a:pt x="153" y="354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2" y="235"/>
                    <a:pt x="94" y="223"/>
                    <a:pt x="88" y="208"/>
                  </a:cubicBezTo>
                  <a:cubicBezTo>
                    <a:pt x="78" y="187"/>
                    <a:pt x="74" y="169"/>
                    <a:pt x="76" y="16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18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8" name="Freeform 13">
              <a:extLst>
                <a:ext uri="{FF2B5EF4-FFF2-40B4-BE49-F238E27FC236}">
                  <a16:creationId xmlns:a16="http://schemas.microsoft.com/office/drawing/2014/main" xmlns="" id="{F8B40AA6-B242-486B-975E-29BD4D82A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56"/>
              <a:ext cx="81" cy="191"/>
            </a:xfrm>
            <a:custGeom>
              <a:avLst/>
              <a:gdLst>
                <a:gd name="T0" fmla="*/ 2 w 34"/>
                <a:gd name="T1" fmla="*/ 0 h 80"/>
                <a:gd name="T2" fmla="*/ 14 w 34"/>
                <a:gd name="T3" fmla="*/ 46 h 80"/>
                <a:gd name="T4" fmla="*/ 34 w 34"/>
                <a:gd name="T5" fmla="*/ 80 h 80"/>
                <a:gd name="T6" fmla="*/ 2 w 34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80">
                  <a:moveTo>
                    <a:pt x="2" y="0"/>
                  </a:moveTo>
                  <a:cubicBezTo>
                    <a:pt x="0" y="7"/>
                    <a:pt x="4" y="25"/>
                    <a:pt x="14" y="46"/>
                  </a:cubicBezTo>
                  <a:cubicBezTo>
                    <a:pt x="20" y="61"/>
                    <a:pt x="28" y="73"/>
                    <a:pt x="34" y="8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grpSp>
        <p:nvGrpSpPr>
          <p:cNvPr id="3" name="กลุ่ม 2"/>
          <p:cNvGrpSpPr/>
          <p:nvPr/>
        </p:nvGrpSpPr>
        <p:grpSpPr>
          <a:xfrm>
            <a:off x="12720573" y="6422449"/>
            <a:ext cx="2441861" cy="2428257"/>
            <a:chOff x="9297147" y="4956161"/>
            <a:chExt cx="1831396" cy="1821193"/>
          </a:xfrm>
        </p:grpSpPr>
        <p:grpSp>
          <p:nvGrpSpPr>
            <p:cNvPr id="456" name="Graphic 1">
              <a:extLst>
                <a:ext uri="{FF2B5EF4-FFF2-40B4-BE49-F238E27FC236}">
                  <a16:creationId xmlns:a16="http://schemas.microsoft.com/office/drawing/2014/main" xmlns="" id="{72DE07B2-49DE-4C69-9494-120528081C00}"/>
                </a:ext>
              </a:extLst>
            </p:cNvPr>
            <p:cNvGrpSpPr/>
            <p:nvPr/>
          </p:nvGrpSpPr>
          <p:grpSpPr>
            <a:xfrm>
              <a:off x="9328924" y="5003530"/>
              <a:ext cx="1799619" cy="1773824"/>
              <a:chOff x="5748337" y="3124200"/>
              <a:chExt cx="695325" cy="609600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457" name="Graphic 1">
                <a:extLst>
                  <a:ext uri="{FF2B5EF4-FFF2-40B4-BE49-F238E27FC236}">
                    <a16:creationId xmlns:a16="http://schemas.microsoft.com/office/drawing/2014/main" xmlns="" id="{D75840A7-2919-40CB-A82C-2AD69D7673A5}"/>
                  </a:ext>
                </a:extLst>
              </p:cNvPr>
              <p:cNvGrpSpPr/>
              <p:nvPr/>
            </p:nvGrpSpPr>
            <p:grpSpPr>
              <a:xfrm>
                <a:off x="6032547" y="3282867"/>
                <a:ext cx="412442" cy="452943"/>
                <a:chOff x="6032547" y="3282867"/>
                <a:chExt cx="412442" cy="452943"/>
              </a:xfrm>
              <a:grpFill/>
            </p:grpSpPr>
            <p:sp>
              <p:nvSpPr>
                <p:cNvPr id="472" name="Freeform: Shape 86">
                  <a:extLst>
                    <a:ext uri="{FF2B5EF4-FFF2-40B4-BE49-F238E27FC236}">
                      <a16:creationId xmlns:a16="http://schemas.microsoft.com/office/drawing/2014/main" xmlns="" id="{AB10C774-087E-4B16-8266-2E5B640A906A}"/>
                    </a:ext>
                  </a:extLst>
                </p:cNvPr>
                <p:cNvSpPr/>
                <p:nvPr/>
              </p:nvSpPr>
              <p:spPr>
                <a:xfrm>
                  <a:off x="6032547" y="3336353"/>
                  <a:ext cx="369776" cy="399456"/>
                </a:xfrm>
                <a:custGeom>
                  <a:avLst/>
                  <a:gdLst>
                    <a:gd name="connsiteX0" fmla="*/ 364252 w 369776"/>
                    <a:gd name="connsiteY0" fmla="*/ 77978 h 399456"/>
                    <a:gd name="connsiteX1" fmla="*/ 84978 w 369776"/>
                    <a:gd name="connsiteY1" fmla="*/ 392207 h 399456"/>
                    <a:gd name="connsiteX2" fmla="*/ 54403 w 369776"/>
                    <a:gd name="connsiteY2" fmla="*/ 393922 h 399456"/>
                    <a:gd name="connsiteX3" fmla="*/ 7350 w 369776"/>
                    <a:gd name="connsiteY3" fmla="*/ 352107 h 399456"/>
                    <a:gd name="connsiteX4" fmla="*/ 5445 w 369776"/>
                    <a:gd name="connsiteY4" fmla="*/ 321532 h 399456"/>
                    <a:gd name="connsiteX5" fmla="*/ 284718 w 369776"/>
                    <a:gd name="connsiteY5" fmla="*/ 7302 h 399456"/>
                    <a:gd name="connsiteX6" fmla="*/ 315388 w 369776"/>
                    <a:gd name="connsiteY6" fmla="*/ 5492 h 399456"/>
                    <a:gd name="connsiteX7" fmla="*/ 362442 w 369776"/>
                    <a:gd name="connsiteY7" fmla="*/ 47307 h 399456"/>
                    <a:gd name="connsiteX8" fmla="*/ 364252 w 369776"/>
                    <a:gd name="connsiteY8" fmla="*/ 77978 h 399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9776" h="399456">
                      <a:moveTo>
                        <a:pt x="364252" y="77978"/>
                      </a:moveTo>
                      <a:lnTo>
                        <a:pt x="84978" y="392207"/>
                      </a:lnTo>
                      <a:cubicBezTo>
                        <a:pt x="77073" y="401161"/>
                        <a:pt x="63452" y="401923"/>
                        <a:pt x="54403" y="393922"/>
                      </a:cubicBezTo>
                      <a:lnTo>
                        <a:pt x="7350" y="352107"/>
                      </a:lnTo>
                      <a:cubicBezTo>
                        <a:pt x="-1699" y="344106"/>
                        <a:pt x="-2461" y="330485"/>
                        <a:pt x="5445" y="321532"/>
                      </a:cubicBezTo>
                      <a:lnTo>
                        <a:pt x="284718" y="7302"/>
                      </a:lnTo>
                      <a:cubicBezTo>
                        <a:pt x="292624" y="-1651"/>
                        <a:pt x="306340" y="-2509"/>
                        <a:pt x="315388" y="5492"/>
                      </a:cubicBezTo>
                      <a:lnTo>
                        <a:pt x="362442" y="47307"/>
                      </a:lnTo>
                      <a:cubicBezTo>
                        <a:pt x="371490" y="55308"/>
                        <a:pt x="372252" y="69024"/>
                        <a:pt x="364252" y="7797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73" name="Freeform: Shape 87">
                  <a:extLst>
                    <a:ext uri="{FF2B5EF4-FFF2-40B4-BE49-F238E27FC236}">
                      <a16:creationId xmlns:a16="http://schemas.microsoft.com/office/drawing/2014/main" xmlns="" id="{7EDD93C5-5B90-4522-8DCB-C06ED814A3FF}"/>
                    </a:ext>
                  </a:extLst>
                </p:cNvPr>
                <p:cNvSpPr/>
                <p:nvPr/>
              </p:nvSpPr>
              <p:spPr>
                <a:xfrm>
                  <a:off x="6032633" y="3336392"/>
                  <a:ext cx="338924" cy="372928"/>
                </a:xfrm>
                <a:custGeom>
                  <a:avLst/>
                  <a:gdLst>
                    <a:gd name="connsiteX0" fmla="*/ 315302 w 338924"/>
                    <a:gd name="connsiteY0" fmla="*/ 5454 h 372928"/>
                    <a:gd name="connsiteX1" fmla="*/ 284727 w 338924"/>
                    <a:gd name="connsiteY1" fmla="*/ 7264 h 372928"/>
                    <a:gd name="connsiteX2" fmla="*/ 5454 w 338924"/>
                    <a:gd name="connsiteY2" fmla="*/ 321398 h 372928"/>
                    <a:gd name="connsiteX3" fmla="*/ 7264 w 338924"/>
                    <a:gd name="connsiteY3" fmla="*/ 351974 h 372928"/>
                    <a:gd name="connsiteX4" fmla="*/ 30886 w 338924"/>
                    <a:gd name="connsiteY4" fmla="*/ 372929 h 372928"/>
                    <a:gd name="connsiteX5" fmla="*/ 338924 w 338924"/>
                    <a:gd name="connsiteY5" fmla="*/ 26314 h 372928"/>
                    <a:gd name="connsiteX6" fmla="*/ 315302 w 338924"/>
                    <a:gd name="connsiteY6" fmla="*/ 5454 h 3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8924" h="372928">
                      <a:moveTo>
                        <a:pt x="315302" y="5454"/>
                      </a:moveTo>
                      <a:cubicBezTo>
                        <a:pt x="306349" y="-2452"/>
                        <a:pt x="292633" y="-1690"/>
                        <a:pt x="284727" y="7264"/>
                      </a:cubicBezTo>
                      <a:lnTo>
                        <a:pt x="5454" y="321398"/>
                      </a:lnTo>
                      <a:cubicBezTo>
                        <a:pt x="-2452" y="330352"/>
                        <a:pt x="-1690" y="344068"/>
                        <a:pt x="7264" y="351974"/>
                      </a:cubicBezTo>
                      <a:lnTo>
                        <a:pt x="30886" y="372929"/>
                      </a:lnTo>
                      <a:lnTo>
                        <a:pt x="338924" y="26314"/>
                      </a:lnTo>
                      <a:lnTo>
                        <a:pt x="315302" y="545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474" name="Graphic 1">
                  <a:extLst>
                    <a:ext uri="{FF2B5EF4-FFF2-40B4-BE49-F238E27FC236}">
                      <a16:creationId xmlns:a16="http://schemas.microsoft.com/office/drawing/2014/main" xmlns="" id="{0C0756B5-A404-4C46-B1B4-1C52C4A05553}"/>
                    </a:ext>
                  </a:extLst>
                </p:cNvPr>
                <p:cNvGrpSpPr/>
                <p:nvPr/>
              </p:nvGrpSpPr>
              <p:grpSpPr>
                <a:xfrm>
                  <a:off x="6344125" y="3282867"/>
                  <a:ext cx="100864" cy="104413"/>
                  <a:chOff x="6344125" y="3282867"/>
                  <a:chExt cx="100864" cy="104413"/>
                </a:xfrm>
                <a:grpFill/>
              </p:grpSpPr>
              <p:sp>
                <p:nvSpPr>
                  <p:cNvPr id="483" name="Freeform: Shape 97">
                    <a:extLst>
                      <a:ext uri="{FF2B5EF4-FFF2-40B4-BE49-F238E27FC236}">
                        <a16:creationId xmlns:a16="http://schemas.microsoft.com/office/drawing/2014/main" xmlns="" id="{F32A1366-5E65-47BB-93D3-B040FFE5BED0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867"/>
                    <a:ext cx="100864" cy="104413"/>
                  </a:xfrm>
                  <a:custGeom>
                    <a:avLst/>
                    <a:gdLst>
                      <a:gd name="connsiteX0" fmla="*/ 93250 w 100864"/>
                      <a:gd name="connsiteY0" fmla="*/ 5734 h 104413"/>
                      <a:gd name="connsiteX1" fmla="*/ 93250 w 100864"/>
                      <a:gd name="connsiteY1" fmla="*/ 5734 h 104413"/>
                      <a:gd name="connsiteX2" fmla="*/ 67818 w 100864"/>
                      <a:gd name="connsiteY2" fmla="*/ 2496 h 104413"/>
                      <a:gd name="connsiteX3" fmla="*/ 52864 w 100864"/>
                      <a:gd name="connsiteY3" fmla="*/ 10211 h 104413"/>
                      <a:gd name="connsiteX4" fmla="*/ 19145 w 100864"/>
                      <a:gd name="connsiteY4" fmla="*/ 36405 h 104413"/>
                      <a:gd name="connsiteX5" fmla="*/ 0 w 100864"/>
                      <a:gd name="connsiteY5" fmla="*/ 57931 h 104413"/>
                      <a:gd name="connsiteX6" fmla="*/ 26194 w 100864"/>
                      <a:gd name="connsiteY6" fmla="*/ 81172 h 104413"/>
                      <a:gd name="connsiteX7" fmla="*/ 52388 w 100864"/>
                      <a:gd name="connsiteY7" fmla="*/ 104413 h 104413"/>
                      <a:gd name="connsiteX8" fmla="*/ 71533 w 100864"/>
                      <a:gd name="connsiteY8" fmla="*/ 82887 h 104413"/>
                      <a:gd name="connsiteX9" fmla="*/ 93536 w 100864"/>
                      <a:gd name="connsiteY9" fmla="*/ 46311 h 104413"/>
                      <a:gd name="connsiteX10" fmla="*/ 99441 w 100864"/>
                      <a:gd name="connsiteY10" fmla="*/ 30499 h 104413"/>
                      <a:gd name="connsiteX11" fmla="*/ 93250 w 100864"/>
                      <a:gd name="connsiteY11" fmla="*/ 5734 h 104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864" h="104413">
                        <a:moveTo>
                          <a:pt x="93250" y="5734"/>
                        </a:moveTo>
                        <a:lnTo>
                          <a:pt x="93250" y="5734"/>
                        </a:lnTo>
                        <a:cubicBezTo>
                          <a:pt x="86201" y="-457"/>
                          <a:pt x="76105" y="-1790"/>
                          <a:pt x="67818" y="2496"/>
                        </a:cubicBezTo>
                        <a:lnTo>
                          <a:pt x="52864" y="10211"/>
                        </a:lnTo>
                        <a:cubicBezTo>
                          <a:pt x="40100" y="16783"/>
                          <a:pt x="28670" y="25642"/>
                          <a:pt x="19145" y="36405"/>
                        </a:cubicBezTo>
                        <a:lnTo>
                          <a:pt x="0" y="57931"/>
                        </a:lnTo>
                        <a:lnTo>
                          <a:pt x="26194" y="81172"/>
                        </a:lnTo>
                        <a:lnTo>
                          <a:pt x="52388" y="104413"/>
                        </a:lnTo>
                        <a:lnTo>
                          <a:pt x="71533" y="82887"/>
                        </a:lnTo>
                        <a:cubicBezTo>
                          <a:pt x="81058" y="72124"/>
                          <a:pt x="88487" y="59741"/>
                          <a:pt x="93536" y="46311"/>
                        </a:cubicBezTo>
                        <a:lnTo>
                          <a:pt x="99441" y="30499"/>
                        </a:lnTo>
                        <a:cubicBezTo>
                          <a:pt x="102680" y="21927"/>
                          <a:pt x="100298" y="12021"/>
                          <a:pt x="93250" y="5734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84" name="Freeform: Shape 98">
                    <a:extLst>
                      <a:ext uri="{FF2B5EF4-FFF2-40B4-BE49-F238E27FC236}">
                        <a16:creationId xmlns:a16="http://schemas.microsoft.com/office/drawing/2014/main" xmlns="" id="{0ECB6895-7B8D-41CF-8969-4A8DD8B0B5F9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929"/>
                    <a:ext cx="100795" cy="81300"/>
                  </a:xfrm>
                  <a:custGeom>
                    <a:avLst/>
                    <a:gdLst>
                      <a:gd name="connsiteX0" fmla="*/ 100774 w 100795"/>
                      <a:gd name="connsiteY0" fmla="*/ 23579 h 81300"/>
                      <a:gd name="connsiteX1" fmla="*/ 94012 w 100795"/>
                      <a:gd name="connsiteY1" fmla="*/ 25770 h 81300"/>
                      <a:gd name="connsiteX2" fmla="*/ 79057 w 100795"/>
                      <a:gd name="connsiteY2" fmla="*/ 33580 h 81300"/>
                      <a:gd name="connsiteX3" fmla="*/ 45339 w 100795"/>
                      <a:gd name="connsiteY3" fmla="*/ 59774 h 81300"/>
                      <a:gd name="connsiteX4" fmla="*/ 26194 w 100795"/>
                      <a:gd name="connsiteY4" fmla="*/ 81300 h 81300"/>
                      <a:gd name="connsiteX5" fmla="*/ 0 w 100795"/>
                      <a:gd name="connsiteY5" fmla="*/ 57964 h 81300"/>
                      <a:gd name="connsiteX6" fmla="*/ 19145 w 100795"/>
                      <a:gd name="connsiteY6" fmla="*/ 36438 h 81300"/>
                      <a:gd name="connsiteX7" fmla="*/ 52864 w 100795"/>
                      <a:gd name="connsiteY7" fmla="*/ 10244 h 81300"/>
                      <a:gd name="connsiteX8" fmla="*/ 67913 w 100795"/>
                      <a:gd name="connsiteY8" fmla="*/ 2529 h 81300"/>
                      <a:gd name="connsiteX9" fmla="*/ 93345 w 100795"/>
                      <a:gd name="connsiteY9" fmla="*/ 5672 h 81300"/>
                      <a:gd name="connsiteX10" fmla="*/ 93440 w 100795"/>
                      <a:gd name="connsiteY10" fmla="*/ 5767 h 81300"/>
                      <a:gd name="connsiteX11" fmla="*/ 100774 w 100795"/>
                      <a:gd name="connsiteY11" fmla="*/ 23579 h 81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795" h="81300">
                        <a:moveTo>
                          <a:pt x="100774" y="23579"/>
                        </a:moveTo>
                        <a:cubicBezTo>
                          <a:pt x="98393" y="23865"/>
                          <a:pt x="96203" y="24627"/>
                          <a:pt x="94012" y="25770"/>
                        </a:cubicBezTo>
                        <a:lnTo>
                          <a:pt x="79057" y="33580"/>
                        </a:lnTo>
                        <a:cubicBezTo>
                          <a:pt x="66294" y="40152"/>
                          <a:pt x="54864" y="49011"/>
                          <a:pt x="45339" y="59774"/>
                        </a:cubicBezTo>
                        <a:lnTo>
                          <a:pt x="26194" y="81300"/>
                        </a:lnTo>
                        <a:lnTo>
                          <a:pt x="0" y="57964"/>
                        </a:lnTo>
                        <a:lnTo>
                          <a:pt x="19145" y="36438"/>
                        </a:lnTo>
                        <a:cubicBezTo>
                          <a:pt x="28670" y="25770"/>
                          <a:pt x="40005" y="16816"/>
                          <a:pt x="52864" y="10244"/>
                        </a:cubicBezTo>
                        <a:lnTo>
                          <a:pt x="67913" y="2529"/>
                        </a:lnTo>
                        <a:cubicBezTo>
                          <a:pt x="76200" y="-1758"/>
                          <a:pt x="86297" y="-519"/>
                          <a:pt x="93345" y="5672"/>
                        </a:cubicBezTo>
                        <a:lnTo>
                          <a:pt x="93440" y="5767"/>
                        </a:lnTo>
                        <a:cubicBezTo>
                          <a:pt x="98489" y="10339"/>
                          <a:pt x="101060" y="16911"/>
                          <a:pt x="100774" y="23579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475" name="Graphic 1">
                  <a:extLst>
                    <a:ext uri="{FF2B5EF4-FFF2-40B4-BE49-F238E27FC236}">
                      <a16:creationId xmlns:a16="http://schemas.microsoft.com/office/drawing/2014/main" xmlns="" id="{6AA147F8-F86F-4E7A-8E62-11B26779C6C7}"/>
                    </a:ext>
                  </a:extLst>
                </p:cNvPr>
                <p:cNvGrpSpPr/>
                <p:nvPr/>
              </p:nvGrpSpPr>
              <p:grpSpPr>
                <a:xfrm>
                  <a:off x="6047111" y="3351416"/>
                  <a:ext cx="342765" cy="366929"/>
                  <a:chOff x="6047111" y="3351416"/>
                  <a:chExt cx="342765" cy="366929"/>
                </a:xfrm>
                <a:grpFill/>
              </p:grpSpPr>
              <p:grpSp>
                <p:nvGrpSpPr>
                  <p:cNvPr id="476" name="Graphic 1">
                    <a:extLst>
                      <a:ext uri="{FF2B5EF4-FFF2-40B4-BE49-F238E27FC236}">
                        <a16:creationId xmlns:a16="http://schemas.microsoft.com/office/drawing/2014/main" xmlns="" id="{B7F722D3-2F87-4687-9B9E-3B45571185D5}"/>
                      </a:ext>
                    </a:extLst>
                  </p:cNvPr>
                  <p:cNvGrpSpPr/>
                  <p:nvPr/>
                </p:nvGrpSpPr>
                <p:grpSpPr>
                  <a:xfrm>
                    <a:off x="6168200" y="3351416"/>
                    <a:ext cx="221676" cy="238365"/>
                    <a:chOff x="6168200" y="3351416"/>
                    <a:chExt cx="221676" cy="238365"/>
                  </a:xfrm>
                  <a:grpFill/>
                </p:grpSpPr>
                <p:sp>
                  <p:nvSpPr>
                    <p:cNvPr id="480" name="Freeform: Shape 94">
                      <a:extLst>
                        <a:ext uri="{FF2B5EF4-FFF2-40B4-BE49-F238E27FC236}">
                          <a16:creationId xmlns:a16="http://schemas.microsoft.com/office/drawing/2014/main" xmlns="" id="{7A9C5DB7-4654-4ADA-A200-794C419C08B9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32119" y="3341638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81" name="Freeform: Shape 95">
                      <a:extLst>
                        <a:ext uri="{FF2B5EF4-FFF2-40B4-BE49-F238E27FC236}">
                          <a16:creationId xmlns:a16="http://schemas.microsoft.com/office/drawing/2014/main" xmlns="" id="{524A3E0F-8D83-4EA6-A06E-999564A83BF3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02778" y="3374623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82" name="Freeform: Shape 96">
                      <a:extLst>
                        <a:ext uri="{FF2B5EF4-FFF2-40B4-BE49-F238E27FC236}">
                          <a16:creationId xmlns:a16="http://schemas.microsoft.com/office/drawing/2014/main" xmlns="" id="{E36F2489-35A8-4CB3-B8A2-92A629B205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8200" y="3473766"/>
                      <a:ext cx="106009" cy="116015"/>
                    </a:xfrm>
                    <a:custGeom>
                      <a:avLst/>
                      <a:gdLst>
                        <a:gd name="connsiteX0" fmla="*/ 73150 w 106009"/>
                        <a:gd name="connsiteY0" fmla="*/ 75915 h 116015"/>
                        <a:gd name="connsiteX1" fmla="*/ 3999 w 106009"/>
                        <a:gd name="connsiteY1" fmla="*/ 113158 h 116015"/>
                        <a:gd name="connsiteX2" fmla="*/ 32859 w 106009"/>
                        <a:gd name="connsiteY2" fmla="*/ 40101 h 116015"/>
                        <a:gd name="connsiteX3" fmla="*/ 102011 w 106009"/>
                        <a:gd name="connsiteY3" fmla="*/ 2858 h 116015"/>
                        <a:gd name="connsiteX4" fmla="*/ 73150 w 106009"/>
                        <a:gd name="connsiteY4" fmla="*/ 75915 h 1160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6009" h="116015">
                          <a:moveTo>
                            <a:pt x="73150" y="75915"/>
                          </a:moveTo>
                          <a:cubicBezTo>
                            <a:pt x="46099" y="106395"/>
                            <a:pt x="15143" y="123064"/>
                            <a:pt x="3999" y="113158"/>
                          </a:cubicBezTo>
                          <a:cubicBezTo>
                            <a:pt x="-7145" y="103252"/>
                            <a:pt x="5808" y="70581"/>
                            <a:pt x="32859" y="40101"/>
                          </a:cubicBezTo>
                          <a:cubicBezTo>
                            <a:pt x="59910" y="9621"/>
                            <a:pt x="90867" y="-7048"/>
                            <a:pt x="102011" y="2858"/>
                          </a:cubicBezTo>
                          <a:cubicBezTo>
                            <a:pt x="113155" y="12764"/>
                            <a:pt x="100201" y="45435"/>
                            <a:pt x="73150" y="75915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477" name="Graphic 1">
                    <a:extLst>
                      <a:ext uri="{FF2B5EF4-FFF2-40B4-BE49-F238E27FC236}">
                        <a16:creationId xmlns:a16="http://schemas.microsoft.com/office/drawing/2014/main" xmlns="" id="{204C2015-4827-4F99-9E06-D6240530D9AE}"/>
                      </a:ext>
                    </a:extLst>
                  </p:cNvPr>
                  <p:cNvGrpSpPr/>
                  <p:nvPr/>
                </p:nvGrpSpPr>
                <p:grpSpPr>
                  <a:xfrm>
                    <a:off x="6047111" y="3598485"/>
                    <a:ext cx="123187" cy="119861"/>
                    <a:chOff x="6047111" y="3598485"/>
                    <a:chExt cx="123187" cy="119861"/>
                  </a:xfrm>
                  <a:grpFill/>
                </p:grpSpPr>
                <p:sp>
                  <p:nvSpPr>
                    <p:cNvPr id="478" name="Freeform: Shape 92">
                      <a:extLst>
                        <a:ext uri="{FF2B5EF4-FFF2-40B4-BE49-F238E27FC236}">
                          <a16:creationId xmlns:a16="http://schemas.microsoft.com/office/drawing/2014/main" xmlns="" id="{F1895795-ADE3-48D0-A0F5-B56759E0D6FB}"/>
                        </a:ext>
                      </a:extLst>
                    </p:cNvPr>
                    <p:cNvSpPr/>
                    <p:nvPr/>
                  </p:nvSpPr>
                  <p:spPr>
                    <a:xfrm rot="-2902130">
                      <a:off x="6112547" y="3588709"/>
                      <a:ext cx="21620" cy="106388"/>
                    </a:xfrm>
                    <a:custGeom>
                      <a:avLst/>
                      <a:gdLst>
                        <a:gd name="connsiteX0" fmla="*/ 0 w 21620"/>
                        <a:gd name="connsiteY0" fmla="*/ 0 h 106388"/>
                        <a:gd name="connsiteX1" fmla="*/ 21621 w 21620"/>
                        <a:gd name="connsiteY1" fmla="*/ 0 h 106388"/>
                        <a:gd name="connsiteX2" fmla="*/ 21621 w 21620"/>
                        <a:gd name="connsiteY2" fmla="*/ 106389 h 106388"/>
                        <a:gd name="connsiteX3" fmla="*/ 0 w 21620"/>
                        <a:gd name="connsiteY3" fmla="*/ 106389 h 1063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0" h="106388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89"/>
                          </a:lnTo>
                          <a:lnTo>
                            <a:pt x="0" y="106389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79" name="Freeform: Shape 93">
                      <a:extLst>
                        <a:ext uri="{FF2B5EF4-FFF2-40B4-BE49-F238E27FC236}">
                          <a16:creationId xmlns:a16="http://schemas.microsoft.com/office/drawing/2014/main" xmlns="" id="{CCDF4719-B86B-4186-A603-4A2E8B089BD4}"/>
                        </a:ext>
                      </a:extLst>
                    </p:cNvPr>
                    <p:cNvSpPr/>
                    <p:nvPr/>
                  </p:nvSpPr>
                  <p:spPr>
                    <a:xfrm rot="-2901873">
                      <a:off x="6083242" y="3621724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6 h 106396"/>
                        <a:gd name="connsiteX3" fmla="*/ 0 w 21622"/>
                        <a:gd name="connsiteY3" fmla="*/ 106396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6"/>
                          </a:lnTo>
                          <a:lnTo>
                            <a:pt x="0" y="106396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  <p:grpSp>
            <p:nvGrpSpPr>
              <p:cNvPr id="458" name="Graphic 1">
                <a:extLst>
                  <a:ext uri="{FF2B5EF4-FFF2-40B4-BE49-F238E27FC236}">
                    <a16:creationId xmlns:a16="http://schemas.microsoft.com/office/drawing/2014/main" xmlns="" id="{A6C406BC-5451-4AA5-8A2C-158119A27B6A}"/>
                  </a:ext>
                </a:extLst>
              </p:cNvPr>
              <p:cNvGrpSpPr/>
              <p:nvPr/>
            </p:nvGrpSpPr>
            <p:grpSpPr>
              <a:xfrm>
                <a:off x="5748327" y="3124191"/>
                <a:ext cx="551476" cy="220228"/>
                <a:chOff x="5748327" y="3124191"/>
                <a:chExt cx="551476" cy="220228"/>
              </a:xfrm>
              <a:grpFill/>
            </p:grpSpPr>
            <p:sp>
              <p:nvSpPr>
                <p:cNvPr id="459" name="Freeform: Shape 73">
                  <a:extLst>
                    <a:ext uri="{FF2B5EF4-FFF2-40B4-BE49-F238E27FC236}">
                      <a16:creationId xmlns:a16="http://schemas.microsoft.com/office/drawing/2014/main" xmlns="" id="{9F51C107-5DDC-4CAB-BDBD-4E2B02938F94}"/>
                    </a:ext>
                  </a:extLst>
                </p:cNvPr>
                <p:cNvSpPr/>
                <p:nvPr/>
              </p:nvSpPr>
              <p:spPr>
                <a:xfrm>
                  <a:off x="5748327" y="3124191"/>
                  <a:ext cx="464823" cy="220228"/>
                </a:xfrm>
                <a:custGeom>
                  <a:avLst/>
                  <a:gdLst>
                    <a:gd name="connsiteX0" fmla="*/ 449113 w 464823"/>
                    <a:gd name="connsiteY0" fmla="*/ 103069 h 220228"/>
                    <a:gd name="connsiteX1" fmla="*/ 45063 w 464823"/>
                    <a:gd name="connsiteY1" fmla="*/ 219370 h 220228"/>
                    <a:gd name="connsiteX2" fmla="*/ 18297 w 464823"/>
                    <a:gd name="connsiteY2" fmla="*/ 204511 h 220228"/>
                    <a:gd name="connsiteX3" fmla="*/ 867 w 464823"/>
                    <a:gd name="connsiteY3" fmla="*/ 143932 h 220228"/>
                    <a:gd name="connsiteX4" fmla="*/ 15630 w 464823"/>
                    <a:gd name="connsiteY4" fmla="*/ 117071 h 220228"/>
                    <a:gd name="connsiteX5" fmla="*/ 419681 w 464823"/>
                    <a:gd name="connsiteY5" fmla="*/ 866 h 220228"/>
                    <a:gd name="connsiteX6" fmla="*/ 446541 w 464823"/>
                    <a:gd name="connsiteY6" fmla="*/ 15725 h 220228"/>
                    <a:gd name="connsiteX7" fmla="*/ 463972 w 464823"/>
                    <a:gd name="connsiteY7" fmla="*/ 76304 h 220228"/>
                    <a:gd name="connsiteX8" fmla="*/ 449113 w 464823"/>
                    <a:gd name="connsiteY8" fmla="*/ 103069 h 220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4823" h="220228">
                      <a:moveTo>
                        <a:pt x="449113" y="103069"/>
                      </a:moveTo>
                      <a:lnTo>
                        <a:pt x="45063" y="219370"/>
                      </a:lnTo>
                      <a:cubicBezTo>
                        <a:pt x="33633" y="222703"/>
                        <a:pt x="21631" y="216036"/>
                        <a:pt x="18297" y="204511"/>
                      </a:cubicBezTo>
                      <a:lnTo>
                        <a:pt x="867" y="143932"/>
                      </a:lnTo>
                      <a:cubicBezTo>
                        <a:pt x="-2467" y="132311"/>
                        <a:pt x="4105" y="120405"/>
                        <a:pt x="15630" y="117071"/>
                      </a:cubicBezTo>
                      <a:lnTo>
                        <a:pt x="419681" y="866"/>
                      </a:lnTo>
                      <a:cubicBezTo>
                        <a:pt x="431111" y="-2468"/>
                        <a:pt x="443208" y="4105"/>
                        <a:pt x="446541" y="15725"/>
                      </a:cubicBezTo>
                      <a:lnTo>
                        <a:pt x="463972" y="76304"/>
                      </a:lnTo>
                      <a:cubicBezTo>
                        <a:pt x="467306" y="87829"/>
                        <a:pt x="460543" y="99831"/>
                        <a:pt x="449113" y="10306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60" name="Freeform: Shape 74">
                  <a:extLst>
                    <a:ext uri="{FF2B5EF4-FFF2-40B4-BE49-F238E27FC236}">
                      <a16:creationId xmlns:a16="http://schemas.microsoft.com/office/drawing/2014/main" xmlns="" id="{1A2F7E4B-E870-4015-BE77-006818145548}"/>
                    </a:ext>
                  </a:extLst>
                </p:cNvPr>
                <p:cNvSpPr/>
                <p:nvPr/>
              </p:nvSpPr>
              <p:spPr>
                <a:xfrm>
                  <a:off x="5748369" y="3124232"/>
                  <a:ext cx="455167" cy="174180"/>
                </a:xfrm>
                <a:custGeom>
                  <a:avLst/>
                  <a:gdLst>
                    <a:gd name="connsiteX0" fmla="*/ 446405 w 455167"/>
                    <a:gd name="connsiteY0" fmla="*/ 15684 h 174180"/>
                    <a:gd name="connsiteX1" fmla="*/ 419544 w 455167"/>
                    <a:gd name="connsiteY1" fmla="*/ 825 h 174180"/>
                    <a:gd name="connsiteX2" fmla="*/ 15684 w 455167"/>
                    <a:gd name="connsiteY2" fmla="*/ 117030 h 174180"/>
                    <a:gd name="connsiteX3" fmla="*/ 825 w 455167"/>
                    <a:gd name="connsiteY3" fmla="*/ 143891 h 174180"/>
                    <a:gd name="connsiteX4" fmla="*/ 9588 w 455167"/>
                    <a:gd name="connsiteY4" fmla="*/ 174180 h 174180"/>
                    <a:gd name="connsiteX5" fmla="*/ 455168 w 455167"/>
                    <a:gd name="connsiteY5" fmla="*/ 45974 h 174180"/>
                    <a:gd name="connsiteX6" fmla="*/ 446405 w 455167"/>
                    <a:gd name="connsiteY6" fmla="*/ 15684 h 1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5167" h="174180">
                      <a:moveTo>
                        <a:pt x="446405" y="15684"/>
                      </a:moveTo>
                      <a:cubicBezTo>
                        <a:pt x="443071" y="4159"/>
                        <a:pt x="431069" y="-2413"/>
                        <a:pt x="419544" y="825"/>
                      </a:cubicBezTo>
                      <a:lnTo>
                        <a:pt x="15684" y="117030"/>
                      </a:lnTo>
                      <a:cubicBezTo>
                        <a:pt x="4159" y="120364"/>
                        <a:pt x="-2413" y="132365"/>
                        <a:pt x="825" y="143891"/>
                      </a:cubicBezTo>
                      <a:lnTo>
                        <a:pt x="9588" y="174180"/>
                      </a:lnTo>
                      <a:lnTo>
                        <a:pt x="455168" y="45974"/>
                      </a:lnTo>
                      <a:lnTo>
                        <a:pt x="446405" y="1568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461" name="Graphic 1">
                  <a:extLst>
                    <a:ext uri="{FF2B5EF4-FFF2-40B4-BE49-F238E27FC236}">
                      <a16:creationId xmlns:a16="http://schemas.microsoft.com/office/drawing/2014/main" xmlns="" id="{5302B81B-03DF-4967-936D-7A261577CA0E}"/>
                    </a:ext>
                  </a:extLst>
                </p:cNvPr>
                <p:cNvGrpSpPr/>
                <p:nvPr/>
              </p:nvGrpSpPr>
              <p:grpSpPr>
                <a:xfrm>
                  <a:off x="6192106" y="3124420"/>
                  <a:ext cx="107697" cy="79789"/>
                  <a:chOff x="6192106" y="3124420"/>
                  <a:chExt cx="107697" cy="79789"/>
                </a:xfrm>
                <a:grpFill/>
              </p:grpSpPr>
              <p:sp>
                <p:nvSpPr>
                  <p:cNvPr id="470" name="Freeform: Shape 84">
                    <a:extLst>
                      <a:ext uri="{FF2B5EF4-FFF2-40B4-BE49-F238E27FC236}">
                        <a16:creationId xmlns:a16="http://schemas.microsoft.com/office/drawing/2014/main" xmlns="" id="{70AB6C10-1563-4529-840E-76C88729B2F8}"/>
                      </a:ext>
                    </a:extLst>
                  </p:cNvPr>
                  <p:cNvSpPr/>
                  <p:nvPr/>
                </p:nvSpPr>
                <p:spPr>
                  <a:xfrm>
                    <a:off x="6192106" y="3124420"/>
                    <a:ext cx="107647" cy="79789"/>
                  </a:xfrm>
                  <a:custGeom>
                    <a:avLst/>
                    <a:gdLst>
                      <a:gd name="connsiteX0" fmla="*/ 106775 w 107647"/>
                      <a:gd name="connsiteY0" fmla="*/ 18353 h 79789"/>
                      <a:gd name="connsiteX1" fmla="*/ 106775 w 107647"/>
                      <a:gd name="connsiteY1" fmla="*/ 18353 h 79789"/>
                      <a:gd name="connsiteX2" fmla="*/ 86963 w 107647"/>
                      <a:gd name="connsiteY2" fmla="*/ 1970 h 79789"/>
                      <a:gd name="connsiteX3" fmla="*/ 70199 w 107647"/>
                      <a:gd name="connsiteY3" fmla="*/ 446 h 79789"/>
                      <a:gd name="connsiteX4" fmla="*/ 27718 w 107647"/>
                      <a:gd name="connsiteY4" fmla="*/ 4542 h 79789"/>
                      <a:gd name="connsiteX5" fmla="*/ 0 w 107647"/>
                      <a:gd name="connsiteY5" fmla="*/ 12543 h 79789"/>
                      <a:gd name="connsiteX6" fmla="*/ 9716 w 107647"/>
                      <a:gd name="connsiteY6" fmla="*/ 46166 h 79789"/>
                      <a:gd name="connsiteX7" fmla="*/ 19431 w 107647"/>
                      <a:gd name="connsiteY7" fmla="*/ 79789 h 79789"/>
                      <a:gd name="connsiteX8" fmla="*/ 47149 w 107647"/>
                      <a:gd name="connsiteY8" fmla="*/ 71788 h 79789"/>
                      <a:gd name="connsiteX9" fmla="*/ 85249 w 107647"/>
                      <a:gd name="connsiteY9" fmla="*/ 52738 h 79789"/>
                      <a:gd name="connsiteX10" fmla="*/ 98679 w 107647"/>
                      <a:gd name="connsiteY10" fmla="*/ 42546 h 79789"/>
                      <a:gd name="connsiteX11" fmla="*/ 106775 w 107647"/>
                      <a:gd name="connsiteY11" fmla="*/ 18353 h 79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47" h="79789">
                        <a:moveTo>
                          <a:pt x="106775" y="18353"/>
                        </a:moveTo>
                        <a:lnTo>
                          <a:pt x="106775" y="18353"/>
                        </a:lnTo>
                        <a:cubicBezTo>
                          <a:pt x="104203" y="9304"/>
                          <a:pt x="96298" y="2827"/>
                          <a:pt x="86963" y="1970"/>
                        </a:cubicBezTo>
                        <a:lnTo>
                          <a:pt x="70199" y="446"/>
                        </a:lnTo>
                        <a:cubicBezTo>
                          <a:pt x="55912" y="-792"/>
                          <a:pt x="41529" y="541"/>
                          <a:pt x="27718" y="4542"/>
                        </a:cubicBezTo>
                        <a:lnTo>
                          <a:pt x="0" y="12543"/>
                        </a:lnTo>
                        <a:lnTo>
                          <a:pt x="9716" y="46166"/>
                        </a:lnTo>
                        <a:lnTo>
                          <a:pt x="19431" y="79789"/>
                        </a:lnTo>
                        <a:lnTo>
                          <a:pt x="47149" y="71788"/>
                        </a:lnTo>
                        <a:cubicBezTo>
                          <a:pt x="60960" y="67788"/>
                          <a:pt x="73819" y="61311"/>
                          <a:pt x="85249" y="52738"/>
                        </a:cubicBezTo>
                        <a:lnTo>
                          <a:pt x="98679" y="42546"/>
                        </a:lnTo>
                        <a:cubicBezTo>
                          <a:pt x="106108" y="37022"/>
                          <a:pt x="109347" y="27402"/>
                          <a:pt x="106775" y="1835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71" name="Freeform: Shape 85">
                    <a:extLst>
                      <a:ext uri="{FF2B5EF4-FFF2-40B4-BE49-F238E27FC236}">
                        <a16:creationId xmlns:a16="http://schemas.microsoft.com/office/drawing/2014/main" xmlns="" id="{25446253-271F-4E48-A6FD-DADA2A9C6EDC}"/>
                      </a:ext>
                    </a:extLst>
                  </p:cNvPr>
                  <p:cNvSpPr/>
                  <p:nvPr/>
                </p:nvSpPr>
                <p:spPr>
                  <a:xfrm>
                    <a:off x="6192201" y="3124476"/>
                    <a:ext cx="107601" cy="46205"/>
                  </a:xfrm>
                  <a:custGeom>
                    <a:avLst/>
                    <a:gdLst>
                      <a:gd name="connsiteX0" fmla="*/ 103442 w 107601"/>
                      <a:gd name="connsiteY0" fmla="*/ 37443 h 46205"/>
                      <a:gd name="connsiteX1" fmla="*/ 96584 w 107601"/>
                      <a:gd name="connsiteY1" fmla="*/ 35633 h 46205"/>
                      <a:gd name="connsiteX2" fmla="*/ 79724 w 107601"/>
                      <a:gd name="connsiteY2" fmla="*/ 34204 h 46205"/>
                      <a:gd name="connsiteX3" fmla="*/ 37243 w 107601"/>
                      <a:gd name="connsiteY3" fmla="*/ 38300 h 46205"/>
                      <a:gd name="connsiteX4" fmla="*/ 9620 w 107601"/>
                      <a:gd name="connsiteY4" fmla="*/ 46206 h 46205"/>
                      <a:gd name="connsiteX5" fmla="*/ 0 w 107601"/>
                      <a:gd name="connsiteY5" fmla="*/ 12487 h 46205"/>
                      <a:gd name="connsiteX6" fmla="*/ 27623 w 107601"/>
                      <a:gd name="connsiteY6" fmla="*/ 4581 h 46205"/>
                      <a:gd name="connsiteX7" fmla="*/ 70104 w 107601"/>
                      <a:gd name="connsiteY7" fmla="*/ 486 h 46205"/>
                      <a:gd name="connsiteX8" fmla="*/ 86963 w 107601"/>
                      <a:gd name="connsiteY8" fmla="*/ 2010 h 46205"/>
                      <a:gd name="connsiteX9" fmla="*/ 106680 w 107601"/>
                      <a:gd name="connsiteY9" fmla="*/ 18202 h 46205"/>
                      <a:gd name="connsiteX10" fmla="*/ 106680 w 107601"/>
                      <a:gd name="connsiteY10" fmla="*/ 18297 h 46205"/>
                      <a:gd name="connsiteX11" fmla="*/ 103442 w 107601"/>
                      <a:gd name="connsiteY11" fmla="*/ 37443 h 46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01" h="46205">
                        <a:moveTo>
                          <a:pt x="103442" y="37443"/>
                        </a:moveTo>
                        <a:cubicBezTo>
                          <a:pt x="101346" y="36395"/>
                          <a:pt x="99060" y="35919"/>
                          <a:pt x="96584" y="35633"/>
                        </a:cubicBezTo>
                        <a:lnTo>
                          <a:pt x="79724" y="34204"/>
                        </a:lnTo>
                        <a:cubicBezTo>
                          <a:pt x="65437" y="32966"/>
                          <a:pt x="51054" y="34395"/>
                          <a:pt x="37243" y="38300"/>
                        </a:cubicBezTo>
                        <a:lnTo>
                          <a:pt x="9620" y="46206"/>
                        </a:lnTo>
                        <a:lnTo>
                          <a:pt x="0" y="12487"/>
                        </a:lnTo>
                        <a:lnTo>
                          <a:pt x="27623" y="4581"/>
                        </a:lnTo>
                        <a:cubicBezTo>
                          <a:pt x="41434" y="581"/>
                          <a:pt x="55817" y="-848"/>
                          <a:pt x="70104" y="486"/>
                        </a:cubicBezTo>
                        <a:lnTo>
                          <a:pt x="86963" y="2010"/>
                        </a:lnTo>
                        <a:cubicBezTo>
                          <a:pt x="96203" y="2772"/>
                          <a:pt x="104108" y="9249"/>
                          <a:pt x="106680" y="18202"/>
                        </a:cubicBezTo>
                        <a:lnTo>
                          <a:pt x="106680" y="18297"/>
                        </a:lnTo>
                        <a:cubicBezTo>
                          <a:pt x="108680" y="24965"/>
                          <a:pt x="107347" y="32013"/>
                          <a:pt x="103442" y="3744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462" name="Graphic 1">
                  <a:extLst>
                    <a:ext uri="{FF2B5EF4-FFF2-40B4-BE49-F238E27FC236}">
                      <a16:creationId xmlns:a16="http://schemas.microsoft.com/office/drawing/2014/main" xmlns="" id="{4F44FBD1-6586-473D-8B14-A32DC0EE1368}"/>
                    </a:ext>
                  </a:extLst>
                </p:cNvPr>
                <p:cNvGrpSpPr/>
                <p:nvPr/>
              </p:nvGrpSpPr>
              <p:grpSpPr>
                <a:xfrm>
                  <a:off x="5777185" y="3127960"/>
                  <a:ext cx="410155" cy="211733"/>
                  <a:chOff x="5777185" y="3127960"/>
                  <a:chExt cx="410155" cy="211733"/>
                </a:xfrm>
                <a:grpFill/>
              </p:grpSpPr>
              <p:grpSp>
                <p:nvGrpSpPr>
                  <p:cNvPr id="463" name="Graphic 1">
                    <a:extLst>
                      <a:ext uri="{FF2B5EF4-FFF2-40B4-BE49-F238E27FC236}">
                        <a16:creationId xmlns:a16="http://schemas.microsoft.com/office/drawing/2014/main" xmlns="" id="{2D8C110C-041E-4C37-A1B7-F07BFBA85D7F}"/>
                      </a:ext>
                    </a:extLst>
                  </p:cNvPr>
                  <p:cNvGrpSpPr/>
                  <p:nvPr/>
                </p:nvGrpSpPr>
                <p:grpSpPr>
                  <a:xfrm>
                    <a:off x="5915012" y="3127960"/>
                    <a:ext cx="272327" cy="137711"/>
                    <a:chOff x="5915012" y="3127960"/>
                    <a:chExt cx="272327" cy="137711"/>
                  </a:xfrm>
                  <a:grpFill/>
                </p:grpSpPr>
                <p:sp>
                  <p:nvSpPr>
                    <p:cNvPr id="467" name="Freeform: Shape 81">
                      <a:extLst>
                        <a:ext uri="{FF2B5EF4-FFF2-40B4-BE49-F238E27FC236}">
                          <a16:creationId xmlns:a16="http://schemas.microsoft.com/office/drawing/2014/main" xmlns="" id="{59670BD9-7075-46CE-8FDD-FCC9F8228D8A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51431" y="312887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68" name="Freeform: Shape 82">
                      <a:extLst>
                        <a:ext uri="{FF2B5EF4-FFF2-40B4-BE49-F238E27FC236}">
                          <a16:creationId xmlns:a16="http://schemas.microsoft.com/office/drawing/2014/main" xmlns="" id="{7B062E24-E0EE-450C-B975-5081FDE2997A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09042" y="3141064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69" name="Freeform: Shape 83">
                      <a:extLst>
                        <a:ext uri="{FF2B5EF4-FFF2-40B4-BE49-F238E27FC236}">
                          <a16:creationId xmlns:a16="http://schemas.microsoft.com/office/drawing/2014/main" xmlns="" id="{83299580-2AA8-4259-9101-48FD5C8D0D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5012" y="3199737"/>
                      <a:ext cx="142517" cy="65934"/>
                    </a:xfrm>
                    <a:custGeom>
                      <a:avLst/>
                      <a:gdLst>
                        <a:gd name="connsiteX0" fmla="*/ 78688 w 142517"/>
                        <a:gd name="connsiteY0" fmla="*/ 58861 h 65934"/>
                        <a:gd name="connsiteX1" fmla="*/ 393 w 142517"/>
                        <a:gd name="connsiteY1" fmla="*/ 53336 h 65934"/>
                        <a:gd name="connsiteX2" fmla="*/ 63829 w 142517"/>
                        <a:gd name="connsiteY2" fmla="*/ 7045 h 65934"/>
                        <a:gd name="connsiteX3" fmla="*/ 142125 w 142517"/>
                        <a:gd name="connsiteY3" fmla="*/ 12569 h 65934"/>
                        <a:gd name="connsiteX4" fmla="*/ 78688 w 142517"/>
                        <a:gd name="connsiteY4" fmla="*/ 58861 h 659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2517" h="65934">
                          <a:moveTo>
                            <a:pt x="78688" y="58861"/>
                          </a:moveTo>
                          <a:cubicBezTo>
                            <a:pt x="39541" y="70100"/>
                            <a:pt x="4489" y="67719"/>
                            <a:pt x="393" y="53336"/>
                          </a:cubicBezTo>
                          <a:cubicBezTo>
                            <a:pt x="-3703" y="39049"/>
                            <a:pt x="24682" y="18284"/>
                            <a:pt x="63829" y="7045"/>
                          </a:cubicBezTo>
                          <a:cubicBezTo>
                            <a:pt x="102977" y="-4195"/>
                            <a:pt x="138029" y="-1718"/>
                            <a:pt x="142125" y="12569"/>
                          </a:cubicBezTo>
                          <a:cubicBezTo>
                            <a:pt x="146221" y="26857"/>
                            <a:pt x="117836" y="47621"/>
                            <a:pt x="78688" y="58861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464" name="Graphic 1">
                    <a:extLst>
                      <a:ext uri="{FF2B5EF4-FFF2-40B4-BE49-F238E27FC236}">
                        <a16:creationId xmlns:a16="http://schemas.microsoft.com/office/drawing/2014/main" xmlns="" id="{B96539CE-D316-4295-A251-62096DD6AB81}"/>
                      </a:ext>
                    </a:extLst>
                  </p:cNvPr>
                  <p:cNvGrpSpPr/>
                  <p:nvPr/>
                </p:nvGrpSpPr>
                <p:grpSpPr>
                  <a:xfrm>
                    <a:off x="5777185" y="3219280"/>
                    <a:ext cx="92584" cy="120413"/>
                    <a:chOff x="5777185" y="3219280"/>
                    <a:chExt cx="92584" cy="120413"/>
                  </a:xfrm>
                  <a:grpFill/>
                </p:grpSpPr>
                <p:sp>
                  <p:nvSpPr>
                    <p:cNvPr id="465" name="Freeform: Shape 79">
                      <a:extLst>
                        <a:ext uri="{FF2B5EF4-FFF2-40B4-BE49-F238E27FC236}">
                          <a16:creationId xmlns:a16="http://schemas.microsoft.com/office/drawing/2014/main" xmlns="" id="{EA7C11F7-0990-48D7-A76F-3775E6245942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833860" y="322019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66" name="Freeform: Shape 80">
                      <a:extLst>
                        <a:ext uri="{FF2B5EF4-FFF2-40B4-BE49-F238E27FC236}">
                          <a16:creationId xmlns:a16="http://schemas.microsoft.com/office/drawing/2014/main" xmlns="" id="{8B5B8C3D-2961-4B30-962D-4E38D06D2B00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791472" y="323238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</p:grpSp>
        <p:grpSp>
          <p:nvGrpSpPr>
            <p:cNvPr id="485" name="Graphic 1">
              <a:extLst>
                <a:ext uri="{FF2B5EF4-FFF2-40B4-BE49-F238E27FC236}">
                  <a16:creationId xmlns:a16="http://schemas.microsoft.com/office/drawing/2014/main" xmlns="" id="{0DB294EF-7C9D-42AA-B46F-A8410D5B227C}"/>
                </a:ext>
              </a:extLst>
            </p:cNvPr>
            <p:cNvGrpSpPr/>
            <p:nvPr/>
          </p:nvGrpSpPr>
          <p:grpSpPr>
            <a:xfrm>
              <a:off x="9297147" y="4956161"/>
              <a:ext cx="1799619" cy="1773824"/>
              <a:chOff x="5748337" y="3124200"/>
              <a:chExt cx="695325" cy="609600"/>
            </a:xfrm>
          </p:grpSpPr>
          <p:grpSp>
            <p:nvGrpSpPr>
              <p:cNvPr id="486" name="Graphic 1">
                <a:extLst>
                  <a:ext uri="{FF2B5EF4-FFF2-40B4-BE49-F238E27FC236}">
                    <a16:creationId xmlns:a16="http://schemas.microsoft.com/office/drawing/2014/main" xmlns="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32547" y="3282867"/>
                <a:ext cx="412442" cy="452943"/>
                <a:chOff x="6032547" y="3282867"/>
                <a:chExt cx="412442" cy="452943"/>
              </a:xfrm>
            </p:grpSpPr>
            <p:sp>
              <p:nvSpPr>
                <p:cNvPr id="501" name="Freeform: Shape 11680">
                  <a:extLst>
                    <a:ext uri="{FF2B5EF4-FFF2-40B4-BE49-F238E27FC236}">
                      <a16:creationId xmlns:a16="http://schemas.microsoft.com/office/drawing/2014/main" xmlns="" id="{67C8E4BE-E586-418B-9F53-AF7B5F6CDCEB}"/>
                    </a:ext>
                  </a:extLst>
                </p:cNvPr>
                <p:cNvSpPr/>
                <p:nvPr/>
              </p:nvSpPr>
              <p:spPr>
                <a:xfrm>
                  <a:off x="6032547" y="3336353"/>
                  <a:ext cx="369776" cy="399456"/>
                </a:xfrm>
                <a:custGeom>
                  <a:avLst/>
                  <a:gdLst>
                    <a:gd name="connsiteX0" fmla="*/ 364252 w 369776"/>
                    <a:gd name="connsiteY0" fmla="*/ 77978 h 399456"/>
                    <a:gd name="connsiteX1" fmla="*/ 84978 w 369776"/>
                    <a:gd name="connsiteY1" fmla="*/ 392207 h 399456"/>
                    <a:gd name="connsiteX2" fmla="*/ 54403 w 369776"/>
                    <a:gd name="connsiteY2" fmla="*/ 393922 h 399456"/>
                    <a:gd name="connsiteX3" fmla="*/ 7350 w 369776"/>
                    <a:gd name="connsiteY3" fmla="*/ 352107 h 399456"/>
                    <a:gd name="connsiteX4" fmla="*/ 5445 w 369776"/>
                    <a:gd name="connsiteY4" fmla="*/ 321532 h 399456"/>
                    <a:gd name="connsiteX5" fmla="*/ 284718 w 369776"/>
                    <a:gd name="connsiteY5" fmla="*/ 7302 h 399456"/>
                    <a:gd name="connsiteX6" fmla="*/ 315388 w 369776"/>
                    <a:gd name="connsiteY6" fmla="*/ 5492 h 399456"/>
                    <a:gd name="connsiteX7" fmla="*/ 362442 w 369776"/>
                    <a:gd name="connsiteY7" fmla="*/ 47307 h 399456"/>
                    <a:gd name="connsiteX8" fmla="*/ 364252 w 369776"/>
                    <a:gd name="connsiteY8" fmla="*/ 77978 h 399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9776" h="399456">
                      <a:moveTo>
                        <a:pt x="364252" y="77978"/>
                      </a:moveTo>
                      <a:lnTo>
                        <a:pt x="84978" y="392207"/>
                      </a:lnTo>
                      <a:cubicBezTo>
                        <a:pt x="77073" y="401161"/>
                        <a:pt x="63452" y="401923"/>
                        <a:pt x="54403" y="393922"/>
                      </a:cubicBezTo>
                      <a:lnTo>
                        <a:pt x="7350" y="352107"/>
                      </a:lnTo>
                      <a:cubicBezTo>
                        <a:pt x="-1699" y="344106"/>
                        <a:pt x="-2461" y="330485"/>
                        <a:pt x="5445" y="321532"/>
                      </a:cubicBezTo>
                      <a:lnTo>
                        <a:pt x="284718" y="7302"/>
                      </a:lnTo>
                      <a:cubicBezTo>
                        <a:pt x="292624" y="-1651"/>
                        <a:pt x="306340" y="-2509"/>
                        <a:pt x="315388" y="5492"/>
                      </a:cubicBezTo>
                      <a:lnTo>
                        <a:pt x="362442" y="47307"/>
                      </a:lnTo>
                      <a:cubicBezTo>
                        <a:pt x="371490" y="55308"/>
                        <a:pt x="372252" y="69024"/>
                        <a:pt x="364252" y="77978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02" name="Freeform: Shape 11681">
                  <a:extLst>
                    <a:ext uri="{FF2B5EF4-FFF2-40B4-BE49-F238E27FC236}">
                      <a16:creationId xmlns:a16="http://schemas.microsoft.com/office/drawing/2014/main" xmlns="" id="{EE355244-DFC7-43AE-A51C-D255C9CA9574}"/>
                    </a:ext>
                  </a:extLst>
                </p:cNvPr>
                <p:cNvSpPr/>
                <p:nvPr/>
              </p:nvSpPr>
              <p:spPr>
                <a:xfrm>
                  <a:off x="6032633" y="3336392"/>
                  <a:ext cx="338924" cy="372928"/>
                </a:xfrm>
                <a:custGeom>
                  <a:avLst/>
                  <a:gdLst>
                    <a:gd name="connsiteX0" fmla="*/ 315302 w 338924"/>
                    <a:gd name="connsiteY0" fmla="*/ 5454 h 372928"/>
                    <a:gd name="connsiteX1" fmla="*/ 284727 w 338924"/>
                    <a:gd name="connsiteY1" fmla="*/ 7264 h 372928"/>
                    <a:gd name="connsiteX2" fmla="*/ 5454 w 338924"/>
                    <a:gd name="connsiteY2" fmla="*/ 321398 h 372928"/>
                    <a:gd name="connsiteX3" fmla="*/ 7264 w 338924"/>
                    <a:gd name="connsiteY3" fmla="*/ 351974 h 372928"/>
                    <a:gd name="connsiteX4" fmla="*/ 30886 w 338924"/>
                    <a:gd name="connsiteY4" fmla="*/ 372929 h 372928"/>
                    <a:gd name="connsiteX5" fmla="*/ 338924 w 338924"/>
                    <a:gd name="connsiteY5" fmla="*/ 26314 h 372928"/>
                    <a:gd name="connsiteX6" fmla="*/ 315302 w 338924"/>
                    <a:gd name="connsiteY6" fmla="*/ 5454 h 3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8924" h="372928">
                      <a:moveTo>
                        <a:pt x="315302" y="5454"/>
                      </a:moveTo>
                      <a:cubicBezTo>
                        <a:pt x="306349" y="-2452"/>
                        <a:pt x="292633" y="-1690"/>
                        <a:pt x="284727" y="7264"/>
                      </a:cubicBezTo>
                      <a:lnTo>
                        <a:pt x="5454" y="321398"/>
                      </a:lnTo>
                      <a:cubicBezTo>
                        <a:pt x="-2452" y="330352"/>
                        <a:pt x="-1690" y="344068"/>
                        <a:pt x="7264" y="351974"/>
                      </a:cubicBezTo>
                      <a:lnTo>
                        <a:pt x="30886" y="372929"/>
                      </a:lnTo>
                      <a:lnTo>
                        <a:pt x="338924" y="26314"/>
                      </a:lnTo>
                      <a:lnTo>
                        <a:pt x="315302" y="5454"/>
                      </a:ln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503" name="Graphic 1">
                  <a:extLst>
                    <a:ext uri="{FF2B5EF4-FFF2-40B4-BE49-F238E27FC236}">
                      <a16:creationId xmlns:a16="http://schemas.microsoft.com/office/drawing/2014/main" xmlns="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344125" y="3282867"/>
                  <a:ext cx="100864" cy="104413"/>
                  <a:chOff x="6344125" y="3282867"/>
                  <a:chExt cx="100864" cy="104413"/>
                </a:xfrm>
              </p:grpSpPr>
              <p:sp>
                <p:nvSpPr>
                  <p:cNvPr id="512" name="Freeform: Shape 11683">
                    <a:extLst>
                      <a:ext uri="{FF2B5EF4-FFF2-40B4-BE49-F238E27FC236}">
                        <a16:creationId xmlns:a16="http://schemas.microsoft.com/office/drawing/2014/main" xmlns="" id="{A1DC5A5F-F7BD-40B7-B2B6-5536C74B7FD8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867"/>
                    <a:ext cx="100864" cy="104413"/>
                  </a:xfrm>
                  <a:custGeom>
                    <a:avLst/>
                    <a:gdLst>
                      <a:gd name="connsiteX0" fmla="*/ 93250 w 100864"/>
                      <a:gd name="connsiteY0" fmla="*/ 5734 h 104413"/>
                      <a:gd name="connsiteX1" fmla="*/ 93250 w 100864"/>
                      <a:gd name="connsiteY1" fmla="*/ 5734 h 104413"/>
                      <a:gd name="connsiteX2" fmla="*/ 67818 w 100864"/>
                      <a:gd name="connsiteY2" fmla="*/ 2496 h 104413"/>
                      <a:gd name="connsiteX3" fmla="*/ 52864 w 100864"/>
                      <a:gd name="connsiteY3" fmla="*/ 10211 h 104413"/>
                      <a:gd name="connsiteX4" fmla="*/ 19145 w 100864"/>
                      <a:gd name="connsiteY4" fmla="*/ 36405 h 104413"/>
                      <a:gd name="connsiteX5" fmla="*/ 0 w 100864"/>
                      <a:gd name="connsiteY5" fmla="*/ 57931 h 104413"/>
                      <a:gd name="connsiteX6" fmla="*/ 26194 w 100864"/>
                      <a:gd name="connsiteY6" fmla="*/ 81172 h 104413"/>
                      <a:gd name="connsiteX7" fmla="*/ 52388 w 100864"/>
                      <a:gd name="connsiteY7" fmla="*/ 104413 h 104413"/>
                      <a:gd name="connsiteX8" fmla="*/ 71533 w 100864"/>
                      <a:gd name="connsiteY8" fmla="*/ 82887 h 104413"/>
                      <a:gd name="connsiteX9" fmla="*/ 93536 w 100864"/>
                      <a:gd name="connsiteY9" fmla="*/ 46311 h 104413"/>
                      <a:gd name="connsiteX10" fmla="*/ 99441 w 100864"/>
                      <a:gd name="connsiteY10" fmla="*/ 30499 h 104413"/>
                      <a:gd name="connsiteX11" fmla="*/ 93250 w 100864"/>
                      <a:gd name="connsiteY11" fmla="*/ 5734 h 104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864" h="104413">
                        <a:moveTo>
                          <a:pt x="93250" y="5734"/>
                        </a:moveTo>
                        <a:lnTo>
                          <a:pt x="93250" y="5734"/>
                        </a:lnTo>
                        <a:cubicBezTo>
                          <a:pt x="86201" y="-457"/>
                          <a:pt x="76105" y="-1790"/>
                          <a:pt x="67818" y="2496"/>
                        </a:cubicBezTo>
                        <a:lnTo>
                          <a:pt x="52864" y="10211"/>
                        </a:lnTo>
                        <a:cubicBezTo>
                          <a:pt x="40100" y="16783"/>
                          <a:pt x="28670" y="25642"/>
                          <a:pt x="19145" y="36405"/>
                        </a:cubicBezTo>
                        <a:lnTo>
                          <a:pt x="0" y="57931"/>
                        </a:lnTo>
                        <a:lnTo>
                          <a:pt x="26194" y="81172"/>
                        </a:lnTo>
                        <a:lnTo>
                          <a:pt x="52388" y="104413"/>
                        </a:lnTo>
                        <a:lnTo>
                          <a:pt x="71533" y="82887"/>
                        </a:lnTo>
                        <a:cubicBezTo>
                          <a:pt x="81058" y="72124"/>
                          <a:pt x="88487" y="59741"/>
                          <a:pt x="93536" y="46311"/>
                        </a:cubicBezTo>
                        <a:lnTo>
                          <a:pt x="99441" y="30499"/>
                        </a:lnTo>
                        <a:cubicBezTo>
                          <a:pt x="102680" y="21927"/>
                          <a:pt x="100298" y="12021"/>
                          <a:pt x="93250" y="5734"/>
                        </a:cubicBezTo>
                        <a:close/>
                      </a:path>
                    </a:pathLst>
                  </a:custGeom>
                  <a:solidFill>
                    <a:srgbClr val="008C4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13" name="Freeform: Shape 11685">
                    <a:extLst>
                      <a:ext uri="{FF2B5EF4-FFF2-40B4-BE49-F238E27FC236}">
                        <a16:creationId xmlns:a16="http://schemas.microsoft.com/office/drawing/2014/main" xmlns="" id="{7AA4848E-0BF4-49B9-80FB-38630CE471A9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929"/>
                    <a:ext cx="100795" cy="81300"/>
                  </a:xfrm>
                  <a:custGeom>
                    <a:avLst/>
                    <a:gdLst>
                      <a:gd name="connsiteX0" fmla="*/ 100774 w 100795"/>
                      <a:gd name="connsiteY0" fmla="*/ 23579 h 81300"/>
                      <a:gd name="connsiteX1" fmla="*/ 94012 w 100795"/>
                      <a:gd name="connsiteY1" fmla="*/ 25770 h 81300"/>
                      <a:gd name="connsiteX2" fmla="*/ 79057 w 100795"/>
                      <a:gd name="connsiteY2" fmla="*/ 33580 h 81300"/>
                      <a:gd name="connsiteX3" fmla="*/ 45339 w 100795"/>
                      <a:gd name="connsiteY3" fmla="*/ 59774 h 81300"/>
                      <a:gd name="connsiteX4" fmla="*/ 26194 w 100795"/>
                      <a:gd name="connsiteY4" fmla="*/ 81300 h 81300"/>
                      <a:gd name="connsiteX5" fmla="*/ 0 w 100795"/>
                      <a:gd name="connsiteY5" fmla="*/ 57964 h 81300"/>
                      <a:gd name="connsiteX6" fmla="*/ 19145 w 100795"/>
                      <a:gd name="connsiteY6" fmla="*/ 36438 h 81300"/>
                      <a:gd name="connsiteX7" fmla="*/ 52864 w 100795"/>
                      <a:gd name="connsiteY7" fmla="*/ 10244 h 81300"/>
                      <a:gd name="connsiteX8" fmla="*/ 67913 w 100795"/>
                      <a:gd name="connsiteY8" fmla="*/ 2529 h 81300"/>
                      <a:gd name="connsiteX9" fmla="*/ 93345 w 100795"/>
                      <a:gd name="connsiteY9" fmla="*/ 5672 h 81300"/>
                      <a:gd name="connsiteX10" fmla="*/ 93440 w 100795"/>
                      <a:gd name="connsiteY10" fmla="*/ 5767 h 81300"/>
                      <a:gd name="connsiteX11" fmla="*/ 100774 w 100795"/>
                      <a:gd name="connsiteY11" fmla="*/ 23579 h 81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795" h="81300">
                        <a:moveTo>
                          <a:pt x="100774" y="23579"/>
                        </a:moveTo>
                        <a:cubicBezTo>
                          <a:pt x="98393" y="23865"/>
                          <a:pt x="96203" y="24627"/>
                          <a:pt x="94012" y="25770"/>
                        </a:cubicBezTo>
                        <a:lnTo>
                          <a:pt x="79057" y="33580"/>
                        </a:lnTo>
                        <a:cubicBezTo>
                          <a:pt x="66294" y="40152"/>
                          <a:pt x="54864" y="49011"/>
                          <a:pt x="45339" y="59774"/>
                        </a:cubicBezTo>
                        <a:lnTo>
                          <a:pt x="26194" y="81300"/>
                        </a:lnTo>
                        <a:lnTo>
                          <a:pt x="0" y="57964"/>
                        </a:lnTo>
                        <a:lnTo>
                          <a:pt x="19145" y="36438"/>
                        </a:lnTo>
                        <a:cubicBezTo>
                          <a:pt x="28670" y="25770"/>
                          <a:pt x="40005" y="16816"/>
                          <a:pt x="52864" y="10244"/>
                        </a:cubicBezTo>
                        <a:lnTo>
                          <a:pt x="67913" y="2529"/>
                        </a:lnTo>
                        <a:cubicBezTo>
                          <a:pt x="76200" y="-1758"/>
                          <a:pt x="86297" y="-519"/>
                          <a:pt x="93345" y="5672"/>
                        </a:cubicBezTo>
                        <a:lnTo>
                          <a:pt x="93440" y="5767"/>
                        </a:lnTo>
                        <a:cubicBezTo>
                          <a:pt x="98489" y="10339"/>
                          <a:pt x="101060" y="16911"/>
                          <a:pt x="100774" y="23579"/>
                        </a:cubicBezTo>
                        <a:close/>
                      </a:path>
                    </a:pathLst>
                  </a:custGeom>
                  <a:solidFill>
                    <a:srgbClr val="00B25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504" name="Graphic 1">
                  <a:extLst>
                    <a:ext uri="{FF2B5EF4-FFF2-40B4-BE49-F238E27FC236}">
                      <a16:creationId xmlns:a16="http://schemas.microsoft.com/office/drawing/2014/main" xmlns="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351416"/>
                  <a:ext cx="342765" cy="366929"/>
                  <a:chOff x="6047111" y="3351416"/>
                  <a:chExt cx="342765" cy="366929"/>
                </a:xfrm>
                <a:solidFill>
                  <a:srgbClr val="3D4051"/>
                </a:solidFill>
              </p:grpSpPr>
              <p:grpSp>
                <p:nvGrpSpPr>
                  <p:cNvPr id="505" name="Graphic 1">
                    <a:extLst>
                      <a:ext uri="{FF2B5EF4-FFF2-40B4-BE49-F238E27FC236}">
                        <a16:creationId xmlns:a16="http://schemas.microsoft.com/office/drawing/2014/main" xmlns="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6168200" y="3351416"/>
                    <a:ext cx="221676" cy="238365"/>
                    <a:chOff x="6168200" y="3351416"/>
                    <a:chExt cx="221676" cy="238365"/>
                  </a:xfrm>
                  <a:solidFill>
                    <a:srgbClr val="3D4051"/>
                  </a:solidFill>
                </p:grpSpPr>
                <p:sp>
                  <p:nvSpPr>
                    <p:cNvPr id="509" name="Freeform: Shape 11689">
                      <a:extLst>
                        <a:ext uri="{FF2B5EF4-FFF2-40B4-BE49-F238E27FC236}">
                          <a16:creationId xmlns:a16="http://schemas.microsoft.com/office/drawing/2014/main" xmlns="" id="{88757380-54AE-4924-B245-61E6DAFA3C02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32119" y="3341638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10" name="Freeform: Shape 11690">
                      <a:extLst>
                        <a:ext uri="{FF2B5EF4-FFF2-40B4-BE49-F238E27FC236}">
                          <a16:creationId xmlns:a16="http://schemas.microsoft.com/office/drawing/2014/main" xmlns="" id="{4C9B6B38-9E13-4A36-B207-114F492D665A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02778" y="3374623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11" name="Freeform: Shape 11691">
                      <a:extLst>
                        <a:ext uri="{FF2B5EF4-FFF2-40B4-BE49-F238E27FC236}">
                          <a16:creationId xmlns:a16="http://schemas.microsoft.com/office/drawing/2014/main" xmlns="" id="{43FF7CF8-4EA3-4811-9149-8A64DF3B48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8200" y="3473766"/>
                      <a:ext cx="106009" cy="116015"/>
                    </a:xfrm>
                    <a:custGeom>
                      <a:avLst/>
                      <a:gdLst>
                        <a:gd name="connsiteX0" fmla="*/ 73150 w 106009"/>
                        <a:gd name="connsiteY0" fmla="*/ 75915 h 116015"/>
                        <a:gd name="connsiteX1" fmla="*/ 3999 w 106009"/>
                        <a:gd name="connsiteY1" fmla="*/ 113158 h 116015"/>
                        <a:gd name="connsiteX2" fmla="*/ 32859 w 106009"/>
                        <a:gd name="connsiteY2" fmla="*/ 40101 h 116015"/>
                        <a:gd name="connsiteX3" fmla="*/ 102011 w 106009"/>
                        <a:gd name="connsiteY3" fmla="*/ 2858 h 116015"/>
                        <a:gd name="connsiteX4" fmla="*/ 73150 w 106009"/>
                        <a:gd name="connsiteY4" fmla="*/ 75915 h 1160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6009" h="116015">
                          <a:moveTo>
                            <a:pt x="73150" y="75915"/>
                          </a:moveTo>
                          <a:cubicBezTo>
                            <a:pt x="46099" y="106395"/>
                            <a:pt x="15143" y="123064"/>
                            <a:pt x="3999" y="113158"/>
                          </a:cubicBezTo>
                          <a:cubicBezTo>
                            <a:pt x="-7145" y="103252"/>
                            <a:pt x="5808" y="70581"/>
                            <a:pt x="32859" y="40101"/>
                          </a:cubicBezTo>
                          <a:cubicBezTo>
                            <a:pt x="59910" y="9621"/>
                            <a:pt x="90867" y="-7048"/>
                            <a:pt x="102011" y="2858"/>
                          </a:cubicBezTo>
                          <a:cubicBezTo>
                            <a:pt x="113155" y="12764"/>
                            <a:pt x="100201" y="45435"/>
                            <a:pt x="73150" y="75915"/>
                          </a:cubicBez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506" name="Graphic 1">
                    <a:extLst>
                      <a:ext uri="{FF2B5EF4-FFF2-40B4-BE49-F238E27FC236}">
                        <a16:creationId xmlns:a16="http://schemas.microsoft.com/office/drawing/2014/main" xmlns="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6047111" y="3598485"/>
                    <a:ext cx="123187" cy="119861"/>
                    <a:chOff x="6047111" y="3598485"/>
                    <a:chExt cx="123187" cy="119861"/>
                  </a:xfrm>
                  <a:solidFill>
                    <a:srgbClr val="3D4051"/>
                  </a:solidFill>
                </p:grpSpPr>
                <p:sp>
                  <p:nvSpPr>
                    <p:cNvPr id="507" name="Freeform: Shape 11693">
                      <a:extLst>
                        <a:ext uri="{FF2B5EF4-FFF2-40B4-BE49-F238E27FC236}">
                          <a16:creationId xmlns:a16="http://schemas.microsoft.com/office/drawing/2014/main" xmlns="" id="{52F4475C-11BF-41DB-9F6C-9813706604E0}"/>
                        </a:ext>
                      </a:extLst>
                    </p:cNvPr>
                    <p:cNvSpPr/>
                    <p:nvPr/>
                  </p:nvSpPr>
                  <p:spPr>
                    <a:xfrm rot="-2902130">
                      <a:off x="6112547" y="3588709"/>
                      <a:ext cx="21620" cy="106388"/>
                    </a:xfrm>
                    <a:custGeom>
                      <a:avLst/>
                      <a:gdLst>
                        <a:gd name="connsiteX0" fmla="*/ 0 w 21620"/>
                        <a:gd name="connsiteY0" fmla="*/ 0 h 106388"/>
                        <a:gd name="connsiteX1" fmla="*/ 21621 w 21620"/>
                        <a:gd name="connsiteY1" fmla="*/ 0 h 106388"/>
                        <a:gd name="connsiteX2" fmla="*/ 21621 w 21620"/>
                        <a:gd name="connsiteY2" fmla="*/ 106389 h 106388"/>
                        <a:gd name="connsiteX3" fmla="*/ 0 w 21620"/>
                        <a:gd name="connsiteY3" fmla="*/ 106389 h 1063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0" h="106388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89"/>
                          </a:lnTo>
                          <a:lnTo>
                            <a:pt x="0" y="106389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08" name="Freeform: Shape 11694">
                      <a:extLst>
                        <a:ext uri="{FF2B5EF4-FFF2-40B4-BE49-F238E27FC236}">
                          <a16:creationId xmlns:a16="http://schemas.microsoft.com/office/drawing/2014/main" xmlns="" id="{6783E065-849A-47F8-AD7C-B6A315AD54E3}"/>
                        </a:ext>
                      </a:extLst>
                    </p:cNvPr>
                    <p:cNvSpPr/>
                    <p:nvPr/>
                  </p:nvSpPr>
                  <p:spPr>
                    <a:xfrm rot="-2901873">
                      <a:off x="6083242" y="3621724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6 h 106396"/>
                        <a:gd name="connsiteX3" fmla="*/ 0 w 21622"/>
                        <a:gd name="connsiteY3" fmla="*/ 106396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6"/>
                          </a:lnTo>
                          <a:lnTo>
                            <a:pt x="0" y="106396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  <p:grpSp>
            <p:nvGrpSpPr>
              <p:cNvPr id="487" name="Graphic 1">
                <a:extLst>
                  <a:ext uri="{FF2B5EF4-FFF2-40B4-BE49-F238E27FC236}">
                    <a16:creationId xmlns:a16="http://schemas.microsoft.com/office/drawing/2014/main" xmlns="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48327" y="3124191"/>
                <a:ext cx="551476" cy="220228"/>
                <a:chOff x="5748327" y="3124191"/>
                <a:chExt cx="551476" cy="220228"/>
              </a:xfrm>
            </p:grpSpPr>
            <p:sp>
              <p:nvSpPr>
                <p:cNvPr id="488" name="Freeform: Shape 11696">
                  <a:extLst>
                    <a:ext uri="{FF2B5EF4-FFF2-40B4-BE49-F238E27FC236}">
                      <a16:creationId xmlns:a16="http://schemas.microsoft.com/office/drawing/2014/main" xmlns="" id="{4CCC2D88-63CA-47D5-BC66-D1BDC723BC3D}"/>
                    </a:ext>
                  </a:extLst>
                </p:cNvPr>
                <p:cNvSpPr/>
                <p:nvPr/>
              </p:nvSpPr>
              <p:spPr>
                <a:xfrm>
                  <a:off x="5748327" y="3124191"/>
                  <a:ext cx="464823" cy="220228"/>
                </a:xfrm>
                <a:custGeom>
                  <a:avLst/>
                  <a:gdLst>
                    <a:gd name="connsiteX0" fmla="*/ 449113 w 464823"/>
                    <a:gd name="connsiteY0" fmla="*/ 103069 h 220228"/>
                    <a:gd name="connsiteX1" fmla="*/ 45063 w 464823"/>
                    <a:gd name="connsiteY1" fmla="*/ 219370 h 220228"/>
                    <a:gd name="connsiteX2" fmla="*/ 18297 w 464823"/>
                    <a:gd name="connsiteY2" fmla="*/ 204511 h 220228"/>
                    <a:gd name="connsiteX3" fmla="*/ 867 w 464823"/>
                    <a:gd name="connsiteY3" fmla="*/ 143932 h 220228"/>
                    <a:gd name="connsiteX4" fmla="*/ 15630 w 464823"/>
                    <a:gd name="connsiteY4" fmla="*/ 117071 h 220228"/>
                    <a:gd name="connsiteX5" fmla="*/ 419681 w 464823"/>
                    <a:gd name="connsiteY5" fmla="*/ 866 h 220228"/>
                    <a:gd name="connsiteX6" fmla="*/ 446541 w 464823"/>
                    <a:gd name="connsiteY6" fmla="*/ 15725 h 220228"/>
                    <a:gd name="connsiteX7" fmla="*/ 463972 w 464823"/>
                    <a:gd name="connsiteY7" fmla="*/ 76304 h 220228"/>
                    <a:gd name="connsiteX8" fmla="*/ 449113 w 464823"/>
                    <a:gd name="connsiteY8" fmla="*/ 103069 h 220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4823" h="220228">
                      <a:moveTo>
                        <a:pt x="449113" y="103069"/>
                      </a:moveTo>
                      <a:lnTo>
                        <a:pt x="45063" y="219370"/>
                      </a:lnTo>
                      <a:cubicBezTo>
                        <a:pt x="33633" y="222703"/>
                        <a:pt x="21631" y="216036"/>
                        <a:pt x="18297" y="204511"/>
                      </a:cubicBezTo>
                      <a:lnTo>
                        <a:pt x="867" y="143932"/>
                      </a:lnTo>
                      <a:cubicBezTo>
                        <a:pt x="-2467" y="132311"/>
                        <a:pt x="4105" y="120405"/>
                        <a:pt x="15630" y="117071"/>
                      </a:cubicBezTo>
                      <a:lnTo>
                        <a:pt x="419681" y="866"/>
                      </a:lnTo>
                      <a:cubicBezTo>
                        <a:pt x="431111" y="-2468"/>
                        <a:pt x="443208" y="4105"/>
                        <a:pt x="446541" y="15725"/>
                      </a:cubicBezTo>
                      <a:lnTo>
                        <a:pt x="463972" y="76304"/>
                      </a:lnTo>
                      <a:cubicBezTo>
                        <a:pt x="467306" y="87829"/>
                        <a:pt x="460543" y="99831"/>
                        <a:pt x="449113" y="103069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89" name="Freeform: Shape 11697">
                  <a:extLst>
                    <a:ext uri="{FF2B5EF4-FFF2-40B4-BE49-F238E27FC236}">
                      <a16:creationId xmlns:a16="http://schemas.microsoft.com/office/drawing/2014/main" xmlns="" id="{BF334297-F254-4CA0-B395-D7F5C8A1C64A}"/>
                    </a:ext>
                  </a:extLst>
                </p:cNvPr>
                <p:cNvSpPr/>
                <p:nvPr/>
              </p:nvSpPr>
              <p:spPr>
                <a:xfrm>
                  <a:off x="5748369" y="3124232"/>
                  <a:ext cx="455167" cy="174180"/>
                </a:xfrm>
                <a:custGeom>
                  <a:avLst/>
                  <a:gdLst>
                    <a:gd name="connsiteX0" fmla="*/ 446405 w 455167"/>
                    <a:gd name="connsiteY0" fmla="*/ 15684 h 174180"/>
                    <a:gd name="connsiteX1" fmla="*/ 419544 w 455167"/>
                    <a:gd name="connsiteY1" fmla="*/ 825 h 174180"/>
                    <a:gd name="connsiteX2" fmla="*/ 15684 w 455167"/>
                    <a:gd name="connsiteY2" fmla="*/ 117030 h 174180"/>
                    <a:gd name="connsiteX3" fmla="*/ 825 w 455167"/>
                    <a:gd name="connsiteY3" fmla="*/ 143891 h 174180"/>
                    <a:gd name="connsiteX4" fmla="*/ 9588 w 455167"/>
                    <a:gd name="connsiteY4" fmla="*/ 174180 h 174180"/>
                    <a:gd name="connsiteX5" fmla="*/ 455168 w 455167"/>
                    <a:gd name="connsiteY5" fmla="*/ 45974 h 174180"/>
                    <a:gd name="connsiteX6" fmla="*/ 446405 w 455167"/>
                    <a:gd name="connsiteY6" fmla="*/ 15684 h 1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5167" h="174180">
                      <a:moveTo>
                        <a:pt x="446405" y="15684"/>
                      </a:moveTo>
                      <a:cubicBezTo>
                        <a:pt x="443071" y="4159"/>
                        <a:pt x="431069" y="-2413"/>
                        <a:pt x="419544" y="825"/>
                      </a:cubicBezTo>
                      <a:lnTo>
                        <a:pt x="15684" y="117030"/>
                      </a:lnTo>
                      <a:cubicBezTo>
                        <a:pt x="4159" y="120364"/>
                        <a:pt x="-2413" y="132365"/>
                        <a:pt x="825" y="143891"/>
                      </a:cubicBezTo>
                      <a:lnTo>
                        <a:pt x="9588" y="174180"/>
                      </a:lnTo>
                      <a:lnTo>
                        <a:pt x="455168" y="45974"/>
                      </a:lnTo>
                      <a:lnTo>
                        <a:pt x="446405" y="15684"/>
                      </a:ln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490" name="Graphic 1">
                  <a:extLst>
                    <a:ext uri="{FF2B5EF4-FFF2-40B4-BE49-F238E27FC236}">
                      <a16:creationId xmlns:a16="http://schemas.microsoft.com/office/drawing/2014/main" xmlns="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92106" y="3124420"/>
                  <a:ext cx="107697" cy="79789"/>
                  <a:chOff x="6192106" y="3124420"/>
                  <a:chExt cx="107697" cy="79789"/>
                </a:xfrm>
              </p:grpSpPr>
              <p:sp>
                <p:nvSpPr>
                  <p:cNvPr id="499" name="Freeform: Shape 11699">
                    <a:extLst>
                      <a:ext uri="{FF2B5EF4-FFF2-40B4-BE49-F238E27FC236}">
                        <a16:creationId xmlns:a16="http://schemas.microsoft.com/office/drawing/2014/main" xmlns="" id="{78BC37A4-54C1-4383-81B1-DEB2A8D3DCD5}"/>
                      </a:ext>
                    </a:extLst>
                  </p:cNvPr>
                  <p:cNvSpPr/>
                  <p:nvPr/>
                </p:nvSpPr>
                <p:spPr>
                  <a:xfrm>
                    <a:off x="6192106" y="3124420"/>
                    <a:ext cx="107647" cy="79789"/>
                  </a:xfrm>
                  <a:custGeom>
                    <a:avLst/>
                    <a:gdLst>
                      <a:gd name="connsiteX0" fmla="*/ 106775 w 107647"/>
                      <a:gd name="connsiteY0" fmla="*/ 18353 h 79789"/>
                      <a:gd name="connsiteX1" fmla="*/ 106775 w 107647"/>
                      <a:gd name="connsiteY1" fmla="*/ 18353 h 79789"/>
                      <a:gd name="connsiteX2" fmla="*/ 86963 w 107647"/>
                      <a:gd name="connsiteY2" fmla="*/ 1970 h 79789"/>
                      <a:gd name="connsiteX3" fmla="*/ 70199 w 107647"/>
                      <a:gd name="connsiteY3" fmla="*/ 446 h 79789"/>
                      <a:gd name="connsiteX4" fmla="*/ 27718 w 107647"/>
                      <a:gd name="connsiteY4" fmla="*/ 4542 h 79789"/>
                      <a:gd name="connsiteX5" fmla="*/ 0 w 107647"/>
                      <a:gd name="connsiteY5" fmla="*/ 12543 h 79789"/>
                      <a:gd name="connsiteX6" fmla="*/ 9716 w 107647"/>
                      <a:gd name="connsiteY6" fmla="*/ 46166 h 79789"/>
                      <a:gd name="connsiteX7" fmla="*/ 19431 w 107647"/>
                      <a:gd name="connsiteY7" fmla="*/ 79789 h 79789"/>
                      <a:gd name="connsiteX8" fmla="*/ 47149 w 107647"/>
                      <a:gd name="connsiteY8" fmla="*/ 71788 h 79789"/>
                      <a:gd name="connsiteX9" fmla="*/ 85249 w 107647"/>
                      <a:gd name="connsiteY9" fmla="*/ 52738 h 79789"/>
                      <a:gd name="connsiteX10" fmla="*/ 98679 w 107647"/>
                      <a:gd name="connsiteY10" fmla="*/ 42546 h 79789"/>
                      <a:gd name="connsiteX11" fmla="*/ 106775 w 107647"/>
                      <a:gd name="connsiteY11" fmla="*/ 18353 h 79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47" h="79789">
                        <a:moveTo>
                          <a:pt x="106775" y="18353"/>
                        </a:moveTo>
                        <a:lnTo>
                          <a:pt x="106775" y="18353"/>
                        </a:lnTo>
                        <a:cubicBezTo>
                          <a:pt x="104203" y="9304"/>
                          <a:pt x="96298" y="2827"/>
                          <a:pt x="86963" y="1970"/>
                        </a:cubicBezTo>
                        <a:lnTo>
                          <a:pt x="70199" y="446"/>
                        </a:lnTo>
                        <a:cubicBezTo>
                          <a:pt x="55912" y="-792"/>
                          <a:pt x="41529" y="541"/>
                          <a:pt x="27718" y="4542"/>
                        </a:cubicBezTo>
                        <a:lnTo>
                          <a:pt x="0" y="12543"/>
                        </a:lnTo>
                        <a:lnTo>
                          <a:pt x="9716" y="46166"/>
                        </a:lnTo>
                        <a:lnTo>
                          <a:pt x="19431" y="79789"/>
                        </a:lnTo>
                        <a:lnTo>
                          <a:pt x="47149" y="71788"/>
                        </a:lnTo>
                        <a:cubicBezTo>
                          <a:pt x="60960" y="67788"/>
                          <a:pt x="73819" y="61311"/>
                          <a:pt x="85249" y="52738"/>
                        </a:cubicBezTo>
                        <a:lnTo>
                          <a:pt x="98679" y="42546"/>
                        </a:lnTo>
                        <a:cubicBezTo>
                          <a:pt x="106108" y="37022"/>
                          <a:pt x="109347" y="27402"/>
                          <a:pt x="106775" y="18353"/>
                        </a:cubicBezTo>
                        <a:close/>
                      </a:path>
                    </a:pathLst>
                  </a:custGeom>
                  <a:solidFill>
                    <a:srgbClr val="AE1E0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00" name="Freeform: Shape 11700">
                    <a:extLst>
                      <a:ext uri="{FF2B5EF4-FFF2-40B4-BE49-F238E27FC236}">
                        <a16:creationId xmlns:a16="http://schemas.microsoft.com/office/drawing/2014/main" xmlns="" id="{3CDDD6E9-6DF7-43E9-A26D-6F5A834863C5}"/>
                      </a:ext>
                    </a:extLst>
                  </p:cNvPr>
                  <p:cNvSpPr/>
                  <p:nvPr/>
                </p:nvSpPr>
                <p:spPr>
                  <a:xfrm>
                    <a:off x="6192201" y="3124476"/>
                    <a:ext cx="107601" cy="46205"/>
                  </a:xfrm>
                  <a:custGeom>
                    <a:avLst/>
                    <a:gdLst>
                      <a:gd name="connsiteX0" fmla="*/ 103442 w 107601"/>
                      <a:gd name="connsiteY0" fmla="*/ 37443 h 46205"/>
                      <a:gd name="connsiteX1" fmla="*/ 96584 w 107601"/>
                      <a:gd name="connsiteY1" fmla="*/ 35633 h 46205"/>
                      <a:gd name="connsiteX2" fmla="*/ 79724 w 107601"/>
                      <a:gd name="connsiteY2" fmla="*/ 34204 h 46205"/>
                      <a:gd name="connsiteX3" fmla="*/ 37243 w 107601"/>
                      <a:gd name="connsiteY3" fmla="*/ 38300 h 46205"/>
                      <a:gd name="connsiteX4" fmla="*/ 9620 w 107601"/>
                      <a:gd name="connsiteY4" fmla="*/ 46206 h 46205"/>
                      <a:gd name="connsiteX5" fmla="*/ 0 w 107601"/>
                      <a:gd name="connsiteY5" fmla="*/ 12487 h 46205"/>
                      <a:gd name="connsiteX6" fmla="*/ 27623 w 107601"/>
                      <a:gd name="connsiteY6" fmla="*/ 4581 h 46205"/>
                      <a:gd name="connsiteX7" fmla="*/ 70104 w 107601"/>
                      <a:gd name="connsiteY7" fmla="*/ 486 h 46205"/>
                      <a:gd name="connsiteX8" fmla="*/ 86963 w 107601"/>
                      <a:gd name="connsiteY8" fmla="*/ 2010 h 46205"/>
                      <a:gd name="connsiteX9" fmla="*/ 106680 w 107601"/>
                      <a:gd name="connsiteY9" fmla="*/ 18202 h 46205"/>
                      <a:gd name="connsiteX10" fmla="*/ 106680 w 107601"/>
                      <a:gd name="connsiteY10" fmla="*/ 18297 h 46205"/>
                      <a:gd name="connsiteX11" fmla="*/ 103442 w 107601"/>
                      <a:gd name="connsiteY11" fmla="*/ 37443 h 46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01" h="46205">
                        <a:moveTo>
                          <a:pt x="103442" y="37443"/>
                        </a:moveTo>
                        <a:cubicBezTo>
                          <a:pt x="101346" y="36395"/>
                          <a:pt x="99060" y="35919"/>
                          <a:pt x="96584" y="35633"/>
                        </a:cubicBezTo>
                        <a:lnTo>
                          <a:pt x="79724" y="34204"/>
                        </a:lnTo>
                        <a:cubicBezTo>
                          <a:pt x="65437" y="32966"/>
                          <a:pt x="51054" y="34395"/>
                          <a:pt x="37243" y="38300"/>
                        </a:cubicBezTo>
                        <a:lnTo>
                          <a:pt x="9620" y="46206"/>
                        </a:lnTo>
                        <a:lnTo>
                          <a:pt x="0" y="12487"/>
                        </a:lnTo>
                        <a:lnTo>
                          <a:pt x="27623" y="4581"/>
                        </a:lnTo>
                        <a:cubicBezTo>
                          <a:pt x="41434" y="581"/>
                          <a:pt x="55817" y="-848"/>
                          <a:pt x="70104" y="486"/>
                        </a:cubicBezTo>
                        <a:lnTo>
                          <a:pt x="86963" y="2010"/>
                        </a:lnTo>
                        <a:cubicBezTo>
                          <a:pt x="96203" y="2772"/>
                          <a:pt x="104108" y="9249"/>
                          <a:pt x="106680" y="18202"/>
                        </a:cubicBezTo>
                        <a:lnTo>
                          <a:pt x="106680" y="18297"/>
                        </a:lnTo>
                        <a:cubicBezTo>
                          <a:pt x="108680" y="24965"/>
                          <a:pt x="107347" y="32013"/>
                          <a:pt x="103442" y="37443"/>
                        </a:cubicBezTo>
                        <a:close/>
                      </a:path>
                    </a:pathLst>
                  </a:custGeom>
                  <a:solidFill>
                    <a:srgbClr val="FF582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491" name="Graphic 1">
                  <a:extLst>
                    <a:ext uri="{FF2B5EF4-FFF2-40B4-BE49-F238E27FC236}">
                      <a16:creationId xmlns:a16="http://schemas.microsoft.com/office/drawing/2014/main" xmlns="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127960"/>
                  <a:ext cx="410155" cy="211733"/>
                  <a:chOff x="5777185" y="3127960"/>
                  <a:chExt cx="410155" cy="211733"/>
                </a:xfrm>
                <a:solidFill>
                  <a:srgbClr val="3D4051"/>
                </a:solidFill>
              </p:grpSpPr>
              <p:grpSp>
                <p:nvGrpSpPr>
                  <p:cNvPr id="492" name="Graphic 1">
                    <a:extLst>
                      <a:ext uri="{FF2B5EF4-FFF2-40B4-BE49-F238E27FC236}">
                        <a16:creationId xmlns:a16="http://schemas.microsoft.com/office/drawing/2014/main" xmlns="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5915012" y="3127960"/>
                    <a:ext cx="272327" cy="137711"/>
                    <a:chOff x="5915012" y="3127960"/>
                    <a:chExt cx="272327" cy="137711"/>
                  </a:xfrm>
                  <a:solidFill>
                    <a:srgbClr val="3D4051"/>
                  </a:solidFill>
                </p:grpSpPr>
                <p:sp>
                  <p:nvSpPr>
                    <p:cNvPr id="496" name="Freeform: Shape 11703">
                      <a:extLst>
                        <a:ext uri="{FF2B5EF4-FFF2-40B4-BE49-F238E27FC236}">
                          <a16:creationId xmlns:a16="http://schemas.microsoft.com/office/drawing/2014/main" xmlns="" id="{87077C23-AAD1-424D-B2B8-E769200A6B8D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51431" y="312887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97" name="Freeform: Shape 11704">
                      <a:extLst>
                        <a:ext uri="{FF2B5EF4-FFF2-40B4-BE49-F238E27FC236}">
                          <a16:creationId xmlns:a16="http://schemas.microsoft.com/office/drawing/2014/main" xmlns="" id="{1A54C0E5-A5BE-4E8C-A35A-AAC3C010A9D2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09042" y="3141064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98" name="Freeform: Shape 11705">
                      <a:extLst>
                        <a:ext uri="{FF2B5EF4-FFF2-40B4-BE49-F238E27FC236}">
                          <a16:creationId xmlns:a16="http://schemas.microsoft.com/office/drawing/2014/main" xmlns="" id="{7D2CCA79-6F37-40C8-B08F-22527D1011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5012" y="3199737"/>
                      <a:ext cx="142517" cy="65934"/>
                    </a:xfrm>
                    <a:custGeom>
                      <a:avLst/>
                      <a:gdLst>
                        <a:gd name="connsiteX0" fmla="*/ 78688 w 142517"/>
                        <a:gd name="connsiteY0" fmla="*/ 58861 h 65934"/>
                        <a:gd name="connsiteX1" fmla="*/ 393 w 142517"/>
                        <a:gd name="connsiteY1" fmla="*/ 53336 h 65934"/>
                        <a:gd name="connsiteX2" fmla="*/ 63829 w 142517"/>
                        <a:gd name="connsiteY2" fmla="*/ 7045 h 65934"/>
                        <a:gd name="connsiteX3" fmla="*/ 142125 w 142517"/>
                        <a:gd name="connsiteY3" fmla="*/ 12569 h 65934"/>
                        <a:gd name="connsiteX4" fmla="*/ 78688 w 142517"/>
                        <a:gd name="connsiteY4" fmla="*/ 58861 h 659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2517" h="65934">
                          <a:moveTo>
                            <a:pt x="78688" y="58861"/>
                          </a:moveTo>
                          <a:cubicBezTo>
                            <a:pt x="39541" y="70100"/>
                            <a:pt x="4489" y="67719"/>
                            <a:pt x="393" y="53336"/>
                          </a:cubicBezTo>
                          <a:cubicBezTo>
                            <a:pt x="-3703" y="39049"/>
                            <a:pt x="24682" y="18284"/>
                            <a:pt x="63829" y="7045"/>
                          </a:cubicBezTo>
                          <a:cubicBezTo>
                            <a:pt x="102977" y="-4195"/>
                            <a:pt x="138029" y="-1718"/>
                            <a:pt x="142125" y="12569"/>
                          </a:cubicBezTo>
                          <a:cubicBezTo>
                            <a:pt x="146221" y="26857"/>
                            <a:pt x="117836" y="47621"/>
                            <a:pt x="78688" y="58861"/>
                          </a:cubicBez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493" name="Graphic 1">
                    <a:extLst>
                      <a:ext uri="{FF2B5EF4-FFF2-40B4-BE49-F238E27FC236}">
                        <a16:creationId xmlns:a16="http://schemas.microsoft.com/office/drawing/2014/main" xmlns="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5777185" y="3219280"/>
                    <a:ext cx="92584" cy="120413"/>
                    <a:chOff x="5777185" y="3219280"/>
                    <a:chExt cx="92584" cy="120413"/>
                  </a:xfrm>
                  <a:solidFill>
                    <a:srgbClr val="3D4051"/>
                  </a:solidFill>
                </p:grpSpPr>
                <p:sp>
                  <p:nvSpPr>
                    <p:cNvPr id="494" name="Freeform: Shape 11707">
                      <a:extLst>
                        <a:ext uri="{FF2B5EF4-FFF2-40B4-BE49-F238E27FC236}">
                          <a16:creationId xmlns:a16="http://schemas.microsoft.com/office/drawing/2014/main" xmlns="" id="{73DBC2BD-BE53-4B8D-B55A-2E53E378317B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833860" y="322019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95" name="Freeform: Shape 11708">
                      <a:extLst>
                        <a:ext uri="{FF2B5EF4-FFF2-40B4-BE49-F238E27FC236}">
                          <a16:creationId xmlns:a16="http://schemas.microsoft.com/office/drawing/2014/main" xmlns="" id="{91EF679D-B0B1-4F84-8363-62360706D3FE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791472" y="323238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514" name="Graphic 45029">
            <a:extLst>
              <a:ext uri="{FF2B5EF4-FFF2-40B4-BE49-F238E27FC236}">
                <a16:creationId xmlns:a16="http://schemas.microsoft.com/office/drawing/2014/main" xmlns="" id="{2434D846-20F4-4E4B-8E32-D002B7E17F96}"/>
              </a:ext>
            </a:extLst>
          </p:cNvPr>
          <p:cNvGrpSpPr/>
          <p:nvPr/>
        </p:nvGrpSpPr>
        <p:grpSpPr>
          <a:xfrm>
            <a:off x="7393938" y="1837313"/>
            <a:ext cx="280535" cy="243611"/>
            <a:chOff x="9117820" y="2027686"/>
            <a:chExt cx="210401" cy="182708"/>
          </a:xfrm>
        </p:grpSpPr>
        <p:sp>
          <p:nvSpPr>
            <p:cNvPr id="515" name="Freeform: Shape 53">
              <a:extLst>
                <a:ext uri="{FF2B5EF4-FFF2-40B4-BE49-F238E27FC236}">
                  <a16:creationId xmlns:a16="http://schemas.microsoft.com/office/drawing/2014/main" xmlns="" id="{09A8D4B9-4BBA-43DC-BD27-6EEC13D9B885}"/>
                </a:ext>
              </a:extLst>
            </p:cNvPr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>
                <a:gd name="connsiteX0" fmla="*/ 48729 w 50788"/>
                <a:gd name="connsiteY0" fmla="*/ 18622 h 35339"/>
                <a:gd name="connsiteX1" fmla="*/ 50444 w 50788"/>
                <a:gd name="connsiteY1" fmla="*/ 25861 h 35339"/>
                <a:gd name="connsiteX2" fmla="*/ 28346 w 50788"/>
                <a:gd name="connsiteY2" fmla="*/ 35290 h 35339"/>
                <a:gd name="connsiteX3" fmla="*/ 7105 w 50788"/>
                <a:gd name="connsiteY3" fmla="*/ 32719 h 35339"/>
                <a:gd name="connsiteX4" fmla="*/ 438 w 50788"/>
                <a:gd name="connsiteY4" fmla="*/ 30147 h 35339"/>
                <a:gd name="connsiteX5" fmla="*/ 723 w 50788"/>
                <a:gd name="connsiteY5" fmla="*/ 27385 h 35339"/>
                <a:gd name="connsiteX6" fmla="*/ 7391 w 50788"/>
                <a:gd name="connsiteY6" fmla="*/ 18526 h 35339"/>
                <a:gd name="connsiteX7" fmla="*/ 11772 w 50788"/>
                <a:gd name="connsiteY7" fmla="*/ 5858 h 35339"/>
                <a:gd name="connsiteX8" fmla="*/ 24726 w 50788"/>
                <a:gd name="connsiteY8" fmla="*/ 5572 h 35339"/>
                <a:gd name="connsiteX9" fmla="*/ 29298 w 50788"/>
                <a:gd name="connsiteY9" fmla="*/ 6906 h 35339"/>
                <a:gd name="connsiteX10" fmla="*/ 31965 w 50788"/>
                <a:gd name="connsiteY10" fmla="*/ 2334 h 35339"/>
                <a:gd name="connsiteX11" fmla="*/ 38633 w 50788"/>
                <a:gd name="connsiteY11" fmla="*/ 5191 h 35339"/>
                <a:gd name="connsiteX12" fmla="*/ 48729 w 50788"/>
                <a:gd name="connsiteY12" fmla="*/ 18622 h 35339"/>
                <a:gd name="connsiteX13" fmla="*/ 33108 w 50788"/>
                <a:gd name="connsiteY13" fmla="*/ 25956 h 35339"/>
                <a:gd name="connsiteX14" fmla="*/ 48729 w 50788"/>
                <a:gd name="connsiteY14" fmla="*/ 18622 h 3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88" h="35339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6" name="Freeform: Shape 54">
              <a:extLst>
                <a:ext uri="{FF2B5EF4-FFF2-40B4-BE49-F238E27FC236}">
                  <a16:creationId xmlns:a16="http://schemas.microsoft.com/office/drawing/2014/main" xmlns="" id="{BA07D175-3F00-46D7-9169-0C90365B2378}"/>
                </a:ext>
              </a:extLst>
            </p:cNvPr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>
                <a:gd name="connsiteX0" fmla="*/ 29202 w 32187"/>
                <a:gd name="connsiteY0" fmla="*/ 28018 h 43580"/>
                <a:gd name="connsiteX1" fmla="*/ 26535 w 32187"/>
                <a:gd name="connsiteY1" fmla="*/ 30685 h 43580"/>
                <a:gd name="connsiteX2" fmla="*/ 17963 w 32187"/>
                <a:gd name="connsiteY2" fmla="*/ 43163 h 43580"/>
                <a:gd name="connsiteX3" fmla="*/ 13581 w 32187"/>
                <a:gd name="connsiteY3" fmla="*/ 43068 h 43580"/>
                <a:gd name="connsiteX4" fmla="*/ 3485 w 32187"/>
                <a:gd name="connsiteY4" fmla="*/ 39258 h 43580"/>
                <a:gd name="connsiteX5" fmla="*/ 722 w 32187"/>
                <a:gd name="connsiteY5" fmla="*/ 28018 h 43580"/>
                <a:gd name="connsiteX6" fmla="*/ 9105 w 32187"/>
                <a:gd name="connsiteY6" fmla="*/ 16588 h 43580"/>
                <a:gd name="connsiteX7" fmla="*/ 9771 w 32187"/>
                <a:gd name="connsiteY7" fmla="*/ 12016 h 43580"/>
                <a:gd name="connsiteX8" fmla="*/ 24440 w 32187"/>
                <a:gd name="connsiteY8" fmla="*/ 110 h 43580"/>
                <a:gd name="connsiteX9" fmla="*/ 28631 w 32187"/>
                <a:gd name="connsiteY9" fmla="*/ 1158 h 43580"/>
                <a:gd name="connsiteX10" fmla="*/ 27774 w 32187"/>
                <a:gd name="connsiteY10" fmla="*/ 6111 h 43580"/>
                <a:gd name="connsiteX11" fmla="*/ 24535 w 32187"/>
                <a:gd name="connsiteY11" fmla="*/ 19350 h 43580"/>
                <a:gd name="connsiteX12" fmla="*/ 32060 w 32187"/>
                <a:gd name="connsiteY12" fmla="*/ 21827 h 43580"/>
                <a:gd name="connsiteX13" fmla="*/ 29202 w 32187"/>
                <a:gd name="connsiteY13" fmla="*/ 28018 h 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87" h="4358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7" name="Freeform: Shape 55">
              <a:extLst>
                <a:ext uri="{FF2B5EF4-FFF2-40B4-BE49-F238E27FC236}">
                  <a16:creationId xmlns:a16="http://schemas.microsoft.com/office/drawing/2014/main" xmlns="" id="{D06931DA-DFF9-49D0-B6B4-4E6078C2516D}"/>
                </a:ext>
              </a:extLst>
            </p:cNvPr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>
                <a:gd name="connsiteX0" fmla="*/ 0 w 30861"/>
                <a:gd name="connsiteY0" fmla="*/ 56207 h 57253"/>
                <a:gd name="connsiteX1" fmla="*/ 1048 w 30861"/>
                <a:gd name="connsiteY1" fmla="*/ 20964 h 57253"/>
                <a:gd name="connsiteX2" fmla="*/ 13811 w 30861"/>
                <a:gd name="connsiteY2" fmla="*/ 105 h 57253"/>
                <a:gd name="connsiteX3" fmla="*/ 30861 w 30861"/>
                <a:gd name="connsiteY3" fmla="*/ 17250 h 57253"/>
                <a:gd name="connsiteX4" fmla="*/ 30194 w 30861"/>
                <a:gd name="connsiteY4" fmla="*/ 18488 h 57253"/>
                <a:gd name="connsiteX5" fmla="*/ 24193 w 30861"/>
                <a:gd name="connsiteY5" fmla="*/ 15345 h 57253"/>
                <a:gd name="connsiteX6" fmla="*/ 22193 w 30861"/>
                <a:gd name="connsiteY6" fmla="*/ 13344 h 57253"/>
                <a:gd name="connsiteX7" fmla="*/ 20479 w 30861"/>
                <a:gd name="connsiteY7" fmla="*/ 10963 h 57253"/>
                <a:gd name="connsiteX8" fmla="*/ 8477 w 30861"/>
                <a:gd name="connsiteY8" fmla="*/ 15726 h 57253"/>
                <a:gd name="connsiteX9" fmla="*/ 6953 w 30861"/>
                <a:gd name="connsiteY9" fmla="*/ 26108 h 57253"/>
                <a:gd name="connsiteX10" fmla="*/ 7049 w 30861"/>
                <a:gd name="connsiteY10" fmla="*/ 43158 h 57253"/>
                <a:gd name="connsiteX11" fmla="*/ 6191 w 30861"/>
                <a:gd name="connsiteY11" fmla="*/ 48301 h 57253"/>
                <a:gd name="connsiteX12" fmla="*/ 2381 w 30861"/>
                <a:gd name="connsiteY12" fmla="*/ 57159 h 57253"/>
                <a:gd name="connsiteX13" fmla="*/ 0 w 30861"/>
                <a:gd name="connsiteY13" fmla="*/ 56207 h 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61" h="57253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8" name="Freeform: Shape 56">
              <a:extLst>
                <a:ext uri="{FF2B5EF4-FFF2-40B4-BE49-F238E27FC236}">
                  <a16:creationId xmlns:a16="http://schemas.microsoft.com/office/drawing/2014/main" xmlns="" id="{A0D22577-F00B-4A9B-BCF7-BC8490C551F8}"/>
                </a:ext>
              </a:extLst>
            </p:cNvPr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>
                <a:gd name="connsiteX0" fmla="*/ 16538 w 24295"/>
                <a:gd name="connsiteY0" fmla="*/ 66711 h 67746"/>
                <a:gd name="connsiteX1" fmla="*/ 8156 w 24295"/>
                <a:gd name="connsiteY1" fmla="*/ 43946 h 67746"/>
                <a:gd name="connsiteX2" fmla="*/ 536 w 24295"/>
                <a:gd name="connsiteY2" fmla="*/ 3084 h 67746"/>
                <a:gd name="connsiteX3" fmla="*/ 536 w 24295"/>
                <a:gd name="connsiteY3" fmla="*/ 131 h 67746"/>
                <a:gd name="connsiteX4" fmla="*/ 5870 w 24295"/>
                <a:gd name="connsiteY4" fmla="*/ 3275 h 67746"/>
                <a:gd name="connsiteX5" fmla="*/ 12443 w 24295"/>
                <a:gd name="connsiteY5" fmla="*/ 28420 h 67746"/>
                <a:gd name="connsiteX6" fmla="*/ 21587 w 24295"/>
                <a:gd name="connsiteY6" fmla="*/ 55186 h 67746"/>
                <a:gd name="connsiteX7" fmla="*/ 23396 w 24295"/>
                <a:gd name="connsiteY7" fmla="*/ 61377 h 67746"/>
                <a:gd name="connsiteX8" fmla="*/ 23015 w 24295"/>
                <a:gd name="connsiteY8" fmla="*/ 67378 h 67746"/>
                <a:gd name="connsiteX9" fmla="*/ 16538 w 24295"/>
                <a:gd name="connsiteY9" fmla="*/ 66711 h 6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5" h="67746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9" name="Freeform: Shape 57">
              <a:extLst>
                <a:ext uri="{FF2B5EF4-FFF2-40B4-BE49-F238E27FC236}">
                  <a16:creationId xmlns:a16="http://schemas.microsoft.com/office/drawing/2014/main" xmlns="" id="{205361CC-13BB-49D3-95F9-6A6331078552}"/>
                </a:ext>
              </a:extLst>
            </p:cNvPr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>
                <a:gd name="connsiteX0" fmla="*/ 0 w 37591"/>
                <a:gd name="connsiteY0" fmla="*/ 10932 h 50142"/>
                <a:gd name="connsiteX1" fmla="*/ 25908 w 37591"/>
                <a:gd name="connsiteY1" fmla="*/ 645 h 50142"/>
                <a:gd name="connsiteX2" fmla="*/ 37433 w 37591"/>
                <a:gd name="connsiteY2" fmla="*/ 9503 h 50142"/>
                <a:gd name="connsiteX3" fmla="*/ 31528 w 37591"/>
                <a:gd name="connsiteY3" fmla="*/ 42174 h 50142"/>
                <a:gd name="connsiteX4" fmla="*/ 30194 w 37591"/>
                <a:gd name="connsiteY4" fmla="*/ 49794 h 50142"/>
                <a:gd name="connsiteX5" fmla="*/ 26194 w 37591"/>
                <a:gd name="connsiteY5" fmla="*/ 48079 h 50142"/>
                <a:gd name="connsiteX6" fmla="*/ 25813 w 37591"/>
                <a:gd name="connsiteY6" fmla="*/ 41507 h 50142"/>
                <a:gd name="connsiteX7" fmla="*/ 27813 w 37591"/>
                <a:gd name="connsiteY7" fmla="*/ 33792 h 50142"/>
                <a:gd name="connsiteX8" fmla="*/ 30194 w 37591"/>
                <a:gd name="connsiteY8" fmla="*/ 28172 h 50142"/>
                <a:gd name="connsiteX9" fmla="*/ 31337 w 37591"/>
                <a:gd name="connsiteY9" fmla="*/ 16837 h 50142"/>
                <a:gd name="connsiteX10" fmla="*/ 30194 w 37591"/>
                <a:gd name="connsiteY10" fmla="*/ 12456 h 50142"/>
                <a:gd name="connsiteX11" fmla="*/ 23336 w 37591"/>
                <a:gd name="connsiteY11" fmla="*/ 8551 h 50142"/>
                <a:gd name="connsiteX12" fmla="*/ 0 w 37591"/>
                <a:gd name="connsiteY12" fmla="*/ 10932 h 5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91" h="50142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0" name="Freeform: Shape 58">
              <a:extLst>
                <a:ext uri="{FF2B5EF4-FFF2-40B4-BE49-F238E27FC236}">
                  <a16:creationId xmlns:a16="http://schemas.microsoft.com/office/drawing/2014/main" xmlns="" id="{3E5C061A-43DC-4773-B594-B66DDFD7804E}"/>
                </a:ext>
              </a:extLst>
            </p:cNvPr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>
                <a:gd name="connsiteX0" fmla="*/ 18440 w 50790"/>
                <a:gd name="connsiteY0" fmla="*/ 7810 h 20783"/>
                <a:gd name="connsiteX1" fmla="*/ 49206 w 50790"/>
                <a:gd name="connsiteY1" fmla="*/ 0 h 20783"/>
                <a:gd name="connsiteX2" fmla="*/ 50730 w 50790"/>
                <a:gd name="connsiteY2" fmla="*/ 10192 h 20783"/>
                <a:gd name="connsiteX3" fmla="*/ 44920 w 50790"/>
                <a:gd name="connsiteY3" fmla="*/ 12002 h 20783"/>
                <a:gd name="connsiteX4" fmla="*/ 36157 w 50790"/>
                <a:gd name="connsiteY4" fmla="*/ 11049 h 20783"/>
                <a:gd name="connsiteX5" fmla="*/ 27584 w 50790"/>
                <a:gd name="connsiteY5" fmla="*/ 15621 h 20783"/>
                <a:gd name="connsiteX6" fmla="*/ 15392 w 50790"/>
                <a:gd name="connsiteY6" fmla="*/ 18193 h 20783"/>
                <a:gd name="connsiteX7" fmla="*/ 7487 w 50790"/>
                <a:gd name="connsiteY7" fmla="*/ 20479 h 20783"/>
                <a:gd name="connsiteX8" fmla="*/ 3391 w 50790"/>
                <a:gd name="connsiteY8" fmla="*/ 20288 h 20783"/>
                <a:gd name="connsiteX9" fmla="*/ 57 w 50790"/>
                <a:gd name="connsiteY9" fmla="*/ 14383 h 20783"/>
                <a:gd name="connsiteX10" fmla="*/ 914 w 50790"/>
                <a:gd name="connsiteY10" fmla="*/ 12097 h 20783"/>
                <a:gd name="connsiteX11" fmla="*/ 18440 w 50790"/>
                <a:gd name="connsiteY11" fmla="*/ 7810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90" h="20783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1" name="Freeform: Shape 59">
              <a:extLst>
                <a:ext uri="{FF2B5EF4-FFF2-40B4-BE49-F238E27FC236}">
                  <a16:creationId xmlns:a16="http://schemas.microsoft.com/office/drawing/2014/main" xmlns="" id="{E80968EF-C0E1-4B7E-A705-E664919346AA}"/>
                </a:ext>
              </a:extLst>
            </p:cNvPr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>
                <a:gd name="connsiteX0" fmla="*/ 52037 w 55370"/>
                <a:gd name="connsiteY0" fmla="*/ 23622 h 24376"/>
                <a:gd name="connsiteX1" fmla="*/ 13746 w 55370"/>
                <a:gd name="connsiteY1" fmla="*/ 22193 h 24376"/>
                <a:gd name="connsiteX2" fmla="*/ 30 w 55370"/>
                <a:gd name="connsiteY2" fmla="*/ 12763 h 24376"/>
                <a:gd name="connsiteX3" fmla="*/ 10889 w 55370"/>
                <a:gd name="connsiteY3" fmla="*/ 0 h 24376"/>
                <a:gd name="connsiteX4" fmla="*/ 12032 w 55370"/>
                <a:gd name="connsiteY4" fmla="*/ 857 h 24376"/>
                <a:gd name="connsiteX5" fmla="*/ 7745 w 55370"/>
                <a:gd name="connsiteY5" fmla="*/ 9334 h 24376"/>
                <a:gd name="connsiteX6" fmla="*/ 6983 w 55370"/>
                <a:gd name="connsiteY6" fmla="*/ 11811 h 24376"/>
                <a:gd name="connsiteX7" fmla="*/ 19747 w 55370"/>
                <a:gd name="connsiteY7" fmla="*/ 16573 h 24376"/>
                <a:gd name="connsiteX8" fmla="*/ 43083 w 55370"/>
                <a:gd name="connsiteY8" fmla="*/ 17907 h 24376"/>
                <a:gd name="connsiteX9" fmla="*/ 55370 w 55370"/>
                <a:gd name="connsiteY9" fmla="*/ 23050 h 24376"/>
                <a:gd name="connsiteX10" fmla="*/ 52037 w 55370"/>
                <a:gd name="connsiteY10" fmla="*/ 23622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70" h="24376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2" name="Freeform: Shape 60">
              <a:extLst>
                <a:ext uri="{FF2B5EF4-FFF2-40B4-BE49-F238E27FC236}">
                  <a16:creationId xmlns:a16="http://schemas.microsoft.com/office/drawing/2014/main" xmlns="" id="{2F8AAF79-3A2C-46DD-A872-EAA7CFEA1654}"/>
                </a:ext>
              </a:extLst>
            </p:cNvPr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>
                <a:gd name="connsiteX0" fmla="*/ 0 w 46864"/>
                <a:gd name="connsiteY0" fmla="*/ 20935 h 23328"/>
                <a:gd name="connsiteX1" fmla="*/ 40958 w 46864"/>
                <a:gd name="connsiteY1" fmla="*/ 742 h 23328"/>
                <a:gd name="connsiteX2" fmla="*/ 45911 w 46864"/>
                <a:gd name="connsiteY2" fmla="*/ 171 h 23328"/>
                <a:gd name="connsiteX3" fmla="*/ 45244 w 46864"/>
                <a:gd name="connsiteY3" fmla="*/ 6267 h 23328"/>
                <a:gd name="connsiteX4" fmla="*/ 39719 w 46864"/>
                <a:gd name="connsiteY4" fmla="*/ 9505 h 23328"/>
                <a:gd name="connsiteX5" fmla="*/ 25622 w 46864"/>
                <a:gd name="connsiteY5" fmla="*/ 13696 h 23328"/>
                <a:gd name="connsiteX6" fmla="*/ 5334 w 46864"/>
                <a:gd name="connsiteY6" fmla="*/ 23316 h 23328"/>
                <a:gd name="connsiteX7" fmla="*/ 762 w 46864"/>
                <a:gd name="connsiteY7" fmla="*/ 21697 h 23328"/>
                <a:gd name="connsiteX8" fmla="*/ 0 w 46864"/>
                <a:gd name="connsiteY8" fmla="*/ 20935 h 2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64" h="23328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3" name="Freeform: Shape 61">
              <a:extLst>
                <a:ext uri="{FF2B5EF4-FFF2-40B4-BE49-F238E27FC236}">
                  <a16:creationId xmlns:a16="http://schemas.microsoft.com/office/drawing/2014/main" xmlns="" id="{B4080F15-C710-4CFB-AA4F-906E038C82EB}"/>
                </a:ext>
              </a:extLst>
            </p:cNvPr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>
                <a:gd name="connsiteX0" fmla="*/ 0 w 43338"/>
                <a:gd name="connsiteY0" fmla="*/ 6858 h 11318"/>
                <a:gd name="connsiteX1" fmla="*/ 43339 w 43338"/>
                <a:gd name="connsiteY1" fmla="*/ 0 h 11318"/>
                <a:gd name="connsiteX2" fmla="*/ 21622 w 43338"/>
                <a:gd name="connsiteY2" fmla="*/ 11239 h 11318"/>
                <a:gd name="connsiteX3" fmla="*/ 0 w 43338"/>
                <a:gd name="connsiteY3" fmla="*/ 6858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1318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4" name="Freeform: Shape 62">
              <a:extLst>
                <a:ext uri="{FF2B5EF4-FFF2-40B4-BE49-F238E27FC236}">
                  <a16:creationId xmlns:a16="http://schemas.microsoft.com/office/drawing/2014/main" xmlns="" id="{FE3C5528-7E55-4B1F-8C32-9213D7BDDF03}"/>
                </a:ext>
              </a:extLst>
            </p:cNvPr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>
                <a:gd name="connsiteX0" fmla="*/ 28289 w 28384"/>
                <a:gd name="connsiteY0" fmla="*/ 3620 h 24955"/>
                <a:gd name="connsiteX1" fmla="*/ 28384 w 28384"/>
                <a:gd name="connsiteY1" fmla="*/ 5620 h 24955"/>
                <a:gd name="connsiteX2" fmla="*/ 11144 w 28384"/>
                <a:gd name="connsiteY2" fmla="*/ 17812 h 24955"/>
                <a:gd name="connsiteX3" fmla="*/ 5429 w 28384"/>
                <a:gd name="connsiteY3" fmla="*/ 24194 h 24955"/>
                <a:gd name="connsiteX4" fmla="*/ 2477 w 28384"/>
                <a:gd name="connsiteY4" fmla="*/ 24765 h 24955"/>
                <a:gd name="connsiteX5" fmla="*/ 0 w 28384"/>
                <a:gd name="connsiteY5" fmla="*/ 20765 h 24955"/>
                <a:gd name="connsiteX6" fmla="*/ 17621 w 28384"/>
                <a:gd name="connsiteY6" fmla="*/ 2667 h 24955"/>
                <a:gd name="connsiteX7" fmla="*/ 23432 w 28384"/>
                <a:gd name="connsiteY7" fmla="*/ 0 h 24955"/>
                <a:gd name="connsiteX8" fmla="*/ 28289 w 28384"/>
                <a:gd name="connsiteY8" fmla="*/ 362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4" h="24955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5" name="Freeform: Shape 63">
              <a:extLst>
                <a:ext uri="{FF2B5EF4-FFF2-40B4-BE49-F238E27FC236}">
                  <a16:creationId xmlns:a16="http://schemas.microsoft.com/office/drawing/2014/main" xmlns="" id="{994A0860-6663-4FF0-9EFE-C84FCBEF4A1D}"/>
                </a:ext>
              </a:extLst>
            </p:cNvPr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>
                <a:gd name="connsiteX0" fmla="*/ 10478 w 19240"/>
                <a:gd name="connsiteY0" fmla="*/ 11430 h 30098"/>
                <a:gd name="connsiteX1" fmla="*/ 19241 w 19240"/>
                <a:gd name="connsiteY1" fmla="*/ 0 h 30098"/>
                <a:gd name="connsiteX2" fmla="*/ 6191 w 19240"/>
                <a:gd name="connsiteY2" fmla="*/ 30099 h 30098"/>
                <a:gd name="connsiteX3" fmla="*/ 762 w 19240"/>
                <a:gd name="connsiteY3" fmla="*/ 27813 h 30098"/>
                <a:gd name="connsiteX4" fmla="*/ 191 w 19240"/>
                <a:gd name="connsiteY4" fmla="*/ 23432 h 30098"/>
                <a:gd name="connsiteX5" fmla="*/ 2476 w 19240"/>
                <a:gd name="connsiteY5" fmla="*/ 19622 h 30098"/>
                <a:gd name="connsiteX6" fmla="*/ 10478 w 19240"/>
                <a:gd name="connsiteY6" fmla="*/ 11430 h 3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" h="30098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6" name="Freeform: Shape 64">
              <a:extLst>
                <a:ext uri="{FF2B5EF4-FFF2-40B4-BE49-F238E27FC236}">
                  <a16:creationId xmlns:a16="http://schemas.microsoft.com/office/drawing/2014/main" xmlns="" id="{8CA7C7CC-F6C4-4A52-ACE7-C5B9602E4D6A}"/>
                </a:ext>
              </a:extLst>
            </p:cNvPr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>
                <a:gd name="connsiteX0" fmla="*/ 7151 w 19545"/>
                <a:gd name="connsiteY0" fmla="*/ 0 h 13592"/>
                <a:gd name="connsiteX1" fmla="*/ 10008 w 19545"/>
                <a:gd name="connsiteY1" fmla="*/ 2191 h 13592"/>
                <a:gd name="connsiteX2" fmla="*/ 18962 w 19545"/>
                <a:gd name="connsiteY2" fmla="*/ 8954 h 13592"/>
                <a:gd name="connsiteX3" fmla="*/ 19057 w 19545"/>
                <a:gd name="connsiteY3" fmla="*/ 11906 h 13592"/>
                <a:gd name="connsiteX4" fmla="*/ 11342 w 19545"/>
                <a:gd name="connsiteY4" fmla="*/ 13240 h 13592"/>
                <a:gd name="connsiteX5" fmla="*/ 3150 w 19545"/>
                <a:gd name="connsiteY5" fmla="*/ 9811 h 13592"/>
                <a:gd name="connsiteX6" fmla="*/ 7151 w 19545"/>
                <a:gd name="connsiteY6" fmla="*/ 0 h 1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5" h="13592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7" name="Freeform: Shape 65">
              <a:extLst>
                <a:ext uri="{FF2B5EF4-FFF2-40B4-BE49-F238E27FC236}">
                  <a16:creationId xmlns:a16="http://schemas.microsoft.com/office/drawing/2014/main" xmlns="" id="{44968AC5-2207-4CC6-8F21-62CB101300A9}"/>
                </a:ext>
              </a:extLst>
            </p:cNvPr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>
                <a:gd name="connsiteX0" fmla="*/ 0 w 27908"/>
                <a:gd name="connsiteY0" fmla="*/ 5771 h 10628"/>
                <a:gd name="connsiteX1" fmla="*/ 3048 w 27908"/>
                <a:gd name="connsiteY1" fmla="*/ 5199 h 10628"/>
                <a:gd name="connsiteX2" fmla="*/ 12192 w 27908"/>
                <a:gd name="connsiteY2" fmla="*/ 151 h 10628"/>
                <a:gd name="connsiteX3" fmla="*/ 21717 w 27908"/>
                <a:gd name="connsiteY3" fmla="*/ 913 h 10628"/>
                <a:gd name="connsiteX4" fmla="*/ 27908 w 27908"/>
                <a:gd name="connsiteY4" fmla="*/ 7866 h 10628"/>
                <a:gd name="connsiteX5" fmla="*/ 27622 w 27908"/>
                <a:gd name="connsiteY5" fmla="*/ 10628 h 10628"/>
                <a:gd name="connsiteX6" fmla="*/ 0 w 27908"/>
                <a:gd name="connsiteY6" fmla="*/ 5771 h 1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8" h="10628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8" name="Freeform: Shape 66">
              <a:extLst>
                <a:ext uri="{FF2B5EF4-FFF2-40B4-BE49-F238E27FC236}">
                  <a16:creationId xmlns:a16="http://schemas.microsoft.com/office/drawing/2014/main" xmlns="" id="{9696E345-F860-43D1-9D45-5E66F1E06535}"/>
                </a:ext>
              </a:extLst>
            </p:cNvPr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>
                <a:gd name="connsiteX0" fmla="*/ 1379 w 21762"/>
                <a:gd name="connsiteY0" fmla="*/ 0 h 18044"/>
                <a:gd name="connsiteX1" fmla="*/ 21763 w 21762"/>
                <a:gd name="connsiteY1" fmla="*/ 16478 h 18044"/>
                <a:gd name="connsiteX2" fmla="*/ 10238 w 21762"/>
                <a:gd name="connsiteY2" fmla="*/ 15240 h 18044"/>
                <a:gd name="connsiteX3" fmla="*/ 7571 w 21762"/>
                <a:gd name="connsiteY3" fmla="*/ 13811 h 18044"/>
                <a:gd name="connsiteX4" fmla="*/ 2618 w 21762"/>
                <a:gd name="connsiteY4" fmla="*/ 10478 h 18044"/>
                <a:gd name="connsiteX5" fmla="*/ 1094 w 21762"/>
                <a:gd name="connsiteY5" fmla="*/ 7906 h 18044"/>
                <a:gd name="connsiteX6" fmla="*/ 617 w 21762"/>
                <a:gd name="connsiteY6" fmla="*/ 762 h 18044"/>
                <a:gd name="connsiteX7" fmla="*/ 1379 w 21762"/>
                <a:gd name="connsiteY7" fmla="*/ 0 h 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2" h="18044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9" name="Freeform: Shape 67">
              <a:extLst>
                <a:ext uri="{FF2B5EF4-FFF2-40B4-BE49-F238E27FC236}">
                  <a16:creationId xmlns:a16="http://schemas.microsoft.com/office/drawing/2014/main" xmlns="" id="{D8B17B95-FC4B-4BAC-8119-65C0D6AD0C10}"/>
                </a:ext>
              </a:extLst>
            </p:cNvPr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>
                <a:gd name="connsiteX0" fmla="*/ 2861 w 18482"/>
                <a:gd name="connsiteY0" fmla="*/ 2572 h 13906"/>
                <a:gd name="connsiteX1" fmla="*/ 3052 w 18482"/>
                <a:gd name="connsiteY1" fmla="*/ 0 h 13906"/>
                <a:gd name="connsiteX2" fmla="*/ 18482 w 18482"/>
                <a:gd name="connsiteY2" fmla="*/ 13907 h 13906"/>
                <a:gd name="connsiteX3" fmla="*/ 12100 w 18482"/>
                <a:gd name="connsiteY3" fmla="*/ 11621 h 13906"/>
                <a:gd name="connsiteX4" fmla="*/ 4 w 18482"/>
                <a:gd name="connsiteY4" fmla="*/ 5905 h 13906"/>
                <a:gd name="connsiteX5" fmla="*/ 2861 w 18482"/>
                <a:gd name="connsiteY5" fmla="*/ 2572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2" h="13906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0" name="Freeform: Shape 68">
              <a:extLst>
                <a:ext uri="{FF2B5EF4-FFF2-40B4-BE49-F238E27FC236}">
                  <a16:creationId xmlns:a16="http://schemas.microsoft.com/office/drawing/2014/main" xmlns="" id="{5ED4DBBF-EBE0-41A9-8286-7AA971DB9B09}"/>
                </a:ext>
              </a:extLst>
            </p:cNvPr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>
                <a:gd name="connsiteX0" fmla="*/ 9144 w 13929"/>
                <a:gd name="connsiteY0" fmla="*/ 5100 h 13283"/>
                <a:gd name="connsiteX1" fmla="*/ 13907 w 13929"/>
                <a:gd name="connsiteY1" fmla="*/ 7767 h 13283"/>
                <a:gd name="connsiteX2" fmla="*/ 13145 w 13929"/>
                <a:gd name="connsiteY2" fmla="*/ 9577 h 13283"/>
                <a:gd name="connsiteX3" fmla="*/ 2286 w 13929"/>
                <a:gd name="connsiteY3" fmla="*/ 9767 h 13283"/>
                <a:gd name="connsiteX4" fmla="*/ 0 w 13929"/>
                <a:gd name="connsiteY4" fmla="*/ 5195 h 13283"/>
                <a:gd name="connsiteX5" fmla="*/ 9144 w 13929"/>
                <a:gd name="connsiteY5" fmla="*/ 5100 h 1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29" h="13283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1" name="Freeform: Shape 69">
              <a:extLst>
                <a:ext uri="{FF2B5EF4-FFF2-40B4-BE49-F238E27FC236}">
                  <a16:creationId xmlns:a16="http://schemas.microsoft.com/office/drawing/2014/main" xmlns="" id="{4FA9B45D-54D8-4B3C-BC84-AC72AB06C8DC}"/>
                </a:ext>
              </a:extLst>
            </p:cNvPr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>
                <a:gd name="connsiteX0" fmla="*/ 5334 w 21883"/>
                <a:gd name="connsiteY0" fmla="*/ 9811 h 10340"/>
                <a:gd name="connsiteX1" fmla="*/ 0 w 21883"/>
                <a:gd name="connsiteY1" fmla="*/ 9525 h 10340"/>
                <a:gd name="connsiteX2" fmla="*/ 20669 w 21883"/>
                <a:gd name="connsiteY2" fmla="*/ 0 h 10340"/>
                <a:gd name="connsiteX3" fmla="*/ 21526 w 21883"/>
                <a:gd name="connsiteY3" fmla="*/ 762 h 10340"/>
                <a:gd name="connsiteX4" fmla="*/ 21526 w 21883"/>
                <a:gd name="connsiteY4" fmla="*/ 4001 h 10340"/>
                <a:gd name="connsiteX5" fmla="*/ 5334 w 21883"/>
                <a:gd name="connsiteY5" fmla="*/ 9811 h 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83" h="1034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2" name="Freeform: Shape 70">
              <a:extLst>
                <a:ext uri="{FF2B5EF4-FFF2-40B4-BE49-F238E27FC236}">
                  <a16:creationId xmlns:a16="http://schemas.microsoft.com/office/drawing/2014/main" xmlns="" id="{B962ADBB-7D85-43EA-BB03-0CCF760B447D}"/>
                </a:ext>
              </a:extLst>
            </p:cNvPr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>
                <a:gd name="connsiteX0" fmla="*/ 7048 w 17907"/>
                <a:gd name="connsiteY0" fmla="*/ 192 h 5058"/>
                <a:gd name="connsiteX1" fmla="*/ 17907 w 17907"/>
                <a:gd name="connsiteY1" fmla="*/ 1 h 5058"/>
                <a:gd name="connsiteX2" fmla="*/ 0 w 17907"/>
                <a:gd name="connsiteY2" fmla="*/ 192 h 5058"/>
                <a:gd name="connsiteX3" fmla="*/ 7048 w 17907"/>
                <a:gd name="connsiteY3" fmla="*/ 192 h 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7" h="5058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3" name="Freeform: Shape 71">
              <a:extLst>
                <a:ext uri="{FF2B5EF4-FFF2-40B4-BE49-F238E27FC236}">
                  <a16:creationId xmlns:a16="http://schemas.microsoft.com/office/drawing/2014/main" xmlns="" id="{D5C50A84-AC4C-4415-9EA2-88371333D066}"/>
                </a:ext>
              </a:extLst>
            </p:cNvPr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>
                <a:gd name="connsiteX0" fmla="*/ 1224 w 15320"/>
                <a:gd name="connsiteY0" fmla="*/ 0 h 10454"/>
                <a:gd name="connsiteX1" fmla="*/ 13035 w 15320"/>
                <a:gd name="connsiteY1" fmla="*/ 4382 h 10454"/>
                <a:gd name="connsiteX2" fmla="*/ 15321 w 15320"/>
                <a:gd name="connsiteY2" fmla="*/ 6477 h 10454"/>
                <a:gd name="connsiteX3" fmla="*/ 14749 w 15320"/>
                <a:gd name="connsiteY3" fmla="*/ 7049 h 10454"/>
                <a:gd name="connsiteX4" fmla="*/ 12654 w 15320"/>
                <a:gd name="connsiteY4" fmla="*/ 9144 h 10454"/>
                <a:gd name="connsiteX5" fmla="*/ 5510 w 15320"/>
                <a:gd name="connsiteY5" fmla="*/ 9620 h 10454"/>
                <a:gd name="connsiteX6" fmla="*/ 176 w 15320"/>
                <a:gd name="connsiteY6" fmla="*/ 4286 h 10454"/>
                <a:gd name="connsiteX7" fmla="*/ 1224 w 15320"/>
                <a:gd name="connsiteY7" fmla="*/ 0 h 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0" h="10454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4" name="Freeform: Shape 72">
              <a:extLst>
                <a:ext uri="{FF2B5EF4-FFF2-40B4-BE49-F238E27FC236}">
                  <a16:creationId xmlns:a16="http://schemas.microsoft.com/office/drawing/2014/main" xmlns="" id="{5A4E4026-F787-4411-93DF-CDFF96F05053}"/>
                </a:ext>
              </a:extLst>
            </p:cNvPr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>
                <a:gd name="connsiteX0" fmla="*/ 4477 w 6858"/>
                <a:gd name="connsiteY0" fmla="*/ 164 h 9022"/>
                <a:gd name="connsiteX1" fmla="*/ 6858 w 6858"/>
                <a:gd name="connsiteY1" fmla="*/ 259 h 9022"/>
                <a:gd name="connsiteX2" fmla="*/ 0 w 6858"/>
                <a:gd name="connsiteY2" fmla="*/ 9022 h 9022"/>
                <a:gd name="connsiteX3" fmla="*/ 2286 w 6858"/>
                <a:gd name="connsiteY3" fmla="*/ 2545 h 9022"/>
                <a:gd name="connsiteX4" fmla="*/ 4477 w 6858"/>
                <a:gd name="connsiteY4" fmla="*/ 164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" h="9022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5" name="Freeform: Shape 73">
              <a:extLst>
                <a:ext uri="{FF2B5EF4-FFF2-40B4-BE49-F238E27FC236}">
                  <a16:creationId xmlns:a16="http://schemas.microsoft.com/office/drawing/2014/main" xmlns="" id="{F16CB3B0-7977-4861-B097-9410456BAEC4}"/>
                </a:ext>
              </a:extLst>
            </p:cNvPr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>
                <a:gd name="connsiteX0" fmla="*/ 25378 w 36807"/>
                <a:gd name="connsiteY0" fmla="*/ 348 h 33462"/>
                <a:gd name="connsiteX1" fmla="*/ 36808 w 36807"/>
                <a:gd name="connsiteY1" fmla="*/ 7206 h 33462"/>
                <a:gd name="connsiteX2" fmla="*/ 34522 w 36807"/>
                <a:gd name="connsiteY2" fmla="*/ 11778 h 33462"/>
                <a:gd name="connsiteX3" fmla="*/ 27664 w 36807"/>
                <a:gd name="connsiteY3" fmla="*/ 11778 h 33462"/>
                <a:gd name="connsiteX4" fmla="*/ 22901 w 36807"/>
                <a:gd name="connsiteY4" fmla="*/ 4635 h 33462"/>
                <a:gd name="connsiteX5" fmla="*/ 14710 w 36807"/>
                <a:gd name="connsiteY5" fmla="*/ 26256 h 33462"/>
                <a:gd name="connsiteX6" fmla="*/ 4804 w 36807"/>
                <a:gd name="connsiteY6" fmla="*/ 32448 h 33462"/>
                <a:gd name="connsiteX7" fmla="*/ 232 w 36807"/>
                <a:gd name="connsiteY7" fmla="*/ 30161 h 33462"/>
                <a:gd name="connsiteX8" fmla="*/ 2994 w 36807"/>
                <a:gd name="connsiteY8" fmla="*/ 25494 h 33462"/>
                <a:gd name="connsiteX9" fmla="*/ 6137 w 36807"/>
                <a:gd name="connsiteY9" fmla="*/ 16255 h 33462"/>
                <a:gd name="connsiteX10" fmla="*/ 10805 w 36807"/>
                <a:gd name="connsiteY10" fmla="*/ 6825 h 33462"/>
                <a:gd name="connsiteX11" fmla="*/ 16329 w 36807"/>
                <a:gd name="connsiteY11" fmla="*/ 1491 h 33462"/>
                <a:gd name="connsiteX12" fmla="*/ 25378 w 36807"/>
                <a:gd name="connsiteY12" fmla="*/ 348 h 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07" h="33462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6" name="Freeform: Shape 74">
              <a:extLst>
                <a:ext uri="{FF2B5EF4-FFF2-40B4-BE49-F238E27FC236}">
                  <a16:creationId xmlns:a16="http://schemas.microsoft.com/office/drawing/2014/main" xmlns="" id="{A44F0C13-9DCB-4AEA-B8AA-5639B29B8D7C}"/>
                </a:ext>
              </a:extLst>
            </p:cNvPr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>
                <a:gd name="connsiteX0" fmla="*/ 22765 w 22764"/>
                <a:gd name="connsiteY0" fmla="*/ 104 h 11318"/>
                <a:gd name="connsiteX1" fmla="*/ 0 w 22764"/>
                <a:gd name="connsiteY1" fmla="*/ 10963 h 11318"/>
                <a:gd name="connsiteX2" fmla="*/ 22765 w 22764"/>
                <a:gd name="connsiteY2" fmla="*/ 104 h 11318"/>
                <a:gd name="connsiteX3" fmla="*/ 22765 w 22764"/>
                <a:gd name="connsiteY3" fmla="*/ 104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" h="11318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7" name="Freeform: Shape 75">
              <a:extLst>
                <a:ext uri="{FF2B5EF4-FFF2-40B4-BE49-F238E27FC236}">
                  <a16:creationId xmlns:a16="http://schemas.microsoft.com/office/drawing/2014/main" xmlns="" id="{8AB70495-9339-4AF7-B640-19BE61B22A59}"/>
                </a:ext>
              </a:extLst>
            </p:cNvPr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>
                <a:gd name="connsiteX0" fmla="*/ 0 w 12304"/>
                <a:gd name="connsiteY0" fmla="*/ 3978 h 8472"/>
                <a:gd name="connsiteX1" fmla="*/ 6858 w 12304"/>
                <a:gd name="connsiteY1" fmla="*/ 3978 h 8472"/>
                <a:gd name="connsiteX2" fmla="*/ 12287 w 12304"/>
                <a:gd name="connsiteY2" fmla="*/ 5978 h 8472"/>
                <a:gd name="connsiteX3" fmla="*/ 7334 w 12304"/>
                <a:gd name="connsiteY3" fmla="*/ 8169 h 8472"/>
                <a:gd name="connsiteX4" fmla="*/ 0 w 12304"/>
                <a:gd name="connsiteY4" fmla="*/ 3978 h 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" h="8472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8" name="Freeform: Shape 76">
              <a:extLst>
                <a:ext uri="{FF2B5EF4-FFF2-40B4-BE49-F238E27FC236}">
                  <a16:creationId xmlns:a16="http://schemas.microsoft.com/office/drawing/2014/main" xmlns="" id="{5931BA3E-683C-4987-B270-960C99FFADCF}"/>
                </a:ext>
              </a:extLst>
            </p:cNvPr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>
                <a:gd name="connsiteX0" fmla="*/ 8334 w 8334"/>
                <a:gd name="connsiteY0" fmla="*/ 2732 h 6024"/>
                <a:gd name="connsiteX1" fmla="*/ 5858 w 8334"/>
                <a:gd name="connsiteY1" fmla="*/ 5971 h 6024"/>
                <a:gd name="connsiteX2" fmla="*/ 143 w 8334"/>
                <a:gd name="connsiteY2" fmla="*/ 3209 h 6024"/>
                <a:gd name="connsiteX3" fmla="*/ 2714 w 8334"/>
                <a:gd name="connsiteY3" fmla="*/ 256 h 6024"/>
                <a:gd name="connsiteX4" fmla="*/ 8334 w 8334"/>
                <a:gd name="connsiteY4" fmla="*/ 2732 h 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" h="6024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9" name="Freeform: Shape 77">
              <a:extLst>
                <a:ext uri="{FF2B5EF4-FFF2-40B4-BE49-F238E27FC236}">
                  <a16:creationId xmlns:a16="http://schemas.microsoft.com/office/drawing/2014/main" xmlns="" id="{42065C27-251A-4A55-90B1-36B6C2BA2B9B}"/>
                </a:ext>
              </a:extLst>
            </p:cNvPr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>
                <a:gd name="connsiteX0" fmla="*/ 72369 w 74261"/>
                <a:gd name="connsiteY0" fmla="*/ 15376 h 54142"/>
                <a:gd name="connsiteX1" fmla="*/ 70083 w 74261"/>
                <a:gd name="connsiteY1" fmla="*/ 26806 h 54142"/>
                <a:gd name="connsiteX2" fmla="*/ 48366 w 74261"/>
                <a:gd name="connsiteY2" fmla="*/ 25282 h 54142"/>
                <a:gd name="connsiteX3" fmla="*/ 48747 w 74261"/>
                <a:gd name="connsiteY3" fmla="*/ 25472 h 54142"/>
                <a:gd name="connsiteX4" fmla="*/ 49128 w 74261"/>
                <a:gd name="connsiteY4" fmla="*/ 24520 h 54142"/>
                <a:gd name="connsiteX5" fmla="*/ 60939 w 74261"/>
                <a:gd name="connsiteY5" fmla="*/ 31282 h 54142"/>
                <a:gd name="connsiteX6" fmla="*/ 42651 w 74261"/>
                <a:gd name="connsiteY6" fmla="*/ 49570 h 54142"/>
                <a:gd name="connsiteX7" fmla="*/ 35793 w 74261"/>
                <a:gd name="connsiteY7" fmla="*/ 54142 h 54142"/>
                <a:gd name="connsiteX8" fmla="*/ 38555 w 74261"/>
                <a:gd name="connsiteY8" fmla="*/ 35759 h 54142"/>
                <a:gd name="connsiteX9" fmla="*/ 22077 w 74261"/>
                <a:gd name="connsiteY9" fmla="*/ 44998 h 54142"/>
                <a:gd name="connsiteX10" fmla="*/ 15029 w 74261"/>
                <a:gd name="connsiteY10" fmla="*/ 48046 h 54142"/>
                <a:gd name="connsiteX11" fmla="*/ 6932 w 74261"/>
                <a:gd name="connsiteY11" fmla="*/ 45570 h 54142"/>
                <a:gd name="connsiteX12" fmla="*/ 10076 w 74261"/>
                <a:gd name="connsiteY12" fmla="*/ 38331 h 54142"/>
                <a:gd name="connsiteX13" fmla="*/ 16267 w 74261"/>
                <a:gd name="connsiteY13" fmla="*/ 32330 h 54142"/>
                <a:gd name="connsiteX14" fmla="*/ 2075 w 74261"/>
                <a:gd name="connsiteY14" fmla="*/ 40045 h 54142"/>
                <a:gd name="connsiteX15" fmla="*/ 360 w 74261"/>
                <a:gd name="connsiteY15" fmla="*/ 29663 h 54142"/>
                <a:gd name="connsiteX16" fmla="*/ 1122 w 74261"/>
                <a:gd name="connsiteY16" fmla="*/ 26615 h 54142"/>
                <a:gd name="connsiteX17" fmla="*/ 6170 w 74261"/>
                <a:gd name="connsiteY17" fmla="*/ 18233 h 54142"/>
                <a:gd name="connsiteX18" fmla="*/ 5599 w 74261"/>
                <a:gd name="connsiteY18" fmla="*/ 12518 h 54142"/>
                <a:gd name="connsiteX19" fmla="*/ 10742 w 74261"/>
                <a:gd name="connsiteY19" fmla="*/ 9756 h 54142"/>
                <a:gd name="connsiteX20" fmla="*/ 15886 w 74261"/>
                <a:gd name="connsiteY20" fmla="*/ 12994 h 54142"/>
                <a:gd name="connsiteX21" fmla="*/ 23792 w 74261"/>
                <a:gd name="connsiteY21" fmla="*/ 18805 h 54142"/>
                <a:gd name="connsiteX22" fmla="*/ 25697 w 74261"/>
                <a:gd name="connsiteY22" fmla="*/ 25091 h 54142"/>
                <a:gd name="connsiteX23" fmla="*/ 29030 w 74261"/>
                <a:gd name="connsiteY23" fmla="*/ 26234 h 54142"/>
                <a:gd name="connsiteX24" fmla="*/ 28078 w 74261"/>
                <a:gd name="connsiteY24" fmla="*/ 22329 h 54142"/>
                <a:gd name="connsiteX25" fmla="*/ 28173 w 74261"/>
                <a:gd name="connsiteY25" fmla="*/ 19376 h 54142"/>
                <a:gd name="connsiteX26" fmla="*/ 37222 w 74261"/>
                <a:gd name="connsiteY26" fmla="*/ 9565 h 54142"/>
                <a:gd name="connsiteX27" fmla="*/ 38746 w 74261"/>
                <a:gd name="connsiteY27" fmla="*/ 7184 h 54142"/>
                <a:gd name="connsiteX28" fmla="*/ 47033 w 74261"/>
                <a:gd name="connsiteY28" fmla="*/ 4231 h 54142"/>
                <a:gd name="connsiteX29" fmla="*/ 58653 w 74261"/>
                <a:gd name="connsiteY29" fmla="*/ 40 h 54142"/>
                <a:gd name="connsiteX30" fmla="*/ 66273 w 74261"/>
                <a:gd name="connsiteY30" fmla="*/ 4612 h 54142"/>
                <a:gd name="connsiteX31" fmla="*/ 72369 w 74261"/>
                <a:gd name="connsiteY31" fmla="*/ 15376 h 5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261" h="54142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0" name="Freeform: Shape 78">
              <a:extLst>
                <a:ext uri="{FF2B5EF4-FFF2-40B4-BE49-F238E27FC236}">
                  <a16:creationId xmlns:a16="http://schemas.microsoft.com/office/drawing/2014/main" xmlns="" id="{B53D5996-35AD-4D19-B5DC-0659C5442BB9}"/>
                </a:ext>
              </a:extLst>
            </p:cNvPr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>
                <a:gd name="connsiteX0" fmla="*/ 9049 w 30384"/>
                <a:gd name="connsiteY0" fmla="*/ 0 h 44897"/>
                <a:gd name="connsiteX1" fmla="*/ 10382 w 30384"/>
                <a:gd name="connsiteY1" fmla="*/ 9906 h 44897"/>
                <a:gd name="connsiteX2" fmla="*/ 30385 w 30384"/>
                <a:gd name="connsiteY2" fmla="*/ 5143 h 44897"/>
                <a:gd name="connsiteX3" fmla="*/ 15526 w 30384"/>
                <a:gd name="connsiteY3" fmla="*/ 15240 h 44897"/>
                <a:gd name="connsiteX4" fmla="*/ 29527 w 30384"/>
                <a:gd name="connsiteY4" fmla="*/ 15907 h 44897"/>
                <a:gd name="connsiteX5" fmla="*/ 29527 w 30384"/>
                <a:gd name="connsiteY5" fmla="*/ 20479 h 44897"/>
                <a:gd name="connsiteX6" fmla="*/ 20383 w 30384"/>
                <a:gd name="connsiteY6" fmla="*/ 31909 h 44897"/>
                <a:gd name="connsiteX7" fmla="*/ 22670 w 30384"/>
                <a:gd name="connsiteY7" fmla="*/ 41053 h 44897"/>
                <a:gd name="connsiteX8" fmla="*/ 17050 w 30384"/>
                <a:gd name="connsiteY8" fmla="*/ 44863 h 44897"/>
                <a:gd name="connsiteX9" fmla="*/ 6667 w 30384"/>
                <a:gd name="connsiteY9" fmla="*/ 27337 h 44897"/>
                <a:gd name="connsiteX10" fmla="*/ 0 w 30384"/>
                <a:gd name="connsiteY10" fmla="*/ 4477 h 44897"/>
                <a:gd name="connsiteX11" fmla="*/ 2191 w 30384"/>
                <a:gd name="connsiteY11" fmla="*/ 2572 h 44897"/>
                <a:gd name="connsiteX12" fmla="*/ 9049 w 30384"/>
                <a:gd name="connsiteY12" fmla="*/ 0 h 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84" h="44897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1" name="Freeform: Shape 79">
              <a:extLst>
                <a:ext uri="{FF2B5EF4-FFF2-40B4-BE49-F238E27FC236}">
                  <a16:creationId xmlns:a16="http://schemas.microsoft.com/office/drawing/2014/main" xmlns="" id="{1A8F94DF-8D01-4CF6-B1C9-67DAEA834296}"/>
                </a:ext>
              </a:extLst>
            </p:cNvPr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>
                <a:gd name="connsiteX0" fmla="*/ 273 w 17254"/>
                <a:gd name="connsiteY0" fmla="*/ 2713 h 16428"/>
                <a:gd name="connsiteX1" fmla="*/ 7131 w 17254"/>
                <a:gd name="connsiteY1" fmla="*/ 427 h 16428"/>
                <a:gd name="connsiteX2" fmla="*/ 16275 w 17254"/>
                <a:gd name="connsiteY2" fmla="*/ 4999 h 16428"/>
                <a:gd name="connsiteX3" fmla="*/ 13989 w 17254"/>
                <a:gd name="connsiteY3" fmla="*/ 14143 h 16428"/>
                <a:gd name="connsiteX4" fmla="*/ 11703 w 17254"/>
                <a:gd name="connsiteY4" fmla="*/ 16429 h 16428"/>
                <a:gd name="connsiteX5" fmla="*/ 3130 w 17254"/>
                <a:gd name="connsiteY5" fmla="*/ 10618 h 16428"/>
                <a:gd name="connsiteX6" fmla="*/ 273 w 17254"/>
                <a:gd name="connsiteY6" fmla="*/ 2713 h 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4" h="16428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2" name="Freeform: Shape 80">
              <a:extLst>
                <a:ext uri="{FF2B5EF4-FFF2-40B4-BE49-F238E27FC236}">
                  <a16:creationId xmlns:a16="http://schemas.microsoft.com/office/drawing/2014/main" xmlns="" id="{13738400-BD40-4A5B-81F6-BBE75571401D}"/>
                </a:ext>
              </a:extLst>
            </p:cNvPr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>
                <a:gd name="connsiteX0" fmla="*/ 2519 w 11725"/>
                <a:gd name="connsiteY0" fmla="*/ 11430 h 11429"/>
                <a:gd name="connsiteX1" fmla="*/ 4233 w 11725"/>
                <a:gd name="connsiteY1" fmla="*/ 2477 h 11429"/>
                <a:gd name="connsiteX2" fmla="*/ 11568 w 11725"/>
                <a:gd name="connsiteY2" fmla="*/ 0 h 11429"/>
                <a:gd name="connsiteX3" fmla="*/ 2519 w 11725"/>
                <a:gd name="connsiteY3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5" h="11429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3" name="Freeform: Shape 81">
              <a:extLst>
                <a:ext uri="{FF2B5EF4-FFF2-40B4-BE49-F238E27FC236}">
                  <a16:creationId xmlns:a16="http://schemas.microsoft.com/office/drawing/2014/main" xmlns="" id="{D630D031-65E9-4BD4-8FC2-19A211567F32}"/>
                </a:ext>
              </a:extLst>
            </p:cNvPr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>
                <a:gd name="connsiteX0" fmla="*/ 0 w 8953"/>
                <a:gd name="connsiteY0" fmla="*/ 4572 h 5622"/>
                <a:gd name="connsiteX1" fmla="*/ 6858 w 8953"/>
                <a:gd name="connsiteY1" fmla="*/ 0 h 5622"/>
                <a:gd name="connsiteX2" fmla="*/ 8954 w 8953"/>
                <a:gd name="connsiteY2" fmla="*/ 2191 h 5622"/>
                <a:gd name="connsiteX3" fmla="*/ 6763 w 8953"/>
                <a:gd name="connsiteY3" fmla="*/ 4572 h 5622"/>
                <a:gd name="connsiteX4" fmla="*/ 0 w 8953"/>
                <a:gd name="connsiteY4" fmla="*/ 4572 h 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" h="5622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4" name="Freeform: Shape 82">
              <a:extLst>
                <a:ext uri="{FF2B5EF4-FFF2-40B4-BE49-F238E27FC236}">
                  <a16:creationId xmlns:a16="http://schemas.microsoft.com/office/drawing/2014/main" xmlns="" id="{3649F1A1-627B-4723-9D52-8FCE938C08EF}"/>
                </a:ext>
              </a:extLst>
            </p:cNvPr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>
                <a:gd name="connsiteX0" fmla="*/ 1561 w 8419"/>
                <a:gd name="connsiteY0" fmla="*/ 9144 h 9143"/>
                <a:gd name="connsiteX1" fmla="*/ 3847 w 8419"/>
                <a:gd name="connsiteY1" fmla="*/ 0 h 9143"/>
                <a:gd name="connsiteX2" fmla="*/ 8419 w 8419"/>
                <a:gd name="connsiteY2" fmla="*/ 0 h 9143"/>
                <a:gd name="connsiteX3" fmla="*/ 1561 w 8419"/>
                <a:gd name="connsiteY3" fmla="*/ 9144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9" h="9143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5" name="Freeform: Shape 83">
              <a:extLst>
                <a:ext uri="{FF2B5EF4-FFF2-40B4-BE49-F238E27FC236}">
                  <a16:creationId xmlns:a16="http://schemas.microsoft.com/office/drawing/2014/main" xmlns="" id="{214D4795-079A-48E4-87DC-72913B9CFCE6}"/>
                </a:ext>
              </a:extLst>
            </p:cNvPr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>
                <a:gd name="connsiteX0" fmla="*/ 1179 w 47627"/>
                <a:gd name="connsiteY0" fmla="*/ 17196 h 49866"/>
                <a:gd name="connsiteX1" fmla="*/ 1179 w 47627"/>
                <a:gd name="connsiteY1" fmla="*/ 14910 h 49866"/>
                <a:gd name="connsiteX2" fmla="*/ 7370 w 47627"/>
                <a:gd name="connsiteY2" fmla="*/ 6528 h 49866"/>
                <a:gd name="connsiteX3" fmla="*/ 14514 w 47627"/>
                <a:gd name="connsiteY3" fmla="*/ 4242 h 49866"/>
                <a:gd name="connsiteX4" fmla="*/ 21181 w 47627"/>
                <a:gd name="connsiteY4" fmla="*/ 2813 h 49866"/>
                <a:gd name="connsiteX5" fmla="*/ 27849 w 47627"/>
                <a:gd name="connsiteY5" fmla="*/ 337 h 49866"/>
                <a:gd name="connsiteX6" fmla="*/ 29468 w 47627"/>
                <a:gd name="connsiteY6" fmla="*/ 7100 h 49866"/>
                <a:gd name="connsiteX7" fmla="*/ 22324 w 47627"/>
                <a:gd name="connsiteY7" fmla="*/ 16910 h 49866"/>
                <a:gd name="connsiteX8" fmla="*/ 32992 w 47627"/>
                <a:gd name="connsiteY8" fmla="*/ 9767 h 49866"/>
                <a:gd name="connsiteX9" fmla="*/ 38041 w 47627"/>
                <a:gd name="connsiteY9" fmla="*/ 15291 h 49866"/>
                <a:gd name="connsiteX10" fmla="*/ 47089 w 47627"/>
                <a:gd name="connsiteY10" fmla="*/ 28626 h 49866"/>
                <a:gd name="connsiteX11" fmla="*/ 39469 w 47627"/>
                <a:gd name="connsiteY11" fmla="*/ 36151 h 49866"/>
                <a:gd name="connsiteX12" fmla="*/ 35755 w 47627"/>
                <a:gd name="connsiteY12" fmla="*/ 38818 h 49866"/>
                <a:gd name="connsiteX13" fmla="*/ 31278 w 47627"/>
                <a:gd name="connsiteY13" fmla="*/ 39199 h 49866"/>
                <a:gd name="connsiteX14" fmla="*/ 26230 w 47627"/>
                <a:gd name="connsiteY14" fmla="*/ 36437 h 49866"/>
                <a:gd name="connsiteX15" fmla="*/ 20324 w 47627"/>
                <a:gd name="connsiteY15" fmla="*/ 38246 h 49866"/>
                <a:gd name="connsiteX16" fmla="*/ 19943 w 47627"/>
                <a:gd name="connsiteY16" fmla="*/ 45485 h 49866"/>
                <a:gd name="connsiteX17" fmla="*/ 4894 w 47627"/>
                <a:gd name="connsiteY17" fmla="*/ 42818 h 49866"/>
                <a:gd name="connsiteX18" fmla="*/ 322 w 47627"/>
                <a:gd name="connsiteY18" fmla="*/ 28912 h 49866"/>
                <a:gd name="connsiteX19" fmla="*/ 1179 w 47627"/>
                <a:gd name="connsiteY19" fmla="*/ 17196 h 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627" h="49866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6" name="Freeform: Shape 84">
              <a:extLst>
                <a:ext uri="{FF2B5EF4-FFF2-40B4-BE49-F238E27FC236}">
                  <a16:creationId xmlns:a16="http://schemas.microsoft.com/office/drawing/2014/main" xmlns="" id="{557AB41C-65DE-4C25-B63E-43430FEB9B45}"/>
                </a:ext>
              </a:extLst>
            </p:cNvPr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>
                <a:gd name="connsiteX0" fmla="*/ 19372 w 19842"/>
                <a:gd name="connsiteY0" fmla="*/ 376 h 17521"/>
                <a:gd name="connsiteX1" fmla="*/ 19467 w 19842"/>
                <a:gd name="connsiteY1" fmla="*/ 2662 h 17521"/>
                <a:gd name="connsiteX2" fmla="*/ 4037 w 19842"/>
                <a:gd name="connsiteY2" fmla="*/ 17521 h 17521"/>
                <a:gd name="connsiteX3" fmla="*/ 1274 w 19842"/>
                <a:gd name="connsiteY3" fmla="*/ 14092 h 17521"/>
                <a:gd name="connsiteX4" fmla="*/ 3560 w 19842"/>
                <a:gd name="connsiteY4" fmla="*/ 4853 h 17521"/>
                <a:gd name="connsiteX5" fmla="*/ 19372 w 19842"/>
                <a:gd name="connsiteY5" fmla="*/ 376 h 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2" h="17521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7" name="Freeform: Shape 85">
              <a:extLst>
                <a:ext uri="{FF2B5EF4-FFF2-40B4-BE49-F238E27FC236}">
                  <a16:creationId xmlns:a16="http://schemas.microsoft.com/office/drawing/2014/main" xmlns="" id="{449AFE83-FF9B-4221-8767-310CD2ED6933}"/>
                </a:ext>
              </a:extLst>
            </p:cNvPr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>
                <a:gd name="connsiteX0" fmla="*/ 0 w 25241"/>
                <a:gd name="connsiteY0" fmla="*/ 13716 h 19392"/>
                <a:gd name="connsiteX1" fmla="*/ 16002 w 25241"/>
                <a:gd name="connsiteY1" fmla="*/ 0 h 19392"/>
                <a:gd name="connsiteX2" fmla="*/ 18288 w 25241"/>
                <a:gd name="connsiteY2" fmla="*/ 95 h 19392"/>
                <a:gd name="connsiteX3" fmla="*/ 25146 w 25241"/>
                <a:gd name="connsiteY3" fmla="*/ 11430 h 19392"/>
                <a:gd name="connsiteX4" fmla="*/ 25241 w 25241"/>
                <a:gd name="connsiteY4" fmla="*/ 13716 h 19392"/>
                <a:gd name="connsiteX5" fmla="*/ 14954 w 25241"/>
                <a:gd name="connsiteY5" fmla="*/ 19145 h 19392"/>
                <a:gd name="connsiteX6" fmla="*/ 12002 w 25241"/>
                <a:gd name="connsiteY6" fmla="*/ 19336 h 19392"/>
                <a:gd name="connsiteX7" fmla="*/ 9239 w 25241"/>
                <a:gd name="connsiteY7" fmla="*/ 18383 h 19392"/>
                <a:gd name="connsiteX8" fmla="*/ 0 w 25241"/>
                <a:gd name="connsiteY8" fmla="*/ 13716 h 1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41" h="19392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8" name="Freeform: Shape 86">
              <a:extLst>
                <a:ext uri="{FF2B5EF4-FFF2-40B4-BE49-F238E27FC236}">
                  <a16:creationId xmlns:a16="http://schemas.microsoft.com/office/drawing/2014/main" xmlns="" id="{EE9D7924-4DDB-4B3B-B6B8-1C1FB281F22C}"/>
                </a:ext>
              </a:extLst>
            </p:cNvPr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>
                <a:gd name="connsiteX0" fmla="*/ 4594 w 16023"/>
                <a:gd name="connsiteY0" fmla="*/ 2286 h 20478"/>
                <a:gd name="connsiteX1" fmla="*/ 16024 w 16023"/>
                <a:gd name="connsiteY1" fmla="*/ 4572 h 20478"/>
                <a:gd name="connsiteX2" fmla="*/ 9166 w 16023"/>
                <a:gd name="connsiteY2" fmla="*/ 13716 h 20478"/>
                <a:gd name="connsiteX3" fmla="*/ 2308 w 16023"/>
                <a:gd name="connsiteY3" fmla="*/ 20479 h 20478"/>
                <a:gd name="connsiteX4" fmla="*/ 2308 w 16023"/>
                <a:gd name="connsiteY4" fmla="*/ 0 h 20478"/>
                <a:gd name="connsiteX5" fmla="*/ 4594 w 16023"/>
                <a:gd name="connsiteY5" fmla="*/ 2286 h 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3" h="20478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9" name="Freeform: Shape 87">
              <a:extLst>
                <a:ext uri="{FF2B5EF4-FFF2-40B4-BE49-F238E27FC236}">
                  <a16:creationId xmlns:a16="http://schemas.microsoft.com/office/drawing/2014/main" xmlns="" id="{CF495DB9-ADFC-4F85-A97D-9CF48FF9FD77}"/>
                </a:ext>
              </a:extLst>
            </p:cNvPr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>
                <a:gd name="connsiteX0" fmla="*/ 17135 w 17135"/>
                <a:gd name="connsiteY0" fmla="*/ 6122 h 10853"/>
                <a:gd name="connsiteX1" fmla="*/ 1133 w 17135"/>
                <a:gd name="connsiteY1" fmla="*/ 10694 h 10853"/>
                <a:gd name="connsiteX2" fmla="*/ 7515 w 17135"/>
                <a:gd name="connsiteY2" fmla="*/ 1074 h 10853"/>
                <a:gd name="connsiteX3" fmla="*/ 17135 w 17135"/>
                <a:gd name="connsiteY3" fmla="*/ 6122 h 1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5" h="10853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0" name="Freeform: Shape 88">
              <a:extLst>
                <a:ext uri="{FF2B5EF4-FFF2-40B4-BE49-F238E27FC236}">
                  <a16:creationId xmlns:a16="http://schemas.microsoft.com/office/drawing/2014/main" xmlns="" id="{AA055083-23E4-4064-AB6C-1DA0E97DEF95}"/>
                </a:ext>
              </a:extLst>
            </p:cNvPr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>
                <a:gd name="connsiteX0" fmla="*/ 8348 w 8347"/>
                <a:gd name="connsiteY0" fmla="*/ 11335 h 11334"/>
                <a:gd name="connsiteX1" fmla="*/ 1490 w 8347"/>
                <a:gd name="connsiteY1" fmla="*/ 0 h 11334"/>
                <a:gd name="connsiteX2" fmla="*/ 5871 w 8347"/>
                <a:gd name="connsiteY2" fmla="*/ 4572 h 11334"/>
                <a:gd name="connsiteX3" fmla="*/ 8348 w 8347"/>
                <a:gd name="connsiteY3" fmla="*/ 11335 h 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7" h="11334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1" name="Freeform: Shape 89">
              <a:extLst>
                <a:ext uri="{FF2B5EF4-FFF2-40B4-BE49-F238E27FC236}">
                  <a16:creationId xmlns:a16="http://schemas.microsoft.com/office/drawing/2014/main" xmlns="" id="{C5D6879F-5F30-4B5E-B4EE-654C44FB87DF}"/>
                </a:ext>
              </a:extLst>
            </p:cNvPr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>
                <a:gd name="connsiteX0" fmla="*/ 4572 w 7743"/>
                <a:gd name="connsiteY0" fmla="*/ 0 h 12358"/>
                <a:gd name="connsiteX1" fmla="*/ 4572 w 7743"/>
                <a:gd name="connsiteY1" fmla="*/ 11430 h 12358"/>
                <a:gd name="connsiteX2" fmla="*/ 0 w 7743"/>
                <a:gd name="connsiteY2" fmla="*/ 11430 h 12358"/>
                <a:gd name="connsiteX3" fmla="*/ 286 w 7743"/>
                <a:gd name="connsiteY3" fmla="*/ 9335 h 12358"/>
                <a:gd name="connsiteX4" fmla="*/ 4572 w 7743"/>
                <a:gd name="connsiteY4" fmla="*/ 0 h 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3" h="12358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2" name="Freeform: Shape 90">
              <a:extLst>
                <a:ext uri="{FF2B5EF4-FFF2-40B4-BE49-F238E27FC236}">
                  <a16:creationId xmlns:a16="http://schemas.microsoft.com/office/drawing/2014/main" xmlns="" id="{412B7BAF-6164-4960-9315-E5BF035CA344}"/>
                </a:ext>
              </a:extLst>
            </p:cNvPr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>
                <a:gd name="connsiteX0" fmla="*/ 28004 w 45261"/>
                <a:gd name="connsiteY0" fmla="*/ 0 h 43433"/>
                <a:gd name="connsiteX1" fmla="*/ 41719 w 45261"/>
                <a:gd name="connsiteY1" fmla="*/ 2286 h 43433"/>
                <a:gd name="connsiteX2" fmla="*/ 44577 w 45261"/>
                <a:gd name="connsiteY2" fmla="*/ 2381 h 43433"/>
                <a:gd name="connsiteX3" fmla="*/ 45244 w 45261"/>
                <a:gd name="connsiteY3" fmla="*/ 5525 h 43433"/>
                <a:gd name="connsiteX4" fmla="*/ 38481 w 45261"/>
                <a:gd name="connsiteY4" fmla="*/ 11811 h 43433"/>
                <a:gd name="connsiteX5" fmla="*/ 38005 w 45261"/>
                <a:gd name="connsiteY5" fmla="*/ 18669 h 43433"/>
                <a:gd name="connsiteX6" fmla="*/ 41815 w 45261"/>
                <a:gd name="connsiteY6" fmla="*/ 22955 h 43433"/>
                <a:gd name="connsiteX7" fmla="*/ 44101 w 45261"/>
                <a:gd name="connsiteY7" fmla="*/ 27432 h 43433"/>
                <a:gd name="connsiteX8" fmla="*/ 39053 w 45261"/>
                <a:gd name="connsiteY8" fmla="*/ 33623 h 43433"/>
                <a:gd name="connsiteX9" fmla="*/ 33147 w 45261"/>
                <a:gd name="connsiteY9" fmla="*/ 38672 h 43433"/>
                <a:gd name="connsiteX10" fmla="*/ 30385 w 45261"/>
                <a:gd name="connsiteY10" fmla="*/ 43434 h 43433"/>
                <a:gd name="connsiteX11" fmla="*/ 29337 w 45261"/>
                <a:gd name="connsiteY11" fmla="*/ 43434 h 43433"/>
                <a:gd name="connsiteX12" fmla="*/ 28289 w 45261"/>
                <a:gd name="connsiteY12" fmla="*/ 43434 h 43433"/>
                <a:gd name="connsiteX13" fmla="*/ 25813 w 45261"/>
                <a:gd name="connsiteY13" fmla="*/ 38862 h 43433"/>
                <a:gd name="connsiteX14" fmla="*/ 18860 w 45261"/>
                <a:gd name="connsiteY14" fmla="*/ 34100 h 43433"/>
                <a:gd name="connsiteX15" fmla="*/ 16192 w 45261"/>
                <a:gd name="connsiteY15" fmla="*/ 29432 h 43433"/>
                <a:gd name="connsiteX16" fmla="*/ 15621 w 45261"/>
                <a:gd name="connsiteY16" fmla="*/ 26765 h 43433"/>
                <a:gd name="connsiteX17" fmla="*/ 7906 w 45261"/>
                <a:gd name="connsiteY17" fmla="*/ 30575 h 43433"/>
                <a:gd name="connsiteX18" fmla="*/ 4858 w 45261"/>
                <a:gd name="connsiteY18" fmla="*/ 30480 h 43433"/>
                <a:gd name="connsiteX19" fmla="*/ 0 w 45261"/>
                <a:gd name="connsiteY19" fmla="*/ 18193 h 43433"/>
                <a:gd name="connsiteX20" fmla="*/ 9620 w 45261"/>
                <a:gd name="connsiteY20" fmla="*/ 15431 h 43433"/>
                <a:gd name="connsiteX21" fmla="*/ 20193 w 45261"/>
                <a:gd name="connsiteY21" fmla="*/ 7715 h 43433"/>
                <a:gd name="connsiteX22" fmla="*/ 20669 w 45261"/>
                <a:gd name="connsiteY22" fmla="*/ 4858 h 43433"/>
                <a:gd name="connsiteX23" fmla="*/ 28004 w 45261"/>
                <a:gd name="connsiteY23" fmla="*/ 0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261" h="43433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3" name="Freeform: Shape 91">
              <a:extLst>
                <a:ext uri="{FF2B5EF4-FFF2-40B4-BE49-F238E27FC236}">
                  <a16:creationId xmlns:a16="http://schemas.microsoft.com/office/drawing/2014/main" xmlns="" id="{A4B13F2D-628B-4813-AB3C-5D45BD45AC24}"/>
                </a:ext>
              </a:extLst>
            </p:cNvPr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>
                <a:gd name="connsiteX0" fmla="*/ 9374 w 13974"/>
                <a:gd name="connsiteY0" fmla="*/ 16002 h 29760"/>
                <a:gd name="connsiteX1" fmla="*/ 13946 w 13974"/>
                <a:gd name="connsiteY1" fmla="*/ 22860 h 29760"/>
                <a:gd name="connsiteX2" fmla="*/ 9374 w 13974"/>
                <a:gd name="connsiteY2" fmla="*/ 29718 h 29760"/>
                <a:gd name="connsiteX3" fmla="*/ 230 w 13974"/>
                <a:gd name="connsiteY3" fmla="*/ 0 h 29760"/>
                <a:gd name="connsiteX4" fmla="*/ 9374 w 13974"/>
                <a:gd name="connsiteY4" fmla="*/ 16002 h 2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4" h="2976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4" name="Freeform: Shape 92">
              <a:extLst>
                <a:ext uri="{FF2B5EF4-FFF2-40B4-BE49-F238E27FC236}">
                  <a16:creationId xmlns:a16="http://schemas.microsoft.com/office/drawing/2014/main" xmlns="" id="{97464069-ADA7-42C2-81E5-C9A4D9EB4096}"/>
                </a:ext>
              </a:extLst>
            </p:cNvPr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>
                <a:gd name="connsiteX0" fmla="*/ 0 w 11429"/>
                <a:gd name="connsiteY0" fmla="*/ 6858 h 11430"/>
                <a:gd name="connsiteX1" fmla="*/ 4572 w 11429"/>
                <a:gd name="connsiteY1" fmla="*/ 0 h 11430"/>
                <a:gd name="connsiteX2" fmla="*/ 11430 w 11429"/>
                <a:gd name="connsiteY2" fmla="*/ 6858 h 11430"/>
                <a:gd name="connsiteX3" fmla="*/ 11430 w 11429"/>
                <a:gd name="connsiteY3" fmla="*/ 11430 h 11430"/>
                <a:gd name="connsiteX4" fmla="*/ 2286 w 11429"/>
                <a:gd name="connsiteY4" fmla="*/ 11430 h 11430"/>
                <a:gd name="connsiteX5" fmla="*/ 0 w 11429"/>
                <a:gd name="connsiteY5" fmla="*/ 6858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" h="1143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5" name="Freeform: Shape 93">
              <a:extLst>
                <a:ext uri="{FF2B5EF4-FFF2-40B4-BE49-F238E27FC236}">
                  <a16:creationId xmlns:a16="http://schemas.microsoft.com/office/drawing/2014/main" xmlns="" id="{693D3773-5B0E-41ED-BE32-39B25CCDA75E}"/>
                </a:ext>
              </a:extLst>
            </p:cNvPr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>
                <a:gd name="connsiteX0" fmla="*/ 23908 w 24136"/>
                <a:gd name="connsiteY0" fmla="*/ 0 h 18127"/>
                <a:gd name="connsiteX1" fmla="*/ 21717 w 24136"/>
                <a:gd name="connsiteY1" fmla="*/ 13621 h 18127"/>
                <a:gd name="connsiteX2" fmla="*/ 953 w 24136"/>
                <a:gd name="connsiteY2" fmla="*/ 12764 h 18127"/>
                <a:gd name="connsiteX3" fmla="*/ 0 w 24136"/>
                <a:gd name="connsiteY3" fmla="*/ 9430 h 18127"/>
                <a:gd name="connsiteX4" fmla="*/ 8954 w 24136"/>
                <a:gd name="connsiteY4" fmla="*/ 190 h 18127"/>
                <a:gd name="connsiteX5" fmla="*/ 23908 w 24136"/>
                <a:gd name="connsiteY5" fmla="*/ 0 h 1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6" h="18127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6" name="Freeform: Shape 94">
              <a:extLst>
                <a:ext uri="{FF2B5EF4-FFF2-40B4-BE49-F238E27FC236}">
                  <a16:creationId xmlns:a16="http://schemas.microsoft.com/office/drawing/2014/main" xmlns="" id="{7FF18ACF-0188-4839-8564-4807AC255F48}"/>
                </a:ext>
              </a:extLst>
            </p:cNvPr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>
                <a:gd name="connsiteX0" fmla="*/ 23581 w 24315"/>
                <a:gd name="connsiteY0" fmla="*/ 10943 h 25115"/>
                <a:gd name="connsiteX1" fmla="*/ 21581 w 24315"/>
                <a:gd name="connsiteY1" fmla="*/ 20087 h 25115"/>
                <a:gd name="connsiteX2" fmla="*/ 10055 w 24315"/>
                <a:gd name="connsiteY2" fmla="*/ 24945 h 25115"/>
                <a:gd name="connsiteX3" fmla="*/ 721 w 24315"/>
                <a:gd name="connsiteY3" fmla="*/ 22564 h 25115"/>
                <a:gd name="connsiteX4" fmla="*/ 3007 w 24315"/>
                <a:gd name="connsiteY4" fmla="*/ 16372 h 25115"/>
                <a:gd name="connsiteX5" fmla="*/ 9484 w 24315"/>
                <a:gd name="connsiteY5" fmla="*/ 3514 h 25115"/>
                <a:gd name="connsiteX6" fmla="*/ 10627 w 24315"/>
                <a:gd name="connsiteY6" fmla="*/ 847 h 25115"/>
                <a:gd name="connsiteX7" fmla="*/ 22343 w 24315"/>
                <a:gd name="connsiteY7" fmla="*/ 847 h 25115"/>
                <a:gd name="connsiteX8" fmla="*/ 23867 w 24315"/>
                <a:gd name="connsiteY8" fmla="*/ 4085 h 25115"/>
                <a:gd name="connsiteX9" fmla="*/ 23581 w 24315"/>
                <a:gd name="connsiteY9" fmla="*/ 10943 h 2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5" h="25115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7" name="Freeform: Shape 95">
              <a:extLst>
                <a:ext uri="{FF2B5EF4-FFF2-40B4-BE49-F238E27FC236}">
                  <a16:creationId xmlns:a16="http://schemas.microsoft.com/office/drawing/2014/main" xmlns="" id="{23685292-2F02-4E97-BF95-68A4D95D057A}"/>
                </a:ext>
              </a:extLst>
            </p:cNvPr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>
                <a:gd name="connsiteX0" fmla="*/ 10192 w 30765"/>
                <a:gd name="connsiteY0" fmla="*/ 1259 h 15623"/>
                <a:gd name="connsiteX1" fmla="*/ 30766 w 30765"/>
                <a:gd name="connsiteY1" fmla="*/ 3545 h 15623"/>
                <a:gd name="connsiteX2" fmla="*/ 28384 w 30765"/>
                <a:gd name="connsiteY2" fmla="*/ 8117 h 15623"/>
                <a:gd name="connsiteX3" fmla="*/ 24479 w 30765"/>
                <a:gd name="connsiteY3" fmla="*/ 10308 h 15623"/>
                <a:gd name="connsiteX4" fmla="*/ 12383 w 30765"/>
                <a:gd name="connsiteY4" fmla="*/ 12689 h 15623"/>
                <a:gd name="connsiteX5" fmla="*/ 12383 w 30765"/>
                <a:gd name="connsiteY5" fmla="*/ 12689 h 15623"/>
                <a:gd name="connsiteX6" fmla="*/ 0 w 30765"/>
                <a:gd name="connsiteY6" fmla="*/ 6212 h 15623"/>
                <a:gd name="connsiteX7" fmla="*/ 2286 w 30765"/>
                <a:gd name="connsiteY7" fmla="*/ 1735 h 15623"/>
                <a:gd name="connsiteX8" fmla="*/ 10192 w 30765"/>
                <a:gd name="connsiteY8" fmla="*/ 1259 h 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65" h="15623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8" name="Freeform: Shape 96">
              <a:extLst>
                <a:ext uri="{FF2B5EF4-FFF2-40B4-BE49-F238E27FC236}">
                  <a16:creationId xmlns:a16="http://schemas.microsoft.com/office/drawing/2014/main" xmlns="" id="{121EEAD7-6F53-40AF-8EA0-6324CEA6DB50}"/>
                </a:ext>
              </a:extLst>
            </p:cNvPr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>
                <a:gd name="connsiteX0" fmla="*/ 14146 w 14145"/>
                <a:gd name="connsiteY0" fmla="*/ 3117 h 6621"/>
                <a:gd name="connsiteX1" fmla="*/ 525 w 14145"/>
                <a:gd name="connsiteY1" fmla="*/ 5308 h 6621"/>
                <a:gd name="connsiteX2" fmla="*/ 2335 w 14145"/>
                <a:gd name="connsiteY2" fmla="*/ 260 h 6621"/>
                <a:gd name="connsiteX3" fmla="*/ 5097 w 14145"/>
                <a:gd name="connsiteY3" fmla="*/ 736 h 6621"/>
                <a:gd name="connsiteX4" fmla="*/ 11955 w 14145"/>
                <a:gd name="connsiteY4" fmla="*/ 736 h 6621"/>
                <a:gd name="connsiteX5" fmla="*/ 14146 w 14145"/>
                <a:gd name="connsiteY5" fmla="*/ 3117 h 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5" h="6621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9" name="Freeform: Shape 97">
              <a:extLst>
                <a:ext uri="{FF2B5EF4-FFF2-40B4-BE49-F238E27FC236}">
                  <a16:creationId xmlns:a16="http://schemas.microsoft.com/office/drawing/2014/main" xmlns="" id="{A8ABBCE6-E764-4E13-B5AC-752CE2E5CC55}"/>
                </a:ext>
              </a:extLst>
            </p:cNvPr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>
                <a:gd name="connsiteX0" fmla="*/ 2562 w 7166"/>
                <a:gd name="connsiteY0" fmla="*/ 0 h 6858"/>
                <a:gd name="connsiteX1" fmla="*/ 7134 w 7166"/>
                <a:gd name="connsiteY1" fmla="*/ 0 h 6858"/>
                <a:gd name="connsiteX2" fmla="*/ 4943 w 7166"/>
                <a:gd name="connsiteY2" fmla="*/ 6858 h 6858"/>
                <a:gd name="connsiteX3" fmla="*/ 2562 w 7166"/>
                <a:gd name="connsiteY3" fmla="*/ 4572 h 6858"/>
                <a:gd name="connsiteX4" fmla="*/ 85 w 7166"/>
                <a:gd name="connsiteY4" fmla="*/ 4001 h 6858"/>
                <a:gd name="connsiteX5" fmla="*/ 2562 w 7166"/>
                <a:gd name="connsiteY5" fmla="*/ 0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6" h="6858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0" name="Freeform: Shape 98">
              <a:extLst>
                <a:ext uri="{FF2B5EF4-FFF2-40B4-BE49-F238E27FC236}">
                  <a16:creationId xmlns:a16="http://schemas.microsoft.com/office/drawing/2014/main" xmlns="" id="{CA2433CA-8432-4192-BB41-7941A28BC964}"/>
                </a:ext>
              </a:extLst>
            </p:cNvPr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>
                <a:gd name="connsiteX0" fmla="*/ 17131 w 18147"/>
                <a:gd name="connsiteY0" fmla="*/ 11313 h 13599"/>
                <a:gd name="connsiteX1" fmla="*/ 10273 w 18147"/>
                <a:gd name="connsiteY1" fmla="*/ 13599 h 13599"/>
                <a:gd name="connsiteX2" fmla="*/ 1701 w 18147"/>
                <a:gd name="connsiteY2" fmla="*/ 9980 h 13599"/>
                <a:gd name="connsiteX3" fmla="*/ 1129 w 18147"/>
                <a:gd name="connsiteY3" fmla="*/ 4455 h 13599"/>
                <a:gd name="connsiteX4" fmla="*/ 14845 w 18147"/>
                <a:gd name="connsiteY4" fmla="*/ 2169 h 13599"/>
                <a:gd name="connsiteX5" fmla="*/ 17131 w 18147"/>
                <a:gd name="connsiteY5" fmla="*/ 9027 h 13599"/>
                <a:gd name="connsiteX6" fmla="*/ 17131 w 18147"/>
                <a:gd name="connsiteY6" fmla="*/ 11313 h 1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7" h="13599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1" name="Freeform: Shape 99">
              <a:extLst>
                <a:ext uri="{FF2B5EF4-FFF2-40B4-BE49-F238E27FC236}">
                  <a16:creationId xmlns:a16="http://schemas.microsoft.com/office/drawing/2014/main" xmlns="" id="{DF56A92F-DF79-419A-9448-CF7CF614EF12}"/>
                </a:ext>
              </a:extLst>
            </p:cNvPr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>
                <a:gd name="connsiteX0" fmla="*/ 12040 w 15918"/>
                <a:gd name="connsiteY0" fmla="*/ 1098 h 14689"/>
                <a:gd name="connsiteX1" fmla="*/ 14326 w 15918"/>
                <a:gd name="connsiteY1" fmla="*/ 5670 h 14689"/>
                <a:gd name="connsiteX2" fmla="*/ 15088 w 15918"/>
                <a:gd name="connsiteY2" fmla="*/ 12528 h 14689"/>
                <a:gd name="connsiteX3" fmla="*/ 6516 w 15918"/>
                <a:gd name="connsiteY3" fmla="*/ 14243 h 14689"/>
                <a:gd name="connsiteX4" fmla="*/ 134 w 15918"/>
                <a:gd name="connsiteY4" fmla="*/ 8528 h 14689"/>
                <a:gd name="connsiteX5" fmla="*/ 5182 w 15918"/>
                <a:gd name="connsiteY5" fmla="*/ 3289 h 14689"/>
                <a:gd name="connsiteX6" fmla="*/ 12040 w 15918"/>
                <a:gd name="connsiteY6" fmla="*/ 1098 h 1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8" h="14689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2" name="Freeform: Shape 100">
              <a:extLst>
                <a:ext uri="{FF2B5EF4-FFF2-40B4-BE49-F238E27FC236}">
                  <a16:creationId xmlns:a16="http://schemas.microsoft.com/office/drawing/2014/main" xmlns="" id="{D1AAB394-25EE-418D-AF4A-7BEF12F9B690}"/>
                </a:ext>
              </a:extLst>
            </p:cNvPr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>
                <a:gd name="connsiteX0" fmla="*/ 2286 w 13716"/>
                <a:gd name="connsiteY0" fmla="*/ 13716 h 13716"/>
                <a:gd name="connsiteX1" fmla="*/ 0 w 13716"/>
                <a:gd name="connsiteY1" fmla="*/ 6858 h 13716"/>
                <a:gd name="connsiteX2" fmla="*/ 6858 w 13716"/>
                <a:gd name="connsiteY2" fmla="*/ 0 h 13716"/>
                <a:gd name="connsiteX3" fmla="*/ 13716 w 13716"/>
                <a:gd name="connsiteY3" fmla="*/ 2286 h 13716"/>
                <a:gd name="connsiteX4" fmla="*/ 11430 w 13716"/>
                <a:gd name="connsiteY4" fmla="*/ 6858 h 13716"/>
                <a:gd name="connsiteX5" fmla="*/ 2286 w 13716"/>
                <a:gd name="connsiteY5" fmla="*/ 13716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" h="13716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3" name="Freeform: Shape 101">
              <a:extLst>
                <a:ext uri="{FF2B5EF4-FFF2-40B4-BE49-F238E27FC236}">
                  <a16:creationId xmlns:a16="http://schemas.microsoft.com/office/drawing/2014/main" xmlns="" id="{36D90E77-A3D0-4D40-9548-E4DE5093776D}"/>
                </a:ext>
              </a:extLst>
            </p:cNvPr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>
                <a:gd name="connsiteX0" fmla="*/ 3523 w 9037"/>
                <a:gd name="connsiteY0" fmla="*/ 0 h 10288"/>
                <a:gd name="connsiteX1" fmla="*/ 5714 w 9037"/>
                <a:gd name="connsiteY1" fmla="*/ 95 h 10288"/>
                <a:gd name="connsiteX2" fmla="*/ 8095 w 9037"/>
                <a:gd name="connsiteY2" fmla="*/ 6763 h 10288"/>
                <a:gd name="connsiteX3" fmla="*/ 951 w 9037"/>
                <a:gd name="connsiteY3" fmla="*/ 9430 h 10288"/>
                <a:gd name="connsiteX4" fmla="*/ 3523 w 9037"/>
                <a:gd name="connsiteY4" fmla="*/ 0 h 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" h="10288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4" name="Freeform: Shape 102">
              <a:extLst>
                <a:ext uri="{FF2B5EF4-FFF2-40B4-BE49-F238E27FC236}">
                  <a16:creationId xmlns:a16="http://schemas.microsoft.com/office/drawing/2014/main" xmlns="" id="{8F7B5707-734C-4AED-A8EF-1FE07DAE5AE5}"/>
                </a:ext>
              </a:extLst>
            </p:cNvPr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>
                <a:gd name="connsiteX0" fmla="*/ 906 w 12335"/>
                <a:gd name="connsiteY0" fmla="*/ 2286 h 7825"/>
                <a:gd name="connsiteX1" fmla="*/ 7764 w 12335"/>
                <a:gd name="connsiteY1" fmla="*/ 0 h 7825"/>
                <a:gd name="connsiteX2" fmla="*/ 12336 w 12335"/>
                <a:gd name="connsiteY2" fmla="*/ 0 h 7825"/>
                <a:gd name="connsiteX3" fmla="*/ 7764 w 12335"/>
                <a:gd name="connsiteY3" fmla="*/ 4572 h 7825"/>
                <a:gd name="connsiteX4" fmla="*/ 1382 w 12335"/>
                <a:gd name="connsiteY4" fmla="*/ 7144 h 7825"/>
                <a:gd name="connsiteX5" fmla="*/ 906 w 12335"/>
                <a:gd name="connsiteY5" fmla="*/ 2286 h 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5" h="7825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5" name="Freeform: Shape 103">
              <a:extLst>
                <a:ext uri="{FF2B5EF4-FFF2-40B4-BE49-F238E27FC236}">
                  <a16:creationId xmlns:a16="http://schemas.microsoft.com/office/drawing/2014/main" xmlns="" id="{54DF1F3A-E109-42F5-A137-18C4BC6ADA3F}"/>
                </a:ext>
              </a:extLst>
            </p:cNvPr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>
                <a:gd name="connsiteX0" fmla="*/ 6858 w 9143"/>
                <a:gd name="connsiteY0" fmla="*/ 2318 h 3224"/>
                <a:gd name="connsiteX1" fmla="*/ 0 w 9143"/>
                <a:gd name="connsiteY1" fmla="*/ 32 h 3224"/>
                <a:gd name="connsiteX2" fmla="*/ 9144 w 9143"/>
                <a:gd name="connsiteY2" fmla="*/ 2318 h 3224"/>
                <a:gd name="connsiteX3" fmla="*/ 6858 w 9143"/>
                <a:gd name="connsiteY3" fmla="*/ 2318 h 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" h="3224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6" name="Freeform: Shape 104">
              <a:extLst>
                <a:ext uri="{FF2B5EF4-FFF2-40B4-BE49-F238E27FC236}">
                  <a16:creationId xmlns:a16="http://schemas.microsoft.com/office/drawing/2014/main" xmlns="" id="{A51B5E12-BA28-4426-AB44-D420E62F7A55}"/>
                </a:ext>
              </a:extLst>
            </p:cNvPr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>
                <a:gd name="connsiteX0" fmla="*/ 54864 w 59531"/>
                <a:gd name="connsiteY0" fmla="*/ 25106 h 31733"/>
                <a:gd name="connsiteX1" fmla="*/ 57150 w 59531"/>
                <a:gd name="connsiteY1" fmla="*/ 25106 h 31733"/>
                <a:gd name="connsiteX2" fmla="*/ 59531 w 59531"/>
                <a:gd name="connsiteY2" fmla="*/ 27392 h 31733"/>
                <a:gd name="connsiteX3" fmla="*/ 50578 w 59531"/>
                <a:gd name="connsiteY3" fmla="*/ 31488 h 31733"/>
                <a:gd name="connsiteX4" fmla="*/ 30575 w 59531"/>
                <a:gd name="connsiteY4" fmla="*/ 29678 h 31733"/>
                <a:gd name="connsiteX5" fmla="*/ 11430 w 59531"/>
                <a:gd name="connsiteY5" fmla="*/ 27392 h 31733"/>
                <a:gd name="connsiteX6" fmla="*/ 0 w 59531"/>
                <a:gd name="connsiteY6" fmla="*/ 18248 h 31733"/>
                <a:gd name="connsiteX7" fmla="*/ 0 w 59531"/>
                <a:gd name="connsiteY7" fmla="*/ 18248 h 31733"/>
                <a:gd name="connsiteX8" fmla="*/ 11430 w 59531"/>
                <a:gd name="connsiteY8" fmla="*/ 9199 h 31733"/>
                <a:gd name="connsiteX9" fmla="*/ 32004 w 59531"/>
                <a:gd name="connsiteY9" fmla="*/ 55 h 31733"/>
                <a:gd name="connsiteX10" fmla="*/ 33242 w 59531"/>
                <a:gd name="connsiteY10" fmla="*/ 2627 h 31733"/>
                <a:gd name="connsiteX11" fmla="*/ 30004 w 59531"/>
                <a:gd name="connsiteY11" fmla="*/ 7580 h 31733"/>
                <a:gd name="connsiteX12" fmla="*/ 24575 w 59531"/>
                <a:gd name="connsiteY12" fmla="*/ 12057 h 31733"/>
                <a:gd name="connsiteX13" fmla="*/ 23622 w 59531"/>
                <a:gd name="connsiteY13" fmla="*/ 16629 h 31733"/>
                <a:gd name="connsiteX14" fmla="*/ 33814 w 59531"/>
                <a:gd name="connsiteY14" fmla="*/ 14819 h 31733"/>
                <a:gd name="connsiteX15" fmla="*/ 38195 w 59531"/>
                <a:gd name="connsiteY15" fmla="*/ 14628 h 31733"/>
                <a:gd name="connsiteX16" fmla="*/ 49530 w 59531"/>
                <a:gd name="connsiteY16" fmla="*/ 19867 h 31733"/>
                <a:gd name="connsiteX17" fmla="*/ 54864 w 59531"/>
                <a:gd name="connsiteY17" fmla="*/ 25106 h 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531" h="31733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7" name="Freeform: Shape 105">
              <a:extLst>
                <a:ext uri="{FF2B5EF4-FFF2-40B4-BE49-F238E27FC236}">
                  <a16:creationId xmlns:a16="http://schemas.microsoft.com/office/drawing/2014/main" xmlns="" id="{C66553D0-43E7-41C9-9E54-CF56AE287B6C}"/>
                </a:ext>
              </a:extLst>
            </p:cNvPr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>
                <a:gd name="connsiteX0" fmla="*/ 123 w 11552"/>
                <a:gd name="connsiteY0" fmla="*/ 0 h 9144"/>
                <a:gd name="connsiteX1" fmla="*/ 11553 w 11552"/>
                <a:gd name="connsiteY1" fmla="*/ 9144 h 9144"/>
                <a:gd name="connsiteX2" fmla="*/ 123 w 11552"/>
                <a:gd name="connsiteY2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2" h="9144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8" name="Freeform: Shape 106">
              <a:extLst>
                <a:ext uri="{FF2B5EF4-FFF2-40B4-BE49-F238E27FC236}">
                  <a16:creationId xmlns:a16="http://schemas.microsoft.com/office/drawing/2014/main" xmlns="" id="{55C855FC-0079-4701-80C0-0F20D68F1714}"/>
                </a:ext>
              </a:extLst>
            </p:cNvPr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>
                <a:gd name="connsiteX0" fmla="*/ 11430 w 11429"/>
                <a:gd name="connsiteY0" fmla="*/ 0 h 9144"/>
                <a:gd name="connsiteX1" fmla="*/ 0 w 11429"/>
                <a:gd name="connsiteY1" fmla="*/ 9144 h 9144"/>
                <a:gd name="connsiteX2" fmla="*/ 7049 w 11429"/>
                <a:gd name="connsiteY2" fmla="*/ 191 h 9144"/>
                <a:gd name="connsiteX3" fmla="*/ 11430 w 11429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9" h="9144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9" name="Freeform: Shape 107">
              <a:extLst>
                <a:ext uri="{FF2B5EF4-FFF2-40B4-BE49-F238E27FC236}">
                  <a16:creationId xmlns:a16="http://schemas.microsoft.com/office/drawing/2014/main" xmlns="" id="{4D4C6DE6-8AFB-4057-A2AC-B3F8AE067EA6}"/>
                </a:ext>
              </a:extLst>
            </p:cNvPr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>
                <a:gd name="connsiteX0" fmla="*/ 28355 w 31722"/>
                <a:gd name="connsiteY0" fmla="*/ 13716 h 20573"/>
                <a:gd name="connsiteX1" fmla="*/ 21497 w 31722"/>
                <a:gd name="connsiteY1" fmla="*/ 20574 h 20573"/>
                <a:gd name="connsiteX2" fmla="*/ 6257 w 31722"/>
                <a:gd name="connsiteY2" fmla="*/ 18574 h 20573"/>
                <a:gd name="connsiteX3" fmla="*/ 1018 w 31722"/>
                <a:gd name="connsiteY3" fmla="*/ 11430 h 20573"/>
                <a:gd name="connsiteX4" fmla="*/ 3304 w 31722"/>
                <a:gd name="connsiteY4" fmla="*/ 6858 h 20573"/>
                <a:gd name="connsiteX5" fmla="*/ 19306 w 31722"/>
                <a:gd name="connsiteY5" fmla="*/ 0 h 20573"/>
                <a:gd name="connsiteX6" fmla="*/ 23783 w 31722"/>
                <a:gd name="connsiteY6" fmla="*/ 0 h 20573"/>
                <a:gd name="connsiteX7" fmla="*/ 28355 w 31722"/>
                <a:gd name="connsiteY7" fmla="*/ 13716 h 2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22" h="20573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0" name="Freeform: Shape 108">
              <a:extLst>
                <a:ext uri="{FF2B5EF4-FFF2-40B4-BE49-F238E27FC236}">
                  <a16:creationId xmlns:a16="http://schemas.microsoft.com/office/drawing/2014/main" xmlns="" id="{0F6214FA-20C9-4379-ABC6-D5A9659A710E}"/>
                </a:ext>
              </a:extLst>
            </p:cNvPr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>
                <a:gd name="connsiteX0" fmla="*/ 7525 w 28004"/>
                <a:gd name="connsiteY0" fmla="*/ 0 h 20574"/>
                <a:gd name="connsiteX1" fmla="*/ 17050 w 28004"/>
                <a:gd name="connsiteY1" fmla="*/ 4858 h 20574"/>
                <a:gd name="connsiteX2" fmla="*/ 28004 w 28004"/>
                <a:gd name="connsiteY2" fmla="*/ 9144 h 20574"/>
                <a:gd name="connsiteX3" fmla="*/ 28004 w 28004"/>
                <a:gd name="connsiteY3" fmla="*/ 9144 h 20574"/>
                <a:gd name="connsiteX4" fmla="*/ 16574 w 28004"/>
                <a:gd name="connsiteY4" fmla="*/ 20574 h 20574"/>
                <a:gd name="connsiteX5" fmla="*/ 7430 w 28004"/>
                <a:gd name="connsiteY5" fmla="*/ 20574 h 20574"/>
                <a:gd name="connsiteX6" fmla="*/ 2096 w 28004"/>
                <a:gd name="connsiteY6" fmla="*/ 15621 h 20574"/>
                <a:gd name="connsiteX7" fmla="*/ 0 w 28004"/>
                <a:gd name="connsiteY7" fmla="*/ 5524 h 20574"/>
                <a:gd name="connsiteX8" fmla="*/ 2953 w 28004"/>
                <a:gd name="connsiteY8" fmla="*/ 2286 h 20574"/>
                <a:gd name="connsiteX9" fmla="*/ 7525 w 28004"/>
                <a:gd name="connsiteY9" fmla="*/ 0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04" h="20574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1" name="Freeform: Shape 109">
              <a:extLst>
                <a:ext uri="{FF2B5EF4-FFF2-40B4-BE49-F238E27FC236}">
                  <a16:creationId xmlns:a16="http://schemas.microsoft.com/office/drawing/2014/main" xmlns="" id="{C15DAE8F-DA3A-44CC-A806-6B410E56D4DF}"/>
                </a:ext>
              </a:extLst>
            </p:cNvPr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>
                <a:gd name="connsiteX0" fmla="*/ 13716 w 13716"/>
                <a:gd name="connsiteY0" fmla="*/ 917 h 10568"/>
                <a:gd name="connsiteX1" fmla="*/ 11430 w 13716"/>
                <a:gd name="connsiteY1" fmla="*/ 3203 h 10568"/>
                <a:gd name="connsiteX2" fmla="*/ 0 w 13716"/>
                <a:gd name="connsiteY2" fmla="*/ 7775 h 10568"/>
                <a:gd name="connsiteX3" fmla="*/ 0 w 13716"/>
                <a:gd name="connsiteY3" fmla="*/ 5489 h 10568"/>
                <a:gd name="connsiteX4" fmla="*/ 13716 w 13716"/>
                <a:gd name="connsiteY4" fmla="*/ 917 h 1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" h="10568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2" name="Freeform: Shape 110">
              <a:extLst>
                <a:ext uri="{FF2B5EF4-FFF2-40B4-BE49-F238E27FC236}">
                  <a16:creationId xmlns:a16="http://schemas.microsoft.com/office/drawing/2014/main" xmlns="" id="{9D08F5AC-2EDF-4A97-8CB9-425417437227}"/>
                </a:ext>
              </a:extLst>
            </p:cNvPr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>
                <a:gd name="connsiteX0" fmla="*/ 0 w 22764"/>
                <a:gd name="connsiteY0" fmla="*/ 7655 h 12131"/>
                <a:gd name="connsiteX1" fmla="*/ 14002 w 22764"/>
                <a:gd name="connsiteY1" fmla="*/ 2607 h 12131"/>
                <a:gd name="connsiteX2" fmla="*/ 22765 w 22764"/>
                <a:gd name="connsiteY2" fmla="*/ 7560 h 12131"/>
                <a:gd name="connsiteX3" fmla="*/ 18193 w 22764"/>
                <a:gd name="connsiteY3" fmla="*/ 9846 h 12131"/>
                <a:gd name="connsiteX4" fmla="*/ 13621 w 22764"/>
                <a:gd name="connsiteY4" fmla="*/ 12132 h 12131"/>
                <a:gd name="connsiteX5" fmla="*/ 2191 w 22764"/>
                <a:gd name="connsiteY5" fmla="*/ 7560 h 12131"/>
                <a:gd name="connsiteX6" fmla="*/ 0 w 22764"/>
                <a:gd name="connsiteY6" fmla="*/ 7655 h 1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4" h="12131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3" name="Freeform: Shape 111">
              <a:extLst>
                <a:ext uri="{FF2B5EF4-FFF2-40B4-BE49-F238E27FC236}">
                  <a16:creationId xmlns:a16="http://schemas.microsoft.com/office/drawing/2014/main" xmlns="" id="{B275D5A0-69B4-4D2F-AA24-2CDA3F8A9E01}"/>
                </a:ext>
              </a:extLst>
            </p:cNvPr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>
                <a:gd name="connsiteX0" fmla="*/ 6900 w 25619"/>
                <a:gd name="connsiteY0" fmla="*/ 3853 h 15283"/>
                <a:gd name="connsiteX1" fmla="*/ 20616 w 25619"/>
                <a:gd name="connsiteY1" fmla="*/ 1567 h 15283"/>
                <a:gd name="connsiteX2" fmla="*/ 25188 w 25619"/>
                <a:gd name="connsiteY2" fmla="*/ 3853 h 15283"/>
                <a:gd name="connsiteX3" fmla="*/ 22902 w 25619"/>
                <a:gd name="connsiteY3" fmla="*/ 8425 h 15283"/>
                <a:gd name="connsiteX4" fmla="*/ 18330 w 25619"/>
                <a:gd name="connsiteY4" fmla="*/ 12997 h 15283"/>
                <a:gd name="connsiteX5" fmla="*/ 6900 w 25619"/>
                <a:gd name="connsiteY5" fmla="*/ 12997 h 15283"/>
                <a:gd name="connsiteX6" fmla="*/ 42 w 25619"/>
                <a:gd name="connsiteY6" fmla="*/ 8425 h 15283"/>
                <a:gd name="connsiteX7" fmla="*/ 6900 w 25619"/>
                <a:gd name="connsiteY7" fmla="*/ 3853 h 1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9" h="15283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4" name="Freeform: Shape 112">
              <a:extLst>
                <a:ext uri="{FF2B5EF4-FFF2-40B4-BE49-F238E27FC236}">
                  <a16:creationId xmlns:a16="http://schemas.microsoft.com/office/drawing/2014/main" xmlns="" id="{A783917F-2425-4F0A-83A6-690700EF33FA}"/>
                </a:ext>
              </a:extLst>
            </p:cNvPr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>
                <a:gd name="connsiteX0" fmla="*/ 0 w 11334"/>
                <a:gd name="connsiteY0" fmla="*/ 4572 h 4645"/>
                <a:gd name="connsiteX1" fmla="*/ 2286 w 11334"/>
                <a:gd name="connsiteY1" fmla="*/ 0 h 4645"/>
                <a:gd name="connsiteX2" fmla="*/ 11335 w 11334"/>
                <a:gd name="connsiteY2" fmla="*/ 0 h 4645"/>
                <a:gd name="connsiteX3" fmla="*/ 9049 w 11334"/>
                <a:gd name="connsiteY3" fmla="*/ 2286 h 4645"/>
                <a:gd name="connsiteX4" fmla="*/ 0 w 11334"/>
                <a:gd name="connsiteY4" fmla="*/ 4572 h 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" h="4645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5" name="Freeform: Shape 113">
              <a:extLst>
                <a:ext uri="{FF2B5EF4-FFF2-40B4-BE49-F238E27FC236}">
                  <a16:creationId xmlns:a16="http://schemas.microsoft.com/office/drawing/2014/main" xmlns="" id="{7EAF4736-EDC8-4665-A9F9-82B90A7A5F95}"/>
                </a:ext>
              </a:extLst>
            </p:cNvPr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>
                <a:gd name="connsiteX0" fmla="*/ 2381 w 11334"/>
                <a:gd name="connsiteY0" fmla="*/ 7554 h 9765"/>
                <a:gd name="connsiteX1" fmla="*/ 0 w 11334"/>
                <a:gd name="connsiteY1" fmla="*/ 5268 h 9765"/>
                <a:gd name="connsiteX2" fmla="*/ 9144 w 11334"/>
                <a:gd name="connsiteY2" fmla="*/ 696 h 9765"/>
                <a:gd name="connsiteX3" fmla="*/ 9144 w 11334"/>
                <a:gd name="connsiteY3" fmla="*/ 5268 h 9765"/>
                <a:gd name="connsiteX4" fmla="*/ 11335 w 11334"/>
                <a:gd name="connsiteY4" fmla="*/ 9649 h 9765"/>
                <a:gd name="connsiteX5" fmla="*/ 2381 w 11334"/>
                <a:gd name="connsiteY5" fmla="*/ 7554 h 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4" h="9765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6" name="Freeform: Shape 114">
              <a:extLst>
                <a:ext uri="{FF2B5EF4-FFF2-40B4-BE49-F238E27FC236}">
                  <a16:creationId xmlns:a16="http://schemas.microsoft.com/office/drawing/2014/main" xmlns="" id="{7F317E97-C522-4275-B38D-9C3FB689C766}"/>
                </a:ext>
              </a:extLst>
            </p:cNvPr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>
                <a:gd name="connsiteX0" fmla="*/ 12 w 16108"/>
                <a:gd name="connsiteY0" fmla="*/ 4578 h 7856"/>
                <a:gd name="connsiteX1" fmla="*/ 11537 w 16108"/>
                <a:gd name="connsiteY1" fmla="*/ 6 h 7856"/>
                <a:gd name="connsiteX2" fmla="*/ 16109 w 16108"/>
                <a:gd name="connsiteY2" fmla="*/ 2292 h 7856"/>
                <a:gd name="connsiteX3" fmla="*/ 11537 w 16108"/>
                <a:gd name="connsiteY3" fmla="*/ 4578 h 7856"/>
                <a:gd name="connsiteX4" fmla="*/ 4679 w 16108"/>
                <a:gd name="connsiteY4" fmla="*/ 6864 h 7856"/>
                <a:gd name="connsiteX5" fmla="*/ 12 w 16108"/>
                <a:gd name="connsiteY5" fmla="*/ 4578 h 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08" h="7856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7" name="Freeform: Shape 115">
              <a:extLst>
                <a:ext uri="{FF2B5EF4-FFF2-40B4-BE49-F238E27FC236}">
                  <a16:creationId xmlns:a16="http://schemas.microsoft.com/office/drawing/2014/main" xmlns="" id="{043BFBAB-3435-477C-9210-F2B038330232}"/>
                </a:ext>
              </a:extLst>
            </p:cNvPr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>
                <a:gd name="connsiteX0" fmla="*/ 1144 w 8002"/>
                <a:gd name="connsiteY0" fmla="*/ 2286 h 7446"/>
                <a:gd name="connsiteX1" fmla="*/ 5716 w 8002"/>
                <a:gd name="connsiteY1" fmla="*/ 0 h 7446"/>
                <a:gd name="connsiteX2" fmla="*/ 8002 w 8002"/>
                <a:gd name="connsiteY2" fmla="*/ 0 h 7446"/>
                <a:gd name="connsiteX3" fmla="*/ 8002 w 8002"/>
                <a:gd name="connsiteY3" fmla="*/ 4572 h 7446"/>
                <a:gd name="connsiteX4" fmla="*/ 1144 w 8002"/>
                <a:gd name="connsiteY4" fmla="*/ 6858 h 7446"/>
                <a:gd name="connsiteX5" fmla="*/ 1144 w 8002"/>
                <a:gd name="connsiteY5" fmla="*/ 2286 h 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2" h="7446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8" name="Freeform: Shape 116">
              <a:extLst>
                <a:ext uri="{FF2B5EF4-FFF2-40B4-BE49-F238E27FC236}">
                  <a16:creationId xmlns:a16="http://schemas.microsoft.com/office/drawing/2014/main" xmlns="" id="{84415468-6D73-45AD-96E7-B6A448041DF7}"/>
                </a:ext>
              </a:extLst>
            </p:cNvPr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>
                <a:gd name="connsiteX0" fmla="*/ 9553 w 22283"/>
                <a:gd name="connsiteY0" fmla="*/ 9144 h 31945"/>
                <a:gd name="connsiteX1" fmla="*/ 16411 w 22283"/>
                <a:gd name="connsiteY1" fmla="*/ 11430 h 31945"/>
                <a:gd name="connsiteX2" fmla="*/ 20983 w 22283"/>
                <a:gd name="connsiteY2" fmla="*/ 16002 h 31945"/>
                <a:gd name="connsiteX3" fmla="*/ 20793 w 22283"/>
                <a:gd name="connsiteY3" fmla="*/ 17336 h 31945"/>
                <a:gd name="connsiteX4" fmla="*/ 21650 w 22283"/>
                <a:gd name="connsiteY4" fmla="*/ 28099 h 31945"/>
                <a:gd name="connsiteX5" fmla="*/ 14982 w 22283"/>
                <a:gd name="connsiteY5" fmla="*/ 31909 h 31945"/>
                <a:gd name="connsiteX6" fmla="*/ 2695 w 22283"/>
                <a:gd name="connsiteY6" fmla="*/ 29623 h 31945"/>
                <a:gd name="connsiteX7" fmla="*/ 10696 w 22283"/>
                <a:gd name="connsiteY7" fmla="*/ 23146 h 31945"/>
                <a:gd name="connsiteX8" fmla="*/ 1266 w 22283"/>
                <a:gd name="connsiteY8" fmla="*/ 20479 h 31945"/>
                <a:gd name="connsiteX9" fmla="*/ 314 w 22283"/>
                <a:gd name="connsiteY9" fmla="*/ 11335 h 31945"/>
                <a:gd name="connsiteX10" fmla="*/ 3457 w 22283"/>
                <a:gd name="connsiteY10" fmla="*/ 2953 h 31945"/>
                <a:gd name="connsiteX11" fmla="*/ 4886 w 22283"/>
                <a:gd name="connsiteY11" fmla="*/ 2191 h 31945"/>
                <a:gd name="connsiteX12" fmla="*/ 11744 w 22283"/>
                <a:gd name="connsiteY12" fmla="*/ 0 h 31945"/>
                <a:gd name="connsiteX13" fmla="*/ 9553 w 22283"/>
                <a:gd name="connsiteY13" fmla="*/ 9144 h 3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83" h="31945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9" name="Freeform: Shape 117">
              <a:extLst>
                <a:ext uri="{FF2B5EF4-FFF2-40B4-BE49-F238E27FC236}">
                  <a16:creationId xmlns:a16="http://schemas.microsoft.com/office/drawing/2014/main" xmlns="" id="{8A04D88B-1552-473E-BCCB-0B26845A1D86}"/>
                </a:ext>
              </a:extLst>
            </p:cNvPr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>
                <a:gd name="connsiteX0" fmla="*/ 10671 w 22101"/>
                <a:gd name="connsiteY0" fmla="*/ 2286 h 17990"/>
                <a:gd name="connsiteX1" fmla="*/ 17529 w 22101"/>
                <a:gd name="connsiteY1" fmla="*/ 0 h 17990"/>
                <a:gd name="connsiteX2" fmla="*/ 22101 w 22101"/>
                <a:gd name="connsiteY2" fmla="*/ 4572 h 17990"/>
                <a:gd name="connsiteX3" fmla="*/ 22101 w 22101"/>
                <a:gd name="connsiteY3" fmla="*/ 4572 h 17990"/>
                <a:gd name="connsiteX4" fmla="*/ 15243 w 22101"/>
                <a:gd name="connsiteY4" fmla="*/ 6858 h 17990"/>
                <a:gd name="connsiteX5" fmla="*/ 10481 w 22101"/>
                <a:gd name="connsiteY5" fmla="*/ 14859 h 17990"/>
                <a:gd name="connsiteX6" fmla="*/ 3623 w 22101"/>
                <a:gd name="connsiteY6" fmla="*/ 17812 h 17990"/>
                <a:gd name="connsiteX7" fmla="*/ 3 w 22101"/>
                <a:gd name="connsiteY7" fmla="*/ 14002 h 17990"/>
                <a:gd name="connsiteX8" fmla="*/ 4099 w 22101"/>
                <a:gd name="connsiteY8" fmla="*/ 9335 h 17990"/>
                <a:gd name="connsiteX9" fmla="*/ 10671 w 22101"/>
                <a:gd name="connsiteY9" fmla="*/ 2286 h 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01" h="1799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0" name="Freeform: Shape 118">
              <a:extLst>
                <a:ext uri="{FF2B5EF4-FFF2-40B4-BE49-F238E27FC236}">
                  <a16:creationId xmlns:a16="http://schemas.microsoft.com/office/drawing/2014/main" xmlns="" id="{3113011B-4386-470C-9139-CE36D96C543A}"/>
                </a:ext>
              </a:extLst>
            </p:cNvPr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>
                <a:gd name="connsiteX0" fmla="*/ 1146 w 12607"/>
                <a:gd name="connsiteY0" fmla="*/ 0 h 9144"/>
                <a:gd name="connsiteX1" fmla="*/ 12576 w 12607"/>
                <a:gd name="connsiteY1" fmla="*/ 0 h 9144"/>
                <a:gd name="connsiteX2" fmla="*/ 8004 w 12607"/>
                <a:gd name="connsiteY2" fmla="*/ 9144 h 9144"/>
                <a:gd name="connsiteX3" fmla="*/ 1146 w 12607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7" h="9144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1" name="Freeform: Shape 119">
              <a:extLst>
                <a:ext uri="{FF2B5EF4-FFF2-40B4-BE49-F238E27FC236}">
                  <a16:creationId xmlns:a16="http://schemas.microsoft.com/office/drawing/2014/main" xmlns="" id="{AE8A6372-5FBF-4C48-9CD2-74CAA06051D4}"/>
                </a:ext>
              </a:extLst>
            </p:cNvPr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>
                <a:gd name="connsiteX0" fmla="*/ 0 w 29622"/>
                <a:gd name="connsiteY0" fmla="*/ 7387 h 30590"/>
                <a:gd name="connsiteX1" fmla="*/ 6858 w 29622"/>
                <a:gd name="connsiteY1" fmla="*/ 5101 h 30590"/>
                <a:gd name="connsiteX2" fmla="*/ 11525 w 29622"/>
                <a:gd name="connsiteY2" fmla="*/ 53 h 30590"/>
                <a:gd name="connsiteX3" fmla="*/ 16955 w 29622"/>
                <a:gd name="connsiteY3" fmla="*/ 9102 h 30590"/>
                <a:gd name="connsiteX4" fmla="*/ 16574 w 29622"/>
                <a:gd name="connsiteY4" fmla="*/ 11959 h 30590"/>
                <a:gd name="connsiteX5" fmla="*/ 14764 w 29622"/>
                <a:gd name="connsiteY5" fmla="*/ 13007 h 30590"/>
                <a:gd name="connsiteX6" fmla="*/ 16193 w 29622"/>
                <a:gd name="connsiteY6" fmla="*/ 13483 h 30590"/>
                <a:gd name="connsiteX7" fmla="*/ 19145 w 29622"/>
                <a:gd name="connsiteY7" fmla="*/ 15674 h 30590"/>
                <a:gd name="connsiteX8" fmla="*/ 22765 w 29622"/>
                <a:gd name="connsiteY8" fmla="*/ 21008 h 30590"/>
                <a:gd name="connsiteX9" fmla="*/ 29623 w 29622"/>
                <a:gd name="connsiteY9" fmla="*/ 21008 h 30590"/>
                <a:gd name="connsiteX10" fmla="*/ 22765 w 29622"/>
                <a:gd name="connsiteY10" fmla="*/ 25580 h 30590"/>
                <a:gd name="connsiteX11" fmla="*/ 11335 w 29622"/>
                <a:gd name="connsiteY11" fmla="*/ 30152 h 30590"/>
                <a:gd name="connsiteX12" fmla="*/ 3429 w 29622"/>
                <a:gd name="connsiteY12" fmla="*/ 28819 h 30590"/>
                <a:gd name="connsiteX13" fmla="*/ 1048 w 29622"/>
                <a:gd name="connsiteY13" fmla="*/ 27199 h 30590"/>
                <a:gd name="connsiteX14" fmla="*/ 0 w 29622"/>
                <a:gd name="connsiteY14" fmla="*/ 7387 h 3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22" h="3059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2" name="Freeform: Shape 120">
              <a:extLst>
                <a:ext uri="{FF2B5EF4-FFF2-40B4-BE49-F238E27FC236}">
                  <a16:creationId xmlns:a16="http://schemas.microsoft.com/office/drawing/2014/main" xmlns="" id="{A5BE20E0-8F89-49C9-8D65-A5E42B924871}"/>
                </a:ext>
              </a:extLst>
            </p:cNvPr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>
                <a:gd name="connsiteX0" fmla="*/ 24548 w 24547"/>
                <a:gd name="connsiteY0" fmla="*/ 2762 h 18192"/>
                <a:gd name="connsiteX1" fmla="*/ 24548 w 24547"/>
                <a:gd name="connsiteY1" fmla="*/ 5048 h 18192"/>
                <a:gd name="connsiteX2" fmla="*/ 13594 w 24547"/>
                <a:gd name="connsiteY2" fmla="*/ 14573 h 18192"/>
                <a:gd name="connsiteX3" fmla="*/ 10927 w 24547"/>
                <a:gd name="connsiteY3" fmla="*/ 14192 h 18192"/>
                <a:gd name="connsiteX4" fmla="*/ 2259 w 24547"/>
                <a:gd name="connsiteY4" fmla="*/ 18193 h 18192"/>
                <a:gd name="connsiteX5" fmla="*/ 1783 w 24547"/>
                <a:gd name="connsiteY5" fmla="*/ 7334 h 18192"/>
                <a:gd name="connsiteX6" fmla="*/ 7974 w 24547"/>
                <a:gd name="connsiteY6" fmla="*/ 0 h 18192"/>
                <a:gd name="connsiteX7" fmla="*/ 7974 w 24547"/>
                <a:gd name="connsiteY7" fmla="*/ 5810 h 18192"/>
                <a:gd name="connsiteX8" fmla="*/ 23500 w 24547"/>
                <a:gd name="connsiteY8" fmla="*/ 1619 h 18192"/>
                <a:gd name="connsiteX9" fmla="*/ 24548 w 24547"/>
                <a:gd name="connsiteY9" fmla="*/ 2762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47" h="18192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1">
              <a:extLst>
                <a:ext uri="{FF2B5EF4-FFF2-40B4-BE49-F238E27FC236}">
                  <a16:creationId xmlns:a16="http://schemas.microsoft.com/office/drawing/2014/main" xmlns="" id="{6B15CAFA-2D7A-43C1-B819-B64B5CCFB1C0}"/>
                </a:ext>
              </a:extLst>
            </p:cNvPr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>
                <a:gd name="connsiteX0" fmla="*/ 6860 w 11587"/>
                <a:gd name="connsiteY0" fmla="*/ 19 h 9493"/>
                <a:gd name="connsiteX1" fmla="*/ 10384 w 11587"/>
                <a:gd name="connsiteY1" fmla="*/ 7258 h 9493"/>
                <a:gd name="connsiteX2" fmla="*/ 2 w 11587"/>
                <a:gd name="connsiteY2" fmla="*/ 4591 h 9493"/>
                <a:gd name="connsiteX3" fmla="*/ 6860 w 11587"/>
                <a:gd name="connsiteY3" fmla="*/ 19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7" h="9493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4" name="Freeform: Shape 122">
              <a:extLst>
                <a:ext uri="{FF2B5EF4-FFF2-40B4-BE49-F238E27FC236}">
                  <a16:creationId xmlns:a16="http://schemas.microsoft.com/office/drawing/2014/main" xmlns="" id="{48079AE7-EDA1-425F-B527-45ABE28E5088}"/>
                </a:ext>
              </a:extLst>
            </p:cNvPr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>
                <a:gd name="connsiteX0" fmla="*/ 2766 w 11294"/>
                <a:gd name="connsiteY0" fmla="*/ 4363 h 8967"/>
                <a:gd name="connsiteX1" fmla="*/ 9433 w 11294"/>
                <a:gd name="connsiteY1" fmla="*/ 363 h 8967"/>
                <a:gd name="connsiteX2" fmla="*/ 9624 w 11294"/>
                <a:gd name="connsiteY2" fmla="*/ 6649 h 8967"/>
                <a:gd name="connsiteX3" fmla="*/ 480 w 11294"/>
                <a:gd name="connsiteY3" fmla="*/ 8935 h 8967"/>
                <a:gd name="connsiteX4" fmla="*/ 480 w 11294"/>
                <a:gd name="connsiteY4" fmla="*/ 8935 h 8967"/>
                <a:gd name="connsiteX5" fmla="*/ 2766 w 11294"/>
                <a:gd name="connsiteY5" fmla="*/ 4363 h 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4" h="8967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5" name="Freeform: Shape 123">
              <a:extLst>
                <a:ext uri="{FF2B5EF4-FFF2-40B4-BE49-F238E27FC236}">
                  <a16:creationId xmlns:a16="http://schemas.microsoft.com/office/drawing/2014/main" xmlns="" id="{7F9E54E9-2A99-46A3-B66F-17D42A78EB77}"/>
                </a:ext>
              </a:extLst>
            </p:cNvPr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>
                <a:gd name="connsiteX0" fmla="*/ 0 w 14455"/>
                <a:gd name="connsiteY0" fmla="*/ 9144 h 9858"/>
                <a:gd name="connsiteX1" fmla="*/ 11430 w 14455"/>
                <a:gd name="connsiteY1" fmla="*/ 0 h 9858"/>
                <a:gd name="connsiteX2" fmla="*/ 12668 w 14455"/>
                <a:gd name="connsiteY2" fmla="*/ 3715 h 9858"/>
                <a:gd name="connsiteX3" fmla="*/ 2286 w 14455"/>
                <a:gd name="connsiteY3" fmla="*/ 9144 h 9858"/>
                <a:gd name="connsiteX4" fmla="*/ 0 w 14455"/>
                <a:gd name="connsiteY4" fmla="*/ 9144 h 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5" h="9858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124">
              <a:extLst>
                <a:ext uri="{FF2B5EF4-FFF2-40B4-BE49-F238E27FC236}">
                  <a16:creationId xmlns:a16="http://schemas.microsoft.com/office/drawing/2014/main" xmlns="" id="{1A850DD1-CD00-44DF-99E6-510A1DE8A9D0}"/>
                </a:ext>
              </a:extLst>
            </p:cNvPr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>
                <a:gd name="connsiteX0" fmla="*/ 14478 w 14859"/>
                <a:gd name="connsiteY0" fmla="*/ 5248 h 12105"/>
                <a:gd name="connsiteX1" fmla="*/ 7620 w 14859"/>
                <a:gd name="connsiteY1" fmla="*/ 12106 h 12105"/>
                <a:gd name="connsiteX2" fmla="*/ 3048 w 14859"/>
                <a:gd name="connsiteY2" fmla="*/ 9820 h 12105"/>
                <a:gd name="connsiteX3" fmla="*/ 0 w 14859"/>
                <a:gd name="connsiteY3" fmla="*/ 6486 h 12105"/>
                <a:gd name="connsiteX4" fmla="*/ 12859 w 14859"/>
                <a:gd name="connsiteY4" fmla="*/ 1152 h 12105"/>
                <a:gd name="connsiteX5" fmla="*/ 14859 w 14859"/>
                <a:gd name="connsiteY5" fmla="*/ 3629 h 12105"/>
                <a:gd name="connsiteX6" fmla="*/ 14478 w 14859"/>
                <a:gd name="connsiteY6" fmla="*/ 5248 h 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9" h="12105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7" name="Freeform: Shape 125">
              <a:extLst>
                <a:ext uri="{FF2B5EF4-FFF2-40B4-BE49-F238E27FC236}">
                  <a16:creationId xmlns:a16="http://schemas.microsoft.com/office/drawing/2014/main" xmlns="" id="{9AB8FA56-133E-43C3-A8D9-74352A94486F}"/>
                </a:ext>
              </a:extLst>
            </p:cNvPr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>
                <a:gd name="connsiteX0" fmla="*/ 1131 w 8839"/>
                <a:gd name="connsiteY0" fmla="*/ 4572 h 9143"/>
                <a:gd name="connsiteX1" fmla="*/ 7989 w 8839"/>
                <a:gd name="connsiteY1" fmla="*/ 0 h 9143"/>
                <a:gd name="connsiteX2" fmla="*/ 1131 w 8839"/>
                <a:gd name="connsiteY2" fmla="*/ 9144 h 9143"/>
                <a:gd name="connsiteX3" fmla="*/ 178 w 8839"/>
                <a:gd name="connsiteY3" fmla="*/ 8191 h 9143"/>
                <a:gd name="connsiteX4" fmla="*/ 1131 w 8839"/>
                <a:gd name="connsiteY4" fmla="*/ 4572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" h="9143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8" name="Freeform: Shape 126">
              <a:extLst>
                <a:ext uri="{FF2B5EF4-FFF2-40B4-BE49-F238E27FC236}">
                  <a16:creationId xmlns:a16="http://schemas.microsoft.com/office/drawing/2014/main" xmlns="" id="{A9CF78E0-1CD7-4FA5-89A6-61428FBFE401}"/>
                </a:ext>
              </a:extLst>
            </p:cNvPr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>
                <a:gd name="connsiteX0" fmla="*/ 8461 w 10746"/>
                <a:gd name="connsiteY0" fmla="*/ 1164 h 7418"/>
                <a:gd name="connsiteX1" fmla="*/ 10747 w 10746"/>
                <a:gd name="connsiteY1" fmla="*/ 3450 h 7418"/>
                <a:gd name="connsiteX2" fmla="*/ 6175 w 10746"/>
                <a:gd name="connsiteY2" fmla="*/ 5832 h 7418"/>
                <a:gd name="connsiteX3" fmla="*/ 555 w 10746"/>
                <a:gd name="connsiteY3" fmla="*/ 6689 h 7418"/>
                <a:gd name="connsiteX4" fmla="*/ 1603 w 10746"/>
                <a:gd name="connsiteY4" fmla="*/ 3450 h 7418"/>
                <a:gd name="connsiteX5" fmla="*/ 8461 w 10746"/>
                <a:gd name="connsiteY5" fmla="*/ 1164 h 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6" h="7418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127">
              <a:extLst>
                <a:ext uri="{FF2B5EF4-FFF2-40B4-BE49-F238E27FC236}">
                  <a16:creationId xmlns:a16="http://schemas.microsoft.com/office/drawing/2014/main" xmlns="" id="{9A200307-4A89-4967-8F3F-DB521C794F34}"/>
                </a:ext>
              </a:extLst>
            </p:cNvPr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>
                <a:gd name="connsiteX0" fmla="*/ 0 w 6858"/>
                <a:gd name="connsiteY0" fmla="*/ 8182 h 8181"/>
                <a:gd name="connsiteX1" fmla="*/ 0 w 6858"/>
                <a:gd name="connsiteY1" fmla="*/ 1324 h 8181"/>
                <a:gd name="connsiteX2" fmla="*/ 6858 w 6858"/>
                <a:gd name="connsiteY2" fmla="*/ 1324 h 8181"/>
                <a:gd name="connsiteX3" fmla="*/ 6858 w 6858"/>
                <a:gd name="connsiteY3" fmla="*/ 1324 h 8181"/>
                <a:gd name="connsiteX4" fmla="*/ 6858 w 6858"/>
                <a:gd name="connsiteY4" fmla="*/ 3610 h 8181"/>
                <a:gd name="connsiteX5" fmla="*/ 0 w 6858"/>
                <a:gd name="connsiteY5" fmla="*/ 8182 h 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" h="8181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0" name="Freeform: Shape 128">
              <a:extLst>
                <a:ext uri="{FF2B5EF4-FFF2-40B4-BE49-F238E27FC236}">
                  <a16:creationId xmlns:a16="http://schemas.microsoft.com/office/drawing/2014/main" xmlns="" id="{4911A15B-46A7-4115-83F9-FE05CE88EC23}"/>
                </a:ext>
              </a:extLst>
            </p:cNvPr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>
                <a:gd name="connsiteX0" fmla="*/ 6225 w 8511"/>
                <a:gd name="connsiteY0" fmla="*/ 0 h 6857"/>
                <a:gd name="connsiteX1" fmla="*/ 8511 w 8511"/>
                <a:gd name="connsiteY1" fmla="*/ 0 h 6857"/>
                <a:gd name="connsiteX2" fmla="*/ 8511 w 8511"/>
                <a:gd name="connsiteY2" fmla="*/ 2286 h 6857"/>
                <a:gd name="connsiteX3" fmla="*/ 1653 w 8511"/>
                <a:gd name="connsiteY3" fmla="*/ 6858 h 6857"/>
                <a:gd name="connsiteX4" fmla="*/ 3939 w 8511"/>
                <a:gd name="connsiteY4" fmla="*/ 0 h 6857"/>
                <a:gd name="connsiteX5" fmla="*/ 6225 w 8511"/>
                <a:gd name="connsiteY5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1" h="6857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1" name="Freeform: Shape 129">
              <a:extLst>
                <a:ext uri="{FF2B5EF4-FFF2-40B4-BE49-F238E27FC236}">
                  <a16:creationId xmlns:a16="http://schemas.microsoft.com/office/drawing/2014/main" xmlns="" id="{62F47424-B468-4485-87C5-B5755C4BBCE1}"/>
                </a:ext>
              </a:extLst>
            </p:cNvPr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>
                <a:gd name="connsiteX0" fmla="*/ 1647 w 3933"/>
                <a:gd name="connsiteY0" fmla="*/ 0 h 5543"/>
                <a:gd name="connsiteX1" fmla="*/ 3933 w 3933"/>
                <a:gd name="connsiteY1" fmla="*/ 0 h 5543"/>
                <a:gd name="connsiteX2" fmla="*/ 1171 w 3933"/>
                <a:gd name="connsiteY2" fmla="*/ 5429 h 5543"/>
                <a:gd name="connsiteX3" fmla="*/ 1647 w 3933"/>
                <a:gd name="connsiteY3" fmla="*/ 0 h 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" h="5543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2" name="Freeform: Shape 130">
              <a:extLst>
                <a:ext uri="{FF2B5EF4-FFF2-40B4-BE49-F238E27FC236}">
                  <a16:creationId xmlns:a16="http://schemas.microsoft.com/office/drawing/2014/main" xmlns="" id="{6499B650-A22D-4762-BE30-A1EF7CED37FA}"/>
                </a:ext>
              </a:extLst>
            </p:cNvPr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>
                <a:gd name="connsiteX0" fmla="*/ 13716 w 17487"/>
                <a:gd name="connsiteY0" fmla="*/ 916 h 22335"/>
                <a:gd name="connsiteX1" fmla="*/ 16002 w 17487"/>
                <a:gd name="connsiteY1" fmla="*/ 21490 h 22335"/>
                <a:gd name="connsiteX2" fmla="*/ 9906 w 17487"/>
                <a:gd name="connsiteY2" fmla="*/ 21966 h 22335"/>
                <a:gd name="connsiteX3" fmla="*/ 6001 w 17487"/>
                <a:gd name="connsiteY3" fmla="*/ 13489 h 22335"/>
                <a:gd name="connsiteX4" fmla="*/ 4286 w 17487"/>
                <a:gd name="connsiteY4" fmla="*/ 7583 h 22335"/>
                <a:gd name="connsiteX5" fmla="*/ 0 w 17487"/>
                <a:gd name="connsiteY5" fmla="*/ 3297 h 22335"/>
                <a:gd name="connsiteX6" fmla="*/ 2286 w 17487"/>
                <a:gd name="connsiteY6" fmla="*/ 1011 h 22335"/>
                <a:gd name="connsiteX7" fmla="*/ 13716 w 17487"/>
                <a:gd name="connsiteY7" fmla="*/ 916 h 2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87" h="22335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3" name="Freeform: Shape 131">
              <a:extLst>
                <a:ext uri="{FF2B5EF4-FFF2-40B4-BE49-F238E27FC236}">
                  <a16:creationId xmlns:a16="http://schemas.microsoft.com/office/drawing/2014/main" xmlns="" id="{B0EE9A2F-27BA-4662-BAC7-5B514FA6E45A}"/>
                </a:ext>
              </a:extLst>
            </p:cNvPr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>
                <a:gd name="connsiteX0" fmla="*/ 5256 w 14730"/>
                <a:gd name="connsiteY0" fmla="*/ 9751 h 9751"/>
                <a:gd name="connsiteX1" fmla="*/ 2970 w 14730"/>
                <a:gd name="connsiteY1" fmla="*/ 9751 h 9751"/>
                <a:gd name="connsiteX2" fmla="*/ 2970 w 14730"/>
                <a:gd name="connsiteY2" fmla="*/ 2893 h 9751"/>
                <a:gd name="connsiteX3" fmla="*/ 9828 w 14730"/>
                <a:gd name="connsiteY3" fmla="*/ 607 h 9751"/>
                <a:gd name="connsiteX4" fmla="*/ 14400 w 14730"/>
                <a:gd name="connsiteY4" fmla="*/ 2893 h 9751"/>
                <a:gd name="connsiteX5" fmla="*/ 13162 w 14730"/>
                <a:gd name="connsiteY5" fmla="*/ 6703 h 9751"/>
                <a:gd name="connsiteX6" fmla="*/ 5256 w 14730"/>
                <a:gd name="connsiteY6" fmla="*/ 9751 h 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0" h="9751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4" name="Freeform: Shape 132">
              <a:extLst>
                <a:ext uri="{FF2B5EF4-FFF2-40B4-BE49-F238E27FC236}">
                  <a16:creationId xmlns:a16="http://schemas.microsoft.com/office/drawing/2014/main" xmlns="" id="{2A90AF5B-057E-46AC-96B4-A681F367F6C6}"/>
                </a:ext>
              </a:extLst>
            </p:cNvPr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>
                <a:gd name="connsiteX0" fmla="*/ 3286 w 8522"/>
                <a:gd name="connsiteY0" fmla="*/ 95 h 9907"/>
                <a:gd name="connsiteX1" fmla="*/ 7858 w 8522"/>
                <a:gd name="connsiteY1" fmla="*/ 2381 h 9907"/>
                <a:gd name="connsiteX2" fmla="*/ 1953 w 8522"/>
                <a:gd name="connsiteY2" fmla="*/ 9906 h 9907"/>
                <a:gd name="connsiteX3" fmla="*/ 1000 w 8522"/>
                <a:gd name="connsiteY3" fmla="*/ 4572 h 9907"/>
                <a:gd name="connsiteX4" fmla="*/ 1000 w 8522"/>
                <a:gd name="connsiteY4" fmla="*/ 0 h 9907"/>
                <a:gd name="connsiteX5" fmla="*/ 3286 w 8522"/>
                <a:gd name="connsiteY5" fmla="*/ 95 h 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2" h="9907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5" name="Freeform: Shape 133">
              <a:extLst>
                <a:ext uri="{FF2B5EF4-FFF2-40B4-BE49-F238E27FC236}">
                  <a16:creationId xmlns:a16="http://schemas.microsoft.com/office/drawing/2014/main" xmlns="" id="{873E1E45-15A6-4F5F-9D43-B4E529D9AC5A}"/>
                </a:ext>
              </a:extLst>
            </p:cNvPr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>
                <a:gd name="connsiteX0" fmla="*/ 609 w 5457"/>
                <a:gd name="connsiteY0" fmla="*/ 8819 h 8819"/>
                <a:gd name="connsiteX1" fmla="*/ 1847 w 5457"/>
                <a:gd name="connsiteY1" fmla="*/ 56 h 8819"/>
                <a:gd name="connsiteX2" fmla="*/ 4514 w 5457"/>
                <a:gd name="connsiteY2" fmla="*/ 1390 h 8819"/>
                <a:gd name="connsiteX3" fmla="*/ 609 w 5457"/>
                <a:gd name="connsiteY3" fmla="*/ 8819 h 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7" h="8819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6" name="Freeform: Shape 134">
              <a:extLst>
                <a:ext uri="{FF2B5EF4-FFF2-40B4-BE49-F238E27FC236}">
                  <a16:creationId xmlns:a16="http://schemas.microsoft.com/office/drawing/2014/main" xmlns="" id="{EA01597E-D042-47DB-BF2A-E13C39D4A9CD}"/>
                </a:ext>
              </a:extLst>
            </p:cNvPr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>
                <a:gd name="connsiteX0" fmla="*/ 7517 w 7517"/>
                <a:gd name="connsiteY0" fmla="*/ 2286 h 9144"/>
                <a:gd name="connsiteX1" fmla="*/ 7517 w 7517"/>
                <a:gd name="connsiteY1" fmla="*/ 6858 h 9144"/>
                <a:gd name="connsiteX2" fmla="*/ 659 w 7517"/>
                <a:gd name="connsiteY2" fmla="*/ 9144 h 9144"/>
                <a:gd name="connsiteX3" fmla="*/ 7517 w 7517"/>
                <a:gd name="connsiteY3" fmla="*/ 0 h 9144"/>
                <a:gd name="connsiteX4" fmla="*/ 7517 w 7517"/>
                <a:gd name="connsiteY4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" h="9144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7" name="Freeform: Shape 135">
              <a:extLst>
                <a:ext uri="{FF2B5EF4-FFF2-40B4-BE49-F238E27FC236}">
                  <a16:creationId xmlns:a16="http://schemas.microsoft.com/office/drawing/2014/main" xmlns="" id="{B0D5EB71-59FE-4018-822E-820CA5E8B81A}"/>
                </a:ext>
              </a:extLst>
            </p:cNvPr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>
                <a:gd name="connsiteX0" fmla="*/ 959 w 12388"/>
                <a:gd name="connsiteY0" fmla="*/ 2286 h 7352"/>
                <a:gd name="connsiteX1" fmla="*/ 3245 w 12388"/>
                <a:gd name="connsiteY1" fmla="*/ 0 h 7352"/>
                <a:gd name="connsiteX2" fmla="*/ 7817 w 12388"/>
                <a:gd name="connsiteY2" fmla="*/ 0 h 7352"/>
                <a:gd name="connsiteX3" fmla="*/ 12389 w 12388"/>
                <a:gd name="connsiteY3" fmla="*/ 2286 h 7352"/>
                <a:gd name="connsiteX4" fmla="*/ 5817 w 12388"/>
                <a:gd name="connsiteY4" fmla="*/ 6953 h 7352"/>
                <a:gd name="connsiteX5" fmla="*/ 959 w 12388"/>
                <a:gd name="connsiteY5" fmla="*/ 2286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8" h="7352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8" name="Freeform: Shape 136">
              <a:extLst>
                <a:ext uri="{FF2B5EF4-FFF2-40B4-BE49-F238E27FC236}">
                  <a16:creationId xmlns:a16="http://schemas.microsoft.com/office/drawing/2014/main" xmlns="" id="{770CB45E-8212-48D5-ABD0-64A6E1000E9D}"/>
                </a:ext>
              </a:extLst>
            </p:cNvPr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>
                <a:gd name="connsiteX0" fmla="*/ 6858 w 7707"/>
                <a:gd name="connsiteY0" fmla="*/ 4223 h 6509"/>
                <a:gd name="connsiteX1" fmla="*/ 0 w 7707"/>
                <a:gd name="connsiteY1" fmla="*/ 6509 h 6509"/>
                <a:gd name="connsiteX2" fmla="*/ 6001 w 7707"/>
                <a:gd name="connsiteY2" fmla="*/ 32 h 6509"/>
                <a:gd name="connsiteX3" fmla="*/ 6858 w 7707"/>
                <a:gd name="connsiteY3" fmla="*/ 4223 h 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7" h="6509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9" name="Freeform: Shape 137">
              <a:extLst>
                <a:ext uri="{FF2B5EF4-FFF2-40B4-BE49-F238E27FC236}">
                  <a16:creationId xmlns:a16="http://schemas.microsoft.com/office/drawing/2014/main" xmlns="" id="{774F1BBF-ADEC-4B47-BC01-C670BF7577A3}"/>
                </a:ext>
              </a:extLst>
            </p:cNvPr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>
                <a:gd name="connsiteX0" fmla="*/ 0 w 6885"/>
                <a:gd name="connsiteY0" fmla="*/ 2286 h 9144"/>
                <a:gd name="connsiteX1" fmla="*/ 6858 w 6885"/>
                <a:gd name="connsiteY1" fmla="*/ 0 h 9144"/>
                <a:gd name="connsiteX2" fmla="*/ 2286 w 6885"/>
                <a:gd name="connsiteY2" fmla="*/ 9144 h 9144"/>
                <a:gd name="connsiteX3" fmla="*/ 0 w 6885"/>
                <a:gd name="connsiteY3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5" h="9144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0" name="Freeform: Shape 138">
              <a:extLst>
                <a:ext uri="{FF2B5EF4-FFF2-40B4-BE49-F238E27FC236}">
                  <a16:creationId xmlns:a16="http://schemas.microsoft.com/office/drawing/2014/main" xmlns="" id="{0D6F8E89-5166-4A8B-8E23-2ABC649458D8}"/>
                </a:ext>
              </a:extLst>
            </p:cNvPr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>
                <a:gd name="connsiteX0" fmla="*/ 21908 w 31194"/>
                <a:gd name="connsiteY0" fmla="*/ 0 h 22860"/>
                <a:gd name="connsiteX1" fmla="*/ 26480 w 31194"/>
                <a:gd name="connsiteY1" fmla="*/ 2286 h 22860"/>
                <a:gd name="connsiteX2" fmla="*/ 26480 w 31194"/>
                <a:gd name="connsiteY2" fmla="*/ 16002 h 22860"/>
                <a:gd name="connsiteX3" fmla="*/ 15050 w 31194"/>
                <a:gd name="connsiteY3" fmla="*/ 20574 h 22860"/>
                <a:gd name="connsiteX4" fmla="*/ 8192 w 31194"/>
                <a:gd name="connsiteY4" fmla="*/ 22860 h 22860"/>
                <a:gd name="connsiteX5" fmla="*/ 0 w 31194"/>
                <a:gd name="connsiteY5" fmla="*/ 15240 h 22860"/>
                <a:gd name="connsiteX6" fmla="*/ 8192 w 31194"/>
                <a:gd name="connsiteY6" fmla="*/ 11525 h 22860"/>
                <a:gd name="connsiteX7" fmla="*/ 15050 w 31194"/>
                <a:gd name="connsiteY7" fmla="*/ 6953 h 22860"/>
                <a:gd name="connsiteX8" fmla="*/ 15050 w 31194"/>
                <a:gd name="connsiteY8" fmla="*/ 4667 h 22860"/>
                <a:gd name="connsiteX9" fmla="*/ 21908 w 31194"/>
                <a:gd name="connsiteY9" fmla="*/ 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" h="2286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1" name="Freeform: Shape 139">
              <a:extLst>
                <a:ext uri="{FF2B5EF4-FFF2-40B4-BE49-F238E27FC236}">
                  <a16:creationId xmlns:a16="http://schemas.microsoft.com/office/drawing/2014/main" xmlns="" id="{5975823C-49C4-4495-BBAF-AA394AFEEA47}"/>
                </a:ext>
              </a:extLst>
            </p:cNvPr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>
                <a:gd name="connsiteX0" fmla="*/ 11430 w 20573"/>
                <a:gd name="connsiteY0" fmla="*/ 144 h 16146"/>
                <a:gd name="connsiteX1" fmla="*/ 16002 w 20573"/>
                <a:gd name="connsiteY1" fmla="*/ 4716 h 16146"/>
                <a:gd name="connsiteX2" fmla="*/ 20574 w 20573"/>
                <a:gd name="connsiteY2" fmla="*/ 16146 h 16146"/>
                <a:gd name="connsiteX3" fmla="*/ 11430 w 20573"/>
                <a:gd name="connsiteY3" fmla="*/ 5478 h 16146"/>
                <a:gd name="connsiteX4" fmla="*/ 0 w 20573"/>
                <a:gd name="connsiteY4" fmla="*/ 7002 h 16146"/>
                <a:gd name="connsiteX5" fmla="*/ 11430 w 20573"/>
                <a:gd name="connsiteY5" fmla="*/ 144 h 1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" h="16146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2" name="Freeform: Shape 140">
              <a:extLst>
                <a:ext uri="{FF2B5EF4-FFF2-40B4-BE49-F238E27FC236}">
                  <a16:creationId xmlns:a16="http://schemas.microsoft.com/office/drawing/2014/main" xmlns="" id="{BA1BB6AD-CDAC-469E-A0C8-DFBB6087FF7A}"/>
                </a:ext>
              </a:extLst>
            </p:cNvPr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>
                <a:gd name="connsiteX0" fmla="*/ 0 w 15134"/>
                <a:gd name="connsiteY0" fmla="*/ 11430 h 11566"/>
                <a:gd name="connsiteX1" fmla="*/ 11430 w 15134"/>
                <a:gd name="connsiteY1" fmla="*/ 0 h 11566"/>
                <a:gd name="connsiteX2" fmla="*/ 14002 w 15134"/>
                <a:gd name="connsiteY2" fmla="*/ 3810 h 11566"/>
                <a:gd name="connsiteX3" fmla="*/ 0 w 15134"/>
                <a:gd name="connsiteY3" fmla="*/ 11430 h 1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4" h="11566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3" name="Freeform: Shape 141">
              <a:extLst>
                <a:ext uri="{FF2B5EF4-FFF2-40B4-BE49-F238E27FC236}">
                  <a16:creationId xmlns:a16="http://schemas.microsoft.com/office/drawing/2014/main" xmlns="" id="{5293B505-13FA-4E56-BD54-89CEC31B7D0F}"/>
                </a:ext>
              </a:extLst>
            </p:cNvPr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>
                <a:gd name="connsiteX0" fmla="*/ 3133 w 8322"/>
                <a:gd name="connsiteY0" fmla="*/ 6807 h 6807"/>
                <a:gd name="connsiteX1" fmla="*/ 3133 w 8322"/>
                <a:gd name="connsiteY1" fmla="*/ 2235 h 6807"/>
                <a:gd name="connsiteX2" fmla="*/ 8086 w 8322"/>
                <a:gd name="connsiteY2" fmla="*/ 1378 h 6807"/>
                <a:gd name="connsiteX3" fmla="*/ 3133 w 8322"/>
                <a:gd name="connsiteY3" fmla="*/ 6807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" h="6807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4" name="Freeform: Shape 142">
              <a:extLst>
                <a:ext uri="{FF2B5EF4-FFF2-40B4-BE49-F238E27FC236}">
                  <a16:creationId xmlns:a16="http://schemas.microsoft.com/office/drawing/2014/main" xmlns="" id="{7DC72455-A3BA-45E3-A939-F5CD9449556B}"/>
                </a:ext>
              </a:extLst>
            </p:cNvPr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>
                <a:gd name="connsiteX0" fmla="*/ 6858 w 12102"/>
                <a:gd name="connsiteY0" fmla="*/ 0 h 6700"/>
                <a:gd name="connsiteX1" fmla="*/ 11144 w 12102"/>
                <a:gd name="connsiteY1" fmla="*/ 476 h 6700"/>
                <a:gd name="connsiteX2" fmla="*/ 10573 w 12102"/>
                <a:gd name="connsiteY2" fmla="*/ 3715 h 6700"/>
                <a:gd name="connsiteX3" fmla="*/ 0 w 12102"/>
                <a:gd name="connsiteY3" fmla="*/ 4572 h 6700"/>
                <a:gd name="connsiteX4" fmla="*/ 6858 w 12102"/>
                <a:gd name="connsiteY4" fmla="*/ 0 h 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2" h="670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5" name="Freeform: Shape 143">
              <a:extLst>
                <a:ext uri="{FF2B5EF4-FFF2-40B4-BE49-F238E27FC236}">
                  <a16:creationId xmlns:a16="http://schemas.microsoft.com/office/drawing/2014/main" xmlns="" id="{9E4D817A-5A0E-4FFA-B617-73E9A628230A}"/>
                </a:ext>
              </a:extLst>
            </p:cNvPr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>
                <a:gd name="connsiteX0" fmla="*/ 6858 w 6858"/>
                <a:gd name="connsiteY0" fmla="*/ 4572 h 4571"/>
                <a:gd name="connsiteX1" fmla="*/ 0 w 6858"/>
                <a:gd name="connsiteY1" fmla="*/ 4572 h 4571"/>
                <a:gd name="connsiteX2" fmla="*/ 6858 w 6858"/>
                <a:gd name="connsiteY2" fmla="*/ 0 h 4571"/>
                <a:gd name="connsiteX3" fmla="*/ 6858 w 6858"/>
                <a:gd name="connsiteY3" fmla="*/ 4572 h 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571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6" name="Freeform: Shape 144">
              <a:extLst>
                <a:ext uri="{FF2B5EF4-FFF2-40B4-BE49-F238E27FC236}">
                  <a16:creationId xmlns:a16="http://schemas.microsoft.com/office/drawing/2014/main" xmlns="" id="{815D9414-AB84-4213-95F9-DEF5193D3E62}"/>
                </a:ext>
              </a:extLst>
            </p:cNvPr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>
                <a:gd name="connsiteX0" fmla="*/ 11430 w 23224"/>
                <a:gd name="connsiteY0" fmla="*/ 27851 h 27851"/>
                <a:gd name="connsiteX1" fmla="*/ 6858 w 23224"/>
                <a:gd name="connsiteY1" fmla="*/ 23279 h 27851"/>
                <a:gd name="connsiteX2" fmla="*/ 4572 w 23224"/>
                <a:gd name="connsiteY2" fmla="*/ 16421 h 27851"/>
                <a:gd name="connsiteX3" fmla="*/ 0 w 23224"/>
                <a:gd name="connsiteY3" fmla="*/ 7277 h 27851"/>
                <a:gd name="connsiteX4" fmla="*/ 3143 w 23224"/>
                <a:gd name="connsiteY4" fmla="*/ 4991 h 27851"/>
                <a:gd name="connsiteX5" fmla="*/ 4001 w 23224"/>
                <a:gd name="connsiteY5" fmla="*/ 2229 h 27851"/>
                <a:gd name="connsiteX6" fmla="*/ 9144 w 23224"/>
                <a:gd name="connsiteY6" fmla="*/ 419 h 27851"/>
                <a:gd name="connsiteX7" fmla="*/ 20574 w 23224"/>
                <a:gd name="connsiteY7" fmla="*/ 7277 h 27851"/>
                <a:gd name="connsiteX8" fmla="*/ 15430 w 23224"/>
                <a:gd name="connsiteY8" fmla="*/ 23279 h 27851"/>
                <a:gd name="connsiteX9" fmla="*/ 11430 w 23224"/>
                <a:gd name="connsiteY9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4" h="27851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7" name="Freeform: Shape 145">
              <a:extLst>
                <a:ext uri="{FF2B5EF4-FFF2-40B4-BE49-F238E27FC236}">
                  <a16:creationId xmlns:a16="http://schemas.microsoft.com/office/drawing/2014/main" xmlns="" id="{0F181030-BD51-4561-8DC8-B76483A08677}"/>
                </a:ext>
              </a:extLst>
            </p:cNvPr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>
                <a:gd name="connsiteX0" fmla="*/ 12363 w 12362"/>
                <a:gd name="connsiteY0" fmla="*/ 0 h 6081"/>
                <a:gd name="connsiteX1" fmla="*/ 12363 w 12362"/>
                <a:gd name="connsiteY1" fmla="*/ 4572 h 6081"/>
                <a:gd name="connsiteX2" fmla="*/ 933 w 12362"/>
                <a:gd name="connsiteY2" fmla="*/ 4572 h 6081"/>
                <a:gd name="connsiteX3" fmla="*/ 1695 w 12362"/>
                <a:gd name="connsiteY3" fmla="*/ 667 h 6081"/>
                <a:gd name="connsiteX4" fmla="*/ 12363 w 12362"/>
                <a:gd name="connsiteY4" fmla="*/ 0 h 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2" h="6081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8" name="Freeform: Shape 146">
              <a:extLst>
                <a:ext uri="{FF2B5EF4-FFF2-40B4-BE49-F238E27FC236}">
                  <a16:creationId xmlns:a16="http://schemas.microsoft.com/office/drawing/2014/main" xmlns="" id="{38DB9987-8028-4030-9787-A28F2667153D}"/>
                </a:ext>
              </a:extLst>
            </p:cNvPr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>
                <a:gd name="connsiteX0" fmla="*/ 5215 w 7500"/>
                <a:gd name="connsiteY0" fmla="*/ 6858 h 9143"/>
                <a:gd name="connsiteX1" fmla="*/ 643 w 7500"/>
                <a:gd name="connsiteY1" fmla="*/ 9144 h 9143"/>
                <a:gd name="connsiteX2" fmla="*/ 71 w 7500"/>
                <a:gd name="connsiteY2" fmla="*/ 7620 h 9143"/>
                <a:gd name="connsiteX3" fmla="*/ 643 w 7500"/>
                <a:gd name="connsiteY3" fmla="*/ 6858 h 9143"/>
                <a:gd name="connsiteX4" fmla="*/ 643 w 7500"/>
                <a:gd name="connsiteY4" fmla="*/ 0 h 9143"/>
                <a:gd name="connsiteX5" fmla="*/ 7501 w 7500"/>
                <a:gd name="connsiteY5" fmla="*/ 4572 h 9143"/>
                <a:gd name="connsiteX6" fmla="*/ 5215 w 7500"/>
                <a:gd name="connsiteY6" fmla="*/ 6858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" h="9143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9" name="Freeform: Shape 147">
              <a:extLst>
                <a:ext uri="{FF2B5EF4-FFF2-40B4-BE49-F238E27FC236}">
                  <a16:creationId xmlns:a16="http://schemas.microsoft.com/office/drawing/2014/main" xmlns="" id="{7B76A181-C821-43C3-AAC1-A1D3A533C6E5}"/>
                </a:ext>
              </a:extLst>
            </p:cNvPr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>
                <a:gd name="connsiteX0" fmla="*/ 9144 w 9144"/>
                <a:gd name="connsiteY0" fmla="*/ 0 h 5808"/>
                <a:gd name="connsiteX1" fmla="*/ 9144 w 9144"/>
                <a:gd name="connsiteY1" fmla="*/ 2286 h 5808"/>
                <a:gd name="connsiteX2" fmla="*/ 9144 w 9144"/>
                <a:gd name="connsiteY2" fmla="*/ 2286 h 5808"/>
                <a:gd name="connsiteX3" fmla="*/ 0 w 9144"/>
                <a:gd name="connsiteY3" fmla="*/ 0 h 5808"/>
                <a:gd name="connsiteX4" fmla="*/ 0 w 9144"/>
                <a:gd name="connsiteY4" fmla="*/ 0 h 5808"/>
                <a:gd name="connsiteX5" fmla="*/ 9144 w 9144"/>
                <a:gd name="connsiteY5" fmla="*/ 0 h 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" h="5808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0" name="Freeform: Shape 148">
              <a:extLst>
                <a:ext uri="{FF2B5EF4-FFF2-40B4-BE49-F238E27FC236}">
                  <a16:creationId xmlns:a16="http://schemas.microsoft.com/office/drawing/2014/main" xmlns="" id="{7185B668-FE20-4D03-BB59-8D4FB19C14E9}"/>
                </a:ext>
              </a:extLst>
            </p:cNvPr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>
                <a:gd name="connsiteX0" fmla="*/ 25503 w 27391"/>
                <a:gd name="connsiteY0" fmla="*/ 11430 h 25050"/>
                <a:gd name="connsiteX1" fmla="*/ 14073 w 27391"/>
                <a:gd name="connsiteY1" fmla="*/ 18288 h 25050"/>
                <a:gd name="connsiteX2" fmla="*/ 4739 w 27391"/>
                <a:gd name="connsiteY2" fmla="*/ 24003 h 25050"/>
                <a:gd name="connsiteX3" fmla="*/ 643 w 27391"/>
                <a:gd name="connsiteY3" fmla="*/ 25051 h 25050"/>
                <a:gd name="connsiteX4" fmla="*/ 2738 w 27391"/>
                <a:gd name="connsiteY4" fmla="*/ 18193 h 25050"/>
                <a:gd name="connsiteX5" fmla="*/ 4643 w 27391"/>
                <a:gd name="connsiteY5" fmla="*/ 16002 h 25050"/>
                <a:gd name="connsiteX6" fmla="*/ 9501 w 27391"/>
                <a:gd name="connsiteY6" fmla="*/ 9144 h 25050"/>
                <a:gd name="connsiteX7" fmla="*/ 11787 w 27391"/>
                <a:gd name="connsiteY7" fmla="*/ 4572 h 25050"/>
                <a:gd name="connsiteX8" fmla="*/ 23217 w 27391"/>
                <a:gd name="connsiteY8" fmla="*/ 0 h 25050"/>
                <a:gd name="connsiteX9" fmla="*/ 25503 w 27391"/>
                <a:gd name="connsiteY9" fmla="*/ 11430 h 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91" h="2505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1" name="Freeform: Shape 149">
              <a:extLst>
                <a:ext uri="{FF2B5EF4-FFF2-40B4-BE49-F238E27FC236}">
                  <a16:creationId xmlns:a16="http://schemas.microsoft.com/office/drawing/2014/main" xmlns="" id="{12E6E6D9-E465-4EB9-99FA-001721ED67C9}"/>
                </a:ext>
              </a:extLst>
            </p:cNvPr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>
                <a:gd name="connsiteX0" fmla="*/ 6858 w 8356"/>
                <a:gd name="connsiteY0" fmla="*/ 964 h 10107"/>
                <a:gd name="connsiteX1" fmla="*/ 2286 w 8356"/>
                <a:gd name="connsiteY1" fmla="*/ 10108 h 10107"/>
                <a:gd name="connsiteX2" fmla="*/ 0 w 8356"/>
                <a:gd name="connsiteY2" fmla="*/ 5536 h 10107"/>
                <a:gd name="connsiteX3" fmla="*/ 6858 w 8356"/>
                <a:gd name="connsiteY3" fmla="*/ 964 h 1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6" h="10107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2" name="Freeform: Shape 150">
              <a:extLst>
                <a:ext uri="{FF2B5EF4-FFF2-40B4-BE49-F238E27FC236}">
                  <a16:creationId xmlns:a16="http://schemas.microsoft.com/office/drawing/2014/main" xmlns="" id="{A55B4EC8-64F7-480E-86B5-DDA6492C3B82}"/>
                </a:ext>
              </a:extLst>
            </p:cNvPr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>
                <a:gd name="connsiteX0" fmla="*/ 3662 w 5947"/>
                <a:gd name="connsiteY0" fmla="*/ 0 h 4572"/>
                <a:gd name="connsiteX1" fmla="*/ 5948 w 5947"/>
                <a:gd name="connsiteY1" fmla="*/ 4572 h 4572"/>
                <a:gd name="connsiteX2" fmla="*/ 3662 w 5947"/>
                <a:gd name="connsiteY2" fmla="*/ 4572 h 4572"/>
                <a:gd name="connsiteX3" fmla="*/ 42 w 5947"/>
                <a:gd name="connsiteY3" fmla="*/ 2762 h 4572"/>
                <a:gd name="connsiteX4" fmla="*/ 3662 w 5947"/>
                <a:gd name="connsiteY4" fmla="*/ 0 h 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4572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3" name="Freeform: Shape 151">
              <a:extLst>
                <a:ext uri="{FF2B5EF4-FFF2-40B4-BE49-F238E27FC236}">
                  <a16:creationId xmlns:a16="http://schemas.microsoft.com/office/drawing/2014/main" xmlns="" id="{D66FB573-3C10-47C7-A20C-80303CE97CF7}"/>
                </a:ext>
              </a:extLst>
            </p:cNvPr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>
                <a:gd name="connsiteX0" fmla="*/ 5015 w 17588"/>
                <a:gd name="connsiteY0" fmla="*/ 0 h 13716"/>
                <a:gd name="connsiteX1" fmla="*/ 14159 w 17588"/>
                <a:gd name="connsiteY1" fmla="*/ 2286 h 13716"/>
                <a:gd name="connsiteX2" fmla="*/ 17588 w 17588"/>
                <a:gd name="connsiteY2" fmla="*/ 13716 h 13716"/>
                <a:gd name="connsiteX3" fmla="*/ 9587 w 17588"/>
                <a:gd name="connsiteY3" fmla="*/ 6858 h 13716"/>
                <a:gd name="connsiteX4" fmla="*/ 5015 w 17588"/>
                <a:gd name="connsiteY4" fmla="*/ 11430 h 13716"/>
                <a:gd name="connsiteX5" fmla="*/ 5015 w 17588"/>
                <a:gd name="connsiteY5" fmla="*/ 0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8" h="13716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4" name="Freeform: Shape 152">
              <a:extLst>
                <a:ext uri="{FF2B5EF4-FFF2-40B4-BE49-F238E27FC236}">
                  <a16:creationId xmlns:a16="http://schemas.microsoft.com/office/drawing/2014/main" xmlns="" id="{0EC1CFAB-2CBE-439E-90E8-14E6BDF93F77}"/>
                </a:ext>
              </a:extLst>
            </p:cNvPr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>
                <a:gd name="connsiteX0" fmla="*/ 14042 w 20900"/>
                <a:gd name="connsiteY0" fmla="*/ 0 h 13620"/>
                <a:gd name="connsiteX1" fmla="*/ 18614 w 20900"/>
                <a:gd name="connsiteY1" fmla="*/ 2286 h 13620"/>
                <a:gd name="connsiteX2" fmla="*/ 20900 w 20900"/>
                <a:gd name="connsiteY2" fmla="*/ 2286 h 13620"/>
                <a:gd name="connsiteX3" fmla="*/ 18614 w 20900"/>
                <a:gd name="connsiteY3" fmla="*/ 6858 h 13620"/>
                <a:gd name="connsiteX4" fmla="*/ 422 w 20900"/>
                <a:gd name="connsiteY4" fmla="*/ 13621 h 13620"/>
                <a:gd name="connsiteX5" fmla="*/ 2612 w 20900"/>
                <a:gd name="connsiteY5" fmla="*/ 4572 h 13620"/>
                <a:gd name="connsiteX6" fmla="*/ 2612 w 20900"/>
                <a:gd name="connsiteY6" fmla="*/ 4572 h 13620"/>
                <a:gd name="connsiteX7" fmla="*/ 14042 w 20900"/>
                <a:gd name="connsiteY7" fmla="*/ 0 h 1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00" h="1362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5" name="Freeform: Shape 153">
              <a:extLst>
                <a:ext uri="{FF2B5EF4-FFF2-40B4-BE49-F238E27FC236}">
                  <a16:creationId xmlns:a16="http://schemas.microsoft.com/office/drawing/2014/main" xmlns="" id="{70F9DA4B-4247-441A-80E7-5E1AFD76F3D5}"/>
                </a:ext>
              </a:extLst>
            </p:cNvPr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>
                <a:gd name="connsiteX0" fmla="*/ 871 w 5520"/>
                <a:gd name="connsiteY0" fmla="*/ 71 h 6928"/>
                <a:gd name="connsiteX1" fmla="*/ 3157 w 5520"/>
                <a:gd name="connsiteY1" fmla="*/ 6929 h 6928"/>
                <a:gd name="connsiteX2" fmla="*/ 871 w 5520"/>
                <a:gd name="connsiteY2" fmla="*/ 4643 h 6928"/>
                <a:gd name="connsiteX3" fmla="*/ 109 w 5520"/>
                <a:gd name="connsiteY3" fmla="*/ 3119 h 6928"/>
                <a:gd name="connsiteX4" fmla="*/ 871 w 5520"/>
                <a:gd name="connsiteY4" fmla="*/ 2357 h 6928"/>
                <a:gd name="connsiteX5" fmla="*/ 871 w 5520"/>
                <a:gd name="connsiteY5" fmla="*/ 71 h 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0" h="6928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6" name="Freeform: Shape 154">
              <a:extLst>
                <a:ext uri="{FF2B5EF4-FFF2-40B4-BE49-F238E27FC236}">
                  <a16:creationId xmlns:a16="http://schemas.microsoft.com/office/drawing/2014/main" xmlns="" id="{283BCFA2-C01C-41B2-BBE7-686A62A9A44C}"/>
                </a:ext>
              </a:extLst>
            </p:cNvPr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>
                <a:gd name="connsiteX0" fmla="*/ 5452 w 5452"/>
                <a:gd name="connsiteY0" fmla="*/ 0 h 5333"/>
                <a:gd name="connsiteX1" fmla="*/ 5452 w 5452"/>
                <a:gd name="connsiteY1" fmla="*/ 2286 h 5333"/>
                <a:gd name="connsiteX2" fmla="*/ 1356 w 5452"/>
                <a:gd name="connsiteY2" fmla="*/ 5334 h 5333"/>
                <a:gd name="connsiteX3" fmla="*/ 23 w 5452"/>
                <a:gd name="connsiteY3" fmla="*/ 2857 h 5333"/>
                <a:gd name="connsiteX4" fmla="*/ 5452 w 5452"/>
                <a:gd name="connsiteY4" fmla="*/ 0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2" h="5333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7" name="Freeform: Shape 155">
              <a:extLst>
                <a:ext uri="{FF2B5EF4-FFF2-40B4-BE49-F238E27FC236}">
                  <a16:creationId xmlns:a16="http://schemas.microsoft.com/office/drawing/2014/main" xmlns="" id="{47ACBA49-2577-4C2B-ADAB-4DB8532D79E1}"/>
                </a:ext>
              </a:extLst>
            </p:cNvPr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>
                <a:gd name="connsiteX0" fmla="*/ 13716 w 13715"/>
                <a:gd name="connsiteY0" fmla="*/ 13716 h 18287"/>
                <a:gd name="connsiteX1" fmla="*/ 2286 w 13715"/>
                <a:gd name="connsiteY1" fmla="*/ 18288 h 18287"/>
                <a:gd name="connsiteX2" fmla="*/ 0 w 13715"/>
                <a:gd name="connsiteY2" fmla="*/ 16002 h 18287"/>
                <a:gd name="connsiteX3" fmla="*/ 0 w 13715"/>
                <a:gd name="connsiteY3" fmla="*/ 2286 h 18287"/>
                <a:gd name="connsiteX4" fmla="*/ 6858 w 13715"/>
                <a:gd name="connsiteY4" fmla="*/ 0 h 18287"/>
                <a:gd name="connsiteX5" fmla="*/ 9144 w 13715"/>
                <a:gd name="connsiteY5" fmla="*/ 10001 h 18287"/>
                <a:gd name="connsiteX6" fmla="*/ 8382 w 13715"/>
                <a:gd name="connsiteY6" fmla="*/ 12573 h 18287"/>
                <a:gd name="connsiteX7" fmla="*/ 13716 w 13715"/>
                <a:gd name="connsiteY7" fmla="*/ 13716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5" h="18287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sp>
        <p:nvSpPr>
          <p:cNvPr id="618" name="Graphic 19325">
            <a:extLst>
              <a:ext uri="{FF2B5EF4-FFF2-40B4-BE49-F238E27FC236}">
                <a16:creationId xmlns:a16="http://schemas.microsoft.com/office/drawing/2014/main" xmlns="" id="{3F8B1ABC-326F-4BF6-A016-A5E0149DD6C5}"/>
              </a:ext>
            </a:extLst>
          </p:cNvPr>
          <p:cNvSpPr/>
          <p:nvPr/>
        </p:nvSpPr>
        <p:spPr>
          <a:xfrm>
            <a:off x="3443699" y="4473445"/>
            <a:ext cx="334641" cy="35164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619" name="Graphic 19325">
            <a:extLst>
              <a:ext uri="{FF2B5EF4-FFF2-40B4-BE49-F238E27FC236}">
                <a16:creationId xmlns:a16="http://schemas.microsoft.com/office/drawing/2014/main" xmlns="" id="{801922E0-326C-4549-ABB5-F3E7F0691844}"/>
              </a:ext>
            </a:extLst>
          </p:cNvPr>
          <p:cNvSpPr/>
          <p:nvPr/>
        </p:nvSpPr>
        <p:spPr>
          <a:xfrm>
            <a:off x="5599963" y="6919120"/>
            <a:ext cx="568681" cy="507232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620" name="Graphic 15">
            <a:extLst>
              <a:ext uri="{FF2B5EF4-FFF2-40B4-BE49-F238E27FC236}">
                <a16:creationId xmlns:a16="http://schemas.microsoft.com/office/drawing/2014/main" xmlns="" id="{CB3E4E61-DED0-4D5D-A42B-CC9D75FEDFA3}"/>
              </a:ext>
            </a:extLst>
          </p:cNvPr>
          <p:cNvGrpSpPr/>
          <p:nvPr/>
        </p:nvGrpSpPr>
        <p:grpSpPr>
          <a:xfrm rot="21371935">
            <a:off x="5660920" y="294694"/>
            <a:ext cx="1841048" cy="1579287"/>
            <a:chOff x="8203691" y="2074073"/>
            <a:chExt cx="976788" cy="876866"/>
          </a:xfrm>
        </p:grpSpPr>
        <p:sp>
          <p:nvSpPr>
            <p:cNvPr id="621" name="Freeform: Shape 1194">
              <a:extLst>
                <a:ext uri="{FF2B5EF4-FFF2-40B4-BE49-F238E27FC236}">
                  <a16:creationId xmlns:a16="http://schemas.microsoft.com/office/drawing/2014/main" xmlns="" id="{B41F345E-DCE2-4808-A033-9851B7294046}"/>
                </a:ext>
              </a:extLst>
            </p:cNvPr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>
                <a:gd name="connsiteX0" fmla="*/ 738759 w 738758"/>
                <a:gd name="connsiteY0" fmla="*/ 6603 h 634777"/>
                <a:gd name="connsiteX1" fmla="*/ 672179 w 738758"/>
                <a:gd name="connsiteY1" fmla="*/ 1650 h 634777"/>
                <a:gd name="connsiteX2" fmla="*/ 255270 w 738758"/>
                <a:gd name="connsiteY2" fmla="*/ 131476 h 634777"/>
                <a:gd name="connsiteX3" fmla="*/ 0 w 738758"/>
                <a:gd name="connsiteY3" fmla="*/ 337216 h 634777"/>
                <a:gd name="connsiteX4" fmla="*/ 239839 w 738758"/>
                <a:gd name="connsiteY4" fmla="*/ 634777 h 634777"/>
                <a:gd name="connsiteX5" fmla="*/ 515683 w 738758"/>
                <a:gd name="connsiteY5" fmla="*/ 412464 h 634777"/>
                <a:gd name="connsiteX6" fmla="*/ 722947 w 738758"/>
                <a:gd name="connsiteY6" fmla="*/ 78231 h 634777"/>
                <a:gd name="connsiteX7" fmla="*/ 738759 w 738758"/>
                <a:gd name="connsiteY7" fmla="*/ 6603 h 6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758" h="634777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22" name="Freeform: Shape 1195">
              <a:extLst>
                <a:ext uri="{FF2B5EF4-FFF2-40B4-BE49-F238E27FC236}">
                  <a16:creationId xmlns:a16="http://schemas.microsoft.com/office/drawing/2014/main" xmlns="" id="{38AB8928-1A47-4993-94FF-E7D21729AD3E}"/>
                </a:ext>
              </a:extLst>
            </p:cNvPr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>
                <a:gd name="connsiteX0" fmla="*/ 387762 w 387762"/>
                <a:gd name="connsiteY0" fmla="*/ 68472 h 213238"/>
                <a:gd name="connsiteX1" fmla="*/ 387762 w 387762"/>
                <a:gd name="connsiteY1" fmla="*/ 68472 h 213238"/>
                <a:gd name="connsiteX2" fmla="*/ 129254 w 387762"/>
                <a:gd name="connsiteY2" fmla="*/ 40659 h 213238"/>
                <a:gd name="connsiteX3" fmla="*/ 0 w 387762"/>
                <a:gd name="connsiteY3" fmla="*/ 144767 h 213238"/>
                <a:gd name="connsiteX4" fmla="*/ 0 w 387762"/>
                <a:gd name="connsiteY4" fmla="*/ 144767 h 213238"/>
                <a:gd name="connsiteX5" fmla="*/ 258508 w 387762"/>
                <a:gd name="connsiteY5" fmla="*/ 172580 h 213238"/>
                <a:gd name="connsiteX6" fmla="*/ 387762 w 387762"/>
                <a:gd name="connsiteY6" fmla="*/ 68472 h 21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7762" h="213238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23" name="Freeform: Shape 1196">
              <a:extLst>
                <a:ext uri="{FF2B5EF4-FFF2-40B4-BE49-F238E27FC236}">
                  <a16:creationId xmlns:a16="http://schemas.microsoft.com/office/drawing/2014/main" xmlns="" id="{5D0F5645-9A82-4500-8B4E-5B74886781EA}"/>
                </a:ext>
              </a:extLst>
            </p:cNvPr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>
                <a:gd name="connsiteX0" fmla="*/ 197766 w 238464"/>
                <a:gd name="connsiteY0" fmla="*/ 0 h 362616"/>
                <a:gd name="connsiteX1" fmla="*/ 197766 w 238464"/>
                <a:gd name="connsiteY1" fmla="*/ 0 h 362616"/>
                <a:gd name="connsiteX2" fmla="*/ 169953 w 238464"/>
                <a:gd name="connsiteY2" fmla="*/ 258509 h 362616"/>
                <a:gd name="connsiteX3" fmla="*/ 40698 w 238464"/>
                <a:gd name="connsiteY3" fmla="*/ 362617 h 362616"/>
                <a:gd name="connsiteX4" fmla="*/ 40698 w 238464"/>
                <a:gd name="connsiteY4" fmla="*/ 362617 h 362616"/>
                <a:gd name="connsiteX5" fmla="*/ 68511 w 238464"/>
                <a:gd name="connsiteY5" fmla="*/ 104108 h 362616"/>
                <a:gd name="connsiteX6" fmla="*/ 197766 w 238464"/>
                <a:gd name="connsiteY6" fmla="*/ 0 h 36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464" h="362616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24" name="Freeform: Shape 1197">
              <a:extLst>
                <a:ext uri="{FF2B5EF4-FFF2-40B4-BE49-F238E27FC236}">
                  <a16:creationId xmlns:a16="http://schemas.microsoft.com/office/drawing/2014/main" xmlns="" id="{C1DBB0C4-1A59-43A5-9274-74073AA7EFFA}"/>
                </a:ext>
              </a:extLst>
            </p:cNvPr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>
                <a:gd name="connsiteX0" fmla="*/ 149399 w 257031"/>
                <a:gd name="connsiteY0" fmla="*/ 271081 h 305186"/>
                <a:gd name="connsiteX1" fmla="*/ 20240 w 257031"/>
                <a:gd name="connsiteY1" fmla="*/ 110871 h 305186"/>
                <a:gd name="connsiteX2" fmla="*/ 17192 w 257031"/>
                <a:gd name="connsiteY2" fmla="*/ 0 h 305186"/>
                <a:gd name="connsiteX3" fmla="*/ 17192 w 257031"/>
                <a:gd name="connsiteY3" fmla="*/ 0 h 305186"/>
                <a:gd name="connsiteX4" fmla="*/ 257031 w 257031"/>
                <a:gd name="connsiteY4" fmla="*/ 297561 h 305186"/>
                <a:gd name="connsiteX5" fmla="*/ 257031 w 257031"/>
                <a:gd name="connsiteY5" fmla="*/ 297561 h 305186"/>
                <a:gd name="connsiteX6" fmla="*/ 149399 w 257031"/>
                <a:gd name="connsiteY6" fmla="*/ 271081 h 30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031" h="305186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25" name="Freeform: Shape 1198">
              <a:extLst>
                <a:ext uri="{FF2B5EF4-FFF2-40B4-BE49-F238E27FC236}">
                  <a16:creationId xmlns:a16="http://schemas.microsoft.com/office/drawing/2014/main" xmlns="" id="{7392A522-86D4-47A9-96A3-9DD2AFF88993}"/>
                </a:ext>
              </a:extLst>
            </p:cNvPr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>
                <a:gd name="connsiteX0" fmla="*/ 179832 w 258127"/>
                <a:gd name="connsiteY0" fmla="*/ 241644 h 241644"/>
                <a:gd name="connsiteX1" fmla="*/ 0 w 258127"/>
                <a:gd name="connsiteY1" fmla="*/ 18569 h 241644"/>
                <a:gd name="connsiteX2" fmla="*/ 191548 w 258127"/>
                <a:gd name="connsiteY2" fmla="*/ 1614 h 241644"/>
                <a:gd name="connsiteX3" fmla="*/ 258128 w 258127"/>
                <a:gd name="connsiteY3" fmla="*/ 6567 h 241644"/>
                <a:gd name="connsiteX4" fmla="*/ 242221 w 258127"/>
                <a:gd name="connsiteY4" fmla="*/ 78291 h 241644"/>
                <a:gd name="connsiteX5" fmla="*/ 179832 w 258127"/>
                <a:gd name="connsiteY5" fmla="*/ 241644 h 24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127" h="241644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3" name="Freeform: Shape 1199">
              <a:extLst>
                <a:ext uri="{FF2B5EF4-FFF2-40B4-BE49-F238E27FC236}">
                  <a16:creationId xmlns:a16="http://schemas.microsoft.com/office/drawing/2014/main" xmlns="" id="{18DB7B23-AE07-4D6E-8E83-9736CB780940}"/>
                </a:ext>
              </a:extLst>
            </p:cNvPr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>
                <a:gd name="connsiteX0" fmla="*/ 275643 w 275643"/>
                <a:gd name="connsiteY0" fmla="*/ 137822 h 275643"/>
                <a:gd name="connsiteX1" fmla="*/ 137822 w 275643"/>
                <a:gd name="connsiteY1" fmla="*/ 275643 h 275643"/>
                <a:gd name="connsiteX2" fmla="*/ 1 w 275643"/>
                <a:gd name="connsiteY2" fmla="*/ 137822 h 275643"/>
                <a:gd name="connsiteX3" fmla="*/ 137822 w 275643"/>
                <a:gd name="connsiteY3" fmla="*/ 0 h 275643"/>
                <a:gd name="connsiteX4" fmla="*/ 275643 w 275643"/>
                <a:gd name="connsiteY4" fmla="*/ 137822 h 2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643" h="275643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4" name="Freeform: Shape 1200">
              <a:extLst>
                <a:ext uri="{FF2B5EF4-FFF2-40B4-BE49-F238E27FC236}">
                  <a16:creationId xmlns:a16="http://schemas.microsoft.com/office/drawing/2014/main" xmlns="" id="{D8EAC51B-46AC-4D64-A17D-B830D045CA75}"/>
                </a:ext>
              </a:extLst>
            </p:cNvPr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>
                <a:gd name="connsiteX0" fmla="*/ 183071 w 183070"/>
                <a:gd name="connsiteY0" fmla="*/ 91535 h 183070"/>
                <a:gd name="connsiteX1" fmla="*/ 91535 w 183070"/>
                <a:gd name="connsiteY1" fmla="*/ 183071 h 183070"/>
                <a:gd name="connsiteX2" fmla="*/ 0 w 183070"/>
                <a:gd name="connsiteY2" fmla="*/ 91535 h 183070"/>
                <a:gd name="connsiteX3" fmla="*/ 91535 w 183070"/>
                <a:gd name="connsiteY3" fmla="*/ 0 h 183070"/>
                <a:gd name="connsiteX4" fmla="*/ 183071 w 183070"/>
                <a:gd name="connsiteY4" fmla="*/ 91535 h 1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070" h="18307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5" name="Freeform: Shape 1201">
              <a:extLst>
                <a:ext uri="{FF2B5EF4-FFF2-40B4-BE49-F238E27FC236}">
                  <a16:creationId xmlns:a16="http://schemas.microsoft.com/office/drawing/2014/main" xmlns="" id="{1CCF1D78-FCF7-443A-9329-315A061000BB}"/>
                </a:ext>
              </a:extLst>
            </p:cNvPr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>
                <a:gd name="connsiteX0" fmla="*/ 179546 w 179548"/>
                <a:gd name="connsiteY0" fmla="*/ 58579 h 58578"/>
                <a:gd name="connsiteX1" fmla="*/ 0 w 179548"/>
                <a:gd name="connsiteY1" fmla="*/ 32385 h 58578"/>
                <a:gd name="connsiteX2" fmla="*/ 16669 w 179548"/>
                <a:gd name="connsiteY2" fmla="*/ 0 h 58578"/>
                <a:gd name="connsiteX3" fmla="*/ 172879 w 179548"/>
                <a:gd name="connsiteY3" fmla="*/ 22765 h 58578"/>
                <a:gd name="connsiteX4" fmla="*/ 179546 w 179548"/>
                <a:gd name="connsiteY4" fmla="*/ 58579 h 5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48" h="58578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6" name="Freeform: Shape 1202">
              <a:extLst>
                <a:ext uri="{FF2B5EF4-FFF2-40B4-BE49-F238E27FC236}">
                  <a16:creationId xmlns:a16="http://schemas.microsoft.com/office/drawing/2014/main" xmlns="" id="{67DF67E7-2F9D-49BB-A09E-EA973F93EE64}"/>
                </a:ext>
              </a:extLst>
            </p:cNvPr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>
                <a:gd name="connsiteX0" fmla="*/ 148972 w 179452"/>
                <a:gd name="connsiteY0" fmla="*/ 71819 h 75247"/>
                <a:gd name="connsiteX1" fmla="*/ 144400 w 179452"/>
                <a:gd name="connsiteY1" fmla="*/ 75248 h 75247"/>
                <a:gd name="connsiteX2" fmla="*/ 19623 w 179452"/>
                <a:gd name="connsiteY2" fmla="*/ 57150 h 75247"/>
                <a:gd name="connsiteX3" fmla="*/ 1 w 179452"/>
                <a:gd name="connsiteY3" fmla="*/ 0 h 75247"/>
                <a:gd name="connsiteX4" fmla="*/ 179452 w 179452"/>
                <a:gd name="connsiteY4" fmla="*/ 26098 h 75247"/>
                <a:gd name="connsiteX5" fmla="*/ 148972 w 179452"/>
                <a:gd name="connsiteY5" fmla="*/ 71819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52" h="75247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7" name="Freeform: Shape 1203">
              <a:extLst>
                <a:ext uri="{FF2B5EF4-FFF2-40B4-BE49-F238E27FC236}">
                  <a16:creationId xmlns:a16="http://schemas.microsoft.com/office/drawing/2014/main" xmlns="" id="{29ACF767-6DF9-4D1E-8532-AD3D0E143074}"/>
                </a:ext>
              </a:extLst>
            </p:cNvPr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>
                <a:gd name="connsiteX0" fmla="*/ 323406 w 323405"/>
                <a:gd name="connsiteY0" fmla="*/ 169831 h 312396"/>
                <a:gd name="connsiteX1" fmla="*/ 186532 w 323405"/>
                <a:gd name="connsiteY1" fmla="*/ 0 h 312396"/>
                <a:gd name="connsiteX2" fmla="*/ 10033 w 323405"/>
                <a:gd name="connsiteY2" fmla="*/ 282321 h 312396"/>
                <a:gd name="connsiteX3" fmla="*/ 323406 w 323405"/>
                <a:gd name="connsiteY3" fmla="*/ 169831 h 31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405" h="312396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8" name="Freeform: Shape 1204">
              <a:extLst>
                <a:ext uri="{FF2B5EF4-FFF2-40B4-BE49-F238E27FC236}">
                  <a16:creationId xmlns:a16="http://schemas.microsoft.com/office/drawing/2014/main" xmlns="" id="{A566BF91-3A65-4535-BCE1-24BBE8D10078}"/>
                </a:ext>
              </a:extLst>
            </p:cNvPr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>
                <a:gd name="connsiteX0" fmla="*/ 0 w 228123"/>
                <a:gd name="connsiteY0" fmla="*/ 201263 h 205650"/>
                <a:gd name="connsiteX1" fmla="*/ 36290 w 228123"/>
                <a:gd name="connsiteY1" fmla="*/ 90678 h 205650"/>
                <a:gd name="connsiteX2" fmla="*/ 148209 w 228123"/>
                <a:gd name="connsiteY2" fmla="*/ 0 h 205650"/>
                <a:gd name="connsiteX3" fmla="*/ 228123 w 228123"/>
                <a:gd name="connsiteY3" fmla="*/ 99250 h 205650"/>
                <a:gd name="connsiteX4" fmla="*/ 115728 w 228123"/>
                <a:gd name="connsiteY4" fmla="*/ 189357 h 205650"/>
                <a:gd name="connsiteX5" fmla="*/ 0 w 228123"/>
                <a:gd name="connsiteY5" fmla="*/ 201263 h 20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123" h="20565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9" name="Freeform: Shape 1205">
              <a:extLst>
                <a:ext uri="{FF2B5EF4-FFF2-40B4-BE49-F238E27FC236}">
                  <a16:creationId xmlns:a16="http://schemas.microsoft.com/office/drawing/2014/main" xmlns="" id="{896A063E-6B47-4B17-A8A2-CCE7DFD377AC}"/>
                </a:ext>
              </a:extLst>
            </p:cNvPr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>
                <a:gd name="connsiteX0" fmla="*/ 3339 w 275663"/>
                <a:gd name="connsiteY0" fmla="*/ 222319 h 227943"/>
                <a:gd name="connsiteX1" fmla="*/ 3339 w 275663"/>
                <a:gd name="connsiteY1" fmla="*/ 222319 h 227943"/>
                <a:gd name="connsiteX2" fmla="*/ 5625 w 275663"/>
                <a:gd name="connsiteY2" fmla="*/ 201173 h 227943"/>
                <a:gd name="connsiteX3" fmla="*/ 251180 w 275663"/>
                <a:gd name="connsiteY3" fmla="*/ 3339 h 227943"/>
                <a:gd name="connsiteX4" fmla="*/ 272325 w 275663"/>
                <a:gd name="connsiteY4" fmla="*/ 5625 h 227943"/>
                <a:gd name="connsiteX5" fmla="*/ 272325 w 275663"/>
                <a:gd name="connsiteY5" fmla="*/ 5625 h 227943"/>
                <a:gd name="connsiteX6" fmla="*/ 270039 w 275663"/>
                <a:gd name="connsiteY6" fmla="*/ 26771 h 227943"/>
                <a:gd name="connsiteX7" fmla="*/ 24484 w 275663"/>
                <a:gd name="connsiteY7" fmla="*/ 224605 h 227943"/>
                <a:gd name="connsiteX8" fmla="*/ 3339 w 275663"/>
                <a:gd name="connsiteY8" fmla="*/ 222319 h 22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663" h="227943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sp>
        <p:nvSpPr>
          <p:cNvPr id="683" name="Graphic 19322">
            <a:extLst>
              <a:ext uri="{FF2B5EF4-FFF2-40B4-BE49-F238E27FC236}">
                <a16:creationId xmlns:a16="http://schemas.microsoft.com/office/drawing/2014/main" xmlns="" id="{E2D21D1C-1444-4B25-916F-66EDC58DA94B}"/>
              </a:ext>
            </a:extLst>
          </p:cNvPr>
          <p:cNvSpPr/>
          <p:nvPr/>
        </p:nvSpPr>
        <p:spPr>
          <a:xfrm rot="9018844">
            <a:off x="9259528" y="4556099"/>
            <a:ext cx="10303051" cy="788444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>
                <a:lumMod val="50000"/>
              </a:schemeClr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427" name="Graphic 19325">
            <a:extLst>
              <a:ext uri="{FF2B5EF4-FFF2-40B4-BE49-F238E27FC236}">
                <a16:creationId xmlns:a16="http://schemas.microsoft.com/office/drawing/2014/main" xmlns="" id="{076BFB6E-8AA9-41EA-B47A-E86D43AF214F}"/>
              </a:ext>
            </a:extLst>
          </p:cNvPr>
          <p:cNvSpPr/>
          <p:nvPr/>
        </p:nvSpPr>
        <p:spPr>
          <a:xfrm>
            <a:off x="10616585" y="7072321"/>
            <a:ext cx="600221" cy="53536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439" name="Group 893">
            <a:extLst>
              <a:ext uri="{FF2B5EF4-FFF2-40B4-BE49-F238E27FC236}">
                <a16:creationId xmlns:a16="http://schemas.microsoft.com/office/drawing/2014/main" xmlns="" id="{B79E7595-F65B-442C-B805-CC0D982ABF8D}"/>
              </a:ext>
            </a:extLst>
          </p:cNvPr>
          <p:cNvGrpSpPr/>
          <p:nvPr/>
        </p:nvGrpSpPr>
        <p:grpSpPr>
          <a:xfrm>
            <a:off x="14253222" y="4649360"/>
            <a:ext cx="1936839" cy="1423259"/>
            <a:chOff x="-403127" y="371217"/>
            <a:chExt cx="1204344" cy="852926"/>
          </a:xfrm>
        </p:grpSpPr>
        <p:grpSp>
          <p:nvGrpSpPr>
            <p:cNvPr id="440" name="Graphic 876">
              <a:extLst>
                <a:ext uri="{FF2B5EF4-FFF2-40B4-BE49-F238E27FC236}">
                  <a16:creationId xmlns:a16="http://schemas.microsoft.com/office/drawing/2014/main" xmlns="" id="{B6E6A1E0-EBC7-4163-A639-43ED1A5BFB28}"/>
                </a:ext>
              </a:extLst>
            </p:cNvPr>
            <p:cNvGrpSpPr/>
            <p:nvPr/>
          </p:nvGrpSpPr>
          <p:grpSpPr>
            <a:xfrm flipH="1">
              <a:off x="-403127" y="400231"/>
              <a:ext cx="1182052" cy="823912"/>
              <a:chOff x="-380835" y="371217"/>
              <a:chExt cx="1182052" cy="823912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449" name="Graphic 876">
                <a:extLst>
                  <a:ext uri="{FF2B5EF4-FFF2-40B4-BE49-F238E27FC236}">
                    <a16:creationId xmlns:a16="http://schemas.microsoft.com/office/drawing/2014/main" xmlns="" id="{8B057DBF-0874-4F0D-BCAC-13A8004E5E82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  <a:grpFill/>
            </p:grpSpPr>
            <p:sp>
              <p:nvSpPr>
                <p:cNvPr id="453" name="Freeform: Shape 890">
                  <a:extLst>
                    <a:ext uri="{FF2B5EF4-FFF2-40B4-BE49-F238E27FC236}">
                      <a16:creationId xmlns:a16="http://schemas.microsoft.com/office/drawing/2014/main" xmlns="" id="{21C4F6DA-71AA-462F-80EE-557B61034352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54" name="Freeform: Shape 891">
                  <a:extLst>
                    <a:ext uri="{FF2B5EF4-FFF2-40B4-BE49-F238E27FC236}">
                      <a16:creationId xmlns:a16="http://schemas.microsoft.com/office/drawing/2014/main" xmlns="" id="{D25A437A-8565-46A4-ACD1-D99FB4715232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55" name="Freeform: Shape 892">
                  <a:extLst>
                    <a:ext uri="{FF2B5EF4-FFF2-40B4-BE49-F238E27FC236}">
                      <a16:creationId xmlns:a16="http://schemas.microsoft.com/office/drawing/2014/main" xmlns="" id="{88A31EF2-DB3D-4380-8BF2-58C6DA8E59B9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450" name="Graphic 876">
                <a:extLst>
                  <a:ext uri="{FF2B5EF4-FFF2-40B4-BE49-F238E27FC236}">
                    <a16:creationId xmlns:a16="http://schemas.microsoft.com/office/drawing/2014/main" xmlns="" id="{B9222F20-7012-4B7B-B6A1-7A711052FEF9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grpFill/>
            </p:grpSpPr>
            <p:sp>
              <p:nvSpPr>
                <p:cNvPr id="451" name="Freeform: Shape 888">
                  <a:extLst>
                    <a:ext uri="{FF2B5EF4-FFF2-40B4-BE49-F238E27FC236}">
                      <a16:creationId xmlns:a16="http://schemas.microsoft.com/office/drawing/2014/main" xmlns="" id="{8A4677F1-CE82-4FA8-8B79-7B7234845075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52" name="Freeform: Shape 889">
                  <a:extLst>
                    <a:ext uri="{FF2B5EF4-FFF2-40B4-BE49-F238E27FC236}">
                      <a16:creationId xmlns:a16="http://schemas.microsoft.com/office/drawing/2014/main" xmlns="" id="{3D87F01F-99AD-45AA-87E4-3134B052F3F6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441" name="Graphic 876">
              <a:extLst>
                <a:ext uri="{FF2B5EF4-FFF2-40B4-BE49-F238E27FC236}">
                  <a16:creationId xmlns:a16="http://schemas.microsoft.com/office/drawing/2014/main" xmlns="" id="{5A49151D-777E-436E-B1DE-8E3625BD9FC7}"/>
                </a:ext>
              </a:extLst>
            </p:cNvPr>
            <p:cNvGrpSpPr/>
            <p:nvPr/>
          </p:nvGrpSpPr>
          <p:grpSpPr>
            <a:xfrm flipH="1">
              <a:off x="-380835" y="371217"/>
              <a:ext cx="1182052" cy="823912"/>
              <a:chOff x="-380835" y="371217"/>
              <a:chExt cx="1182052" cy="823912"/>
            </a:xfrm>
          </p:grpSpPr>
          <p:grpSp>
            <p:nvGrpSpPr>
              <p:cNvPr id="442" name="Graphic 876">
                <a:extLst>
                  <a:ext uri="{FF2B5EF4-FFF2-40B4-BE49-F238E27FC236}">
                    <a16:creationId xmlns:a16="http://schemas.microsoft.com/office/drawing/2014/main" xmlns="" id="{5A49151D-777E-436E-B1DE-8E3625BD9FC7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</p:grpSpPr>
            <p:sp>
              <p:nvSpPr>
                <p:cNvPr id="446" name="Freeform: Shape 879">
                  <a:extLst>
                    <a:ext uri="{FF2B5EF4-FFF2-40B4-BE49-F238E27FC236}">
                      <a16:creationId xmlns:a16="http://schemas.microsoft.com/office/drawing/2014/main" xmlns="" id="{351BF039-617F-4162-97CB-3CB57E07CC3D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7" name="Freeform: Shape 880">
                  <a:extLst>
                    <a:ext uri="{FF2B5EF4-FFF2-40B4-BE49-F238E27FC236}">
                      <a16:creationId xmlns:a16="http://schemas.microsoft.com/office/drawing/2014/main" xmlns="" id="{2F562CE5-7C18-4F27-AD8E-E7E99C7BF91A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8" name="Freeform: Shape 881">
                  <a:extLst>
                    <a:ext uri="{FF2B5EF4-FFF2-40B4-BE49-F238E27FC236}">
                      <a16:creationId xmlns:a16="http://schemas.microsoft.com/office/drawing/2014/main" xmlns="" id="{941A8018-C021-4BB0-9695-C0C088DE7128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solidFill>
                  <a:srgbClr val="484D5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443" name="Graphic 876">
                <a:extLst>
                  <a:ext uri="{FF2B5EF4-FFF2-40B4-BE49-F238E27FC236}">
                    <a16:creationId xmlns:a16="http://schemas.microsoft.com/office/drawing/2014/main" xmlns="" id="{5A49151D-777E-436E-B1DE-8E3625BD9FC7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solidFill>
                <a:srgbClr val="FFD524"/>
              </a:solidFill>
            </p:grpSpPr>
            <p:sp>
              <p:nvSpPr>
                <p:cNvPr id="444" name="Freeform: Shape 883">
                  <a:extLst>
                    <a:ext uri="{FF2B5EF4-FFF2-40B4-BE49-F238E27FC236}">
                      <a16:creationId xmlns:a16="http://schemas.microsoft.com/office/drawing/2014/main" xmlns="" id="{2EEEDBB1-AABD-4B40-8500-C56D59831520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5" name="Freeform: Shape 884">
                  <a:extLst>
                    <a:ext uri="{FF2B5EF4-FFF2-40B4-BE49-F238E27FC236}">
                      <a16:creationId xmlns:a16="http://schemas.microsoft.com/office/drawing/2014/main" xmlns="" id="{C62E69BC-C5B4-4278-A57A-2C0AE67DCDCE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684" name="Graphic 44232">
            <a:extLst>
              <a:ext uri="{FF2B5EF4-FFF2-40B4-BE49-F238E27FC236}">
                <a16:creationId xmlns:a16="http://schemas.microsoft.com/office/drawing/2014/main" xmlns="" id="{89820610-7C7D-4C10-BEC0-0D1E5F3BB7FF}"/>
              </a:ext>
            </a:extLst>
          </p:cNvPr>
          <p:cNvGrpSpPr/>
          <p:nvPr/>
        </p:nvGrpSpPr>
        <p:grpSpPr>
          <a:xfrm rot="21160710">
            <a:off x="228760" y="6020235"/>
            <a:ext cx="5323716" cy="4906895"/>
            <a:chOff x="696549" y="4578468"/>
            <a:chExt cx="854163" cy="810703"/>
          </a:xfrm>
        </p:grpSpPr>
        <p:grpSp>
          <p:nvGrpSpPr>
            <p:cNvPr id="685" name="Graphic 44232">
              <a:extLst>
                <a:ext uri="{FF2B5EF4-FFF2-40B4-BE49-F238E27FC236}">
                  <a16:creationId xmlns:a16="http://schemas.microsoft.com/office/drawing/2014/main" xmlns="" id="{89820610-7C7D-4C10-BEC0-0D1E5F3BB7FF}"/>
                </a:ext>
              </a:extLst>
            </p:cNvPr>
            <p:cNvGrpSpPr/>
            <p:nvPr/>
          </p:nvGrpSpPr>
          <p:grpSpPr>
            <a:xfrm>
              <a:off x="719218" y="4625163"/>
              <a:ext cx="831493" cy="764007"/>
              <a:chOff x="719218" y="4625163"/>
              <a:chExt cx="831493" cy="764007"/>
            </a:xfrm>
            <a:solidFill>
              <a:srgbClr val="F4C63C"/>
            </a:solidFill>
          </p:grpSpPr>
          <p:sp>
            <p:nvSpPr>
              <p:cNvPr id="699" name="Freeform: Shape 44235">
                <a:extLst>
                  <a:ext uri="{FF2B5EF4-FFF2-40B4-BE49-F238E27FC236}">
                    <a16:creationId xmlns:a16="http://schemas.microsoft.com/office/drawing/2014/main" xmlns="" id="{75AA11F5-A09D-4396-AF1E-1EF79E99573D}"/>
                  </a:ext>
                </a:extLst>
              </p:cNvPr>
              <p:cNvSpPr/>
              <p:nvPr/>
            </p:nvSpPr>
            <p:spPr>
              <a:xfrm>
                <a:off x="719218" y="4631187"/>
                <a:ext cx="808951" cy="757983"/>
              </a:xfrm>
              <a:custGeom>
                <a:avLst/>
                <a:gdLst>
                  <a:gd name="connsiteX0" fmla="*/ 246468 w 808951"/>
                  <a:gd name="connsiteY0" fmla="*/ 11564 h 757983"/>
                  <a:gd name="connsiteX1" fmla="*/ 283997 w 808951"/>
                  <a:gd name="connsiteY1" fmla="*/ 4420 h 757983"/>
                  <a:gd name="connsiteX2" fmla="*/ 518598 w 808951"/>
                  <a:gd name="connsiteY2" fmla="*/ 155106 h 757983"/>
                  <a:gd name="connsiteX3" fmla="*/ 519741 w 808951"/>
                  <a:gd name="connsiteY3" fmla="*/ 153582 h 757983"/>
                  <a:gd name="connsiteX4" fmla="*/ 547458 w 808951"/>
                  <a:gd name="connsiteY4" fmla="*/ 173680 h 757983"/>
                  <a:gd name="connsiteX5" fmla="*/ 548982 w 808951"/>
                  <a:gd name="connsiteY5" fmla="*/ 174823 h 757983"/>
                  <a:gd name="connsiteX6" fmla="*/ 549363 w 808951"/>
                  <a:gd name="connsiteY6" fmla="*/ 175108 h 757983"/>
                  <a:gd name="connsiteX7" fmla="*/ 550983 w 808951"/>
                  <a:gd name="connsiteY7" fmla="*/ 176251 h 757983"/>
                  <a:gd name="connsiteX8" fmla="*/ 578605 w 808951"/>
                  <a:gd name="connsiteY8" fmla="*/ 196349 h 757983"/>
                  <a:gd name="connsiteX9" fmla="*/ 577653 w 808951"/>
                  <a:gd name="connsiteY9" fmla="*/ 197778 h 757983"/>
                  <a:gd name="connsiteX10" fmla="*/ 798633 w 808951"/>
                  <a:gd name="connsiteY10" fmla="*/ 376086 h 757983"/>
                  <a:gd name="connsiteX11" fmla="*/ 803586 w 808951"/>
                  <a:gd name="connsiteY11" fmla="*/ 414091 h 757983"/>
                  <a:gd name="connsiteX12" fmla="*/ 562508 w 808951"/>
                  <a:gd name="connsiteY12" fmla="*/ 746418 h 757983"/>
                  <a:gd name="connsiteX13" fmla="*/ 521360 w 808951"/>
                  <a:gd name="connsiteY13" fmla="*/ 750799 h 757983"/>
                  <a:gd name="connsiteX14" fmla="*/ 294855 w 808951"/>
                  <a:gd name="connsiteY14" fmla="*/ 565824 h 757983"/>
                  <a:gd name="connsiteX15" fmla="*/ 268281 w 808951"/>
                  <a:gd name="connsiteY15" fmla="*/ 562681 h 757983"/>
                  <a:gd name="connsiteX16" fmla="*/ 267900 w 808951"/>
                  <a:gd name="connsiteY16" fmla="*/ 562395 h 757983"/>
                  <a:gd name="connsiteX17" fmla="*/ 256089 w 808951"/>
                  <a:gd name="connsiteY17" fmla="*/ 536963 h 757983"/>
                  <a:gd name="connsiteX18" fmla="*/ 13963 w 808951"/>
                  <a:gd name="connsiteY18" fmla="*/ 384468 h 757983"/>
                  <a:gd name="connsiteX19" fmla="*/ 5295 w 808951"/>
                  <a:gd name="connsiteY19" fmla="*/ 343987 h 757983"/>
                  <a:gd name="connsiteX20" fmla="*/ 246468 w 808951"/>
                  <a:gd name="connsiteY20" fmla="*/ 11564 h 75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8951" h="757983">
                    <a:moveTo>
                      <a:pt x="246468" y="11564"/>
                    </a:moveTo>
                    <a:cubicBezTo>
                      <a:pt x="255136" y="-437"/>
                      <a:pt x="271614" y="-3581"/>
                      <a:pt x="283997" y="4420"/>
                    </a:cubicBezTo>
                    <a:lnTo>
                      <a:pt x="518598" y="155106"/>
                    </a:lnTo>
                    <a:lnTo>
                      <a:pt x="519741" y="153582"/>
                    </a:lnTo>
                    <a:lnTo>
                      <a:pt x="547458" y="173680"/>
                    </a:lnTo>
                    <a:lnTo>
                      <a:pt x="548982" y="174823"/>
                    </a:lnTo>
                    <a:lnTo>
                      <a:pt x="549363" y="175108"/>
                    </a:lnTo>
                    <a:lnTo>
                      <a:pt x="550983" y="176251"/>
                    </a:lnTo>
                    <a:lnTo>
                      <a:pt x="578605" y="196349"/>
                    </a:lnTo>
                    <a:lnTo>
                      <a:pt x="577653" y="197778"/>
                    </a:lnTo>
                    <a:lnTo>
                      <a:pt x="798633" y="376086"/>
                    </a:lnTo>
                    <a:cubicBezTo>
                      <a:pt x="810158" y="385325"/>
                      <a:pt x="812349" y="402089"/>
                      <a:pt x="803586" y="414091"/>
                    </a:cubicBezTo>
                    <a:lnTo>
                      <a:pt x="562508" y="746418"/>
                    </a:lnTo>
                    <a:cubicBezTo>
                      <a:pt x="552792" y="759848"/>
                      <a:pt x="533552" y="761944"/>
                      <a:pt x="521360" y="750799"/>
                    </a:cubicBezTo>
                    <a:cubicBezTo>
                      <a:pt x="437730" y="674885"/>
                      <a:pt x="332479" y="572777"/>
                      <a:pt x="294855" y="565824"/>
                    </a:cubicBezTo>
                    <a:lnTo>
                      <a:pt x="268281" y="562681"/>
                    </a:lnTo>
                    <a:lnTo>
                      <a:pt x="267900" y="562395"/>
                    </a:lnTo>
                    <a:lnTo>
                      <a:pt x="256089" y="536963"/>
                    </a:lnTo>
                    <a:cubicBezTo>
                      <a:pt x="255517" y="520009"/>
                      <a:pt x="128073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468" y="1156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44236">
                <a:extLst>
                  <a:ext uri="{FF2B5EF4-FFF2-40B4-BE49-F238E27FC236}">
                    <a16:creationId xmlns:a16="http://schemas.microsoft.com/office/drawing/2014/main" xmlns="" id="{0C6E3D8F-EE85-4FA1-93F3-F3CE86F38328}"/>
                  </a:ext>
                </a:extLst>
              </p:cNvPr>
              <p:cNvSpPr/>
              <p:nvPr/>
            </p:nvSpPr>
            <p:spPr>
              <a:xfrm rot="-8642603">
                <a:off x="1099429" y="4871166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1" name="Freeform: Shape 44237">
                <a:extLst>
                  <a:ext uri="{FF2B5EF4-FFF2-40B4-BE49-F238E27FC236}">
                    <a16:creationId xmlns:a16="http://schemas.microsoft.com/office/drawing/2014/main" xmlns="" id="{87F45737-688F-47B2-B1C8-5DD9B8F87423}"/>
                  </a:ext>
                </a:extLst>
              </p:cNvPr>
              <p:cNvSpPr/>
              <p:nvPr/>
            </p:nvSpPr>
            <p:spPr>
              <a:xfrm rot="-8642603">
                <a:off x="836216" y="4680349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4 h 435503"/>
                  <a:gd name="connsiteX3" fmla="*/ 0 w 329294"/>
                  <a:gd name="connsiteY3" fmla="*/ 435504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4"/>
                    </a:lnTo>
                    <a:lnTo>
                      <a:pt x="0" y="43550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44238">
                <a:extLst>
                  <a:ext uri="{FF2B5EF4-FFF2-40B4-BE49-F238E27FC236}">
                    <a16:creationId xmlns:a16="http://schemas.microsoft.com/office/drawing/2014/main" xmlns="" id="{2DB47529-7846-40E6-B9EC-38B3641453A1}"/>
                  </a:ext>
                </a:extLst>
              </p:cNvPr>
              <p:cNvSpPr/>
              <p:nvPr/>
            </p:nvSpPr>
            <p:spPr>
              <a:xfrm>
                <a:off x="742230" y="4634465"/>
                <a:ext cx="515874" cy="523684"/>
              </a:xfrm>
              <a:custGeom>
                <a:avLst/>
                <a:gdLst>
                  <a:gd name="connsiteX0" fmla="*/ 269367 w 515874"/>
                  <a:gd name="connsiteY0" fmla="*/ 523685 h 523684"/>
                  <a:gd name="connsiteX1" fmla="*/ 0 w 515874"/>
                  <a:gd name="connsiteY1" fmla="*/ 339757 h 523684"/>
                  <a:gd name="connsiteX2" fmla="*/ 246507 w 515874"/>
                  <a:gd name="connsiteY2" fmla="*/ 0 h 523684"/>
                  <a:gd name="connsiteX3" fmla="*/ 515874 w 515874"/>
                  <a:gd name="connsiteY3" fmla="*/ 184023 h 523684"/>
                  <a:gd name="connsiteX4" fmla="*/ 269367 w 515874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874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507" y="0"/>
                    </a:lnTo>
                    <a:cubicBezTo>
                      <a:pt x="347948" y="50768"/>
                      <a:pt x="465773" y="78677"/>
                      <a:pt x="515874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3" name="Freeform: Shape 44239">
                <a:extLst>
                  <a:ext uri="{FF2B5EF4-FFF2-40B4-BE49-F238E27FC236}">
                    <a16:creationId xmlns:a16="http://schemas.microsoft.com/office/drawing/2014/main" xmlns="" id="{DA18B2EF-2102-4960-9807-D761F478AFA9}"/>
                  </a:ext>
                </a:extLst>
              </p:cNvPr>
              <p:cNvSpPr/>
              <p:nvPr/>
            </p:nvSpPr>
            <p:spPr>
              <a:xfrm>
                <a:off x="1011597" y="4818392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1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4" name="Freeform: Shape 44240">
                <a:extLst>
                  <a:ext uri="{FF2B5EF4-FFF2-40B4-BE49-F238E27FC236}">
                    <a16:creationId xmlns:a16="http://schemas.microsoft.com/office/drawing/2014/main" xmlns="" id="{09676CEC-E4C1-463C-8D77-C4DC6EAD7667}"/>
                  </a:ext>
                </a:extLst>
              </p:cNvPr>
              <p:cNvSpPr/>
              <p:nvPr/>
            </p:nvSpPr>
            <p:spPr>
              <a:xfrm>
                <a:off x="1011597" y="4818488"/>
                <a:ext cx="539114" cy="483584"/>
              </a:xfrm>
              <a:custGeom>
                <a:avLst/>
                <a:gdLst>
                  <a:gd name="connsiteX0" fmla="*/ 0 w 539114"/>
                  <a:gd name="connsiteY0" fmla="*/ 339662 h 483584"/>
                  <a:gd name="connsiteX1" fmla="*/ 292703 w 539114"/>
                  <a:gd name="connsiteY1" fmla="*/ 483584 h 483584"/>
                  <a:gd name="connsiteX2" fmla="*/ 539115 w 539114"/>
                  <a:gd name="connsiteY2" fmla="*/ 143827 h 483584"/>
                  <a:gd name="connsiteX3" fmla="*/ 246412 w 539114"/>
                  <a:gd name="connsiteY3" fmla="*/ 0 h 483584"/>
                  <a:gd name="connsiteX4" fmla="*/ 0 w 539114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4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827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5" name="Freeform: Shape 44241">
                <a:extLst>
                  <a:ext uri="{FF2B5EF4-FFF2-40B4-BE49-F238E27FC236}">
                    <a16:creationId xmlns:a16="http://schemas.microsoft.com/office/drawing/2014/main" xmlns="" id="{A1F9FB1C-B363-42A4-BD2F-3B484E6FF724}"/>
                  </a:ext>
                </a:extLst>
              </p:cNvPr>
              <p:cNvSpPr/>
              <p:nvPr/>
            </p:nvSpPr>
            <p:spPr>
              <a:xfrm>
                <a:off x="1009311" y="4686090"/>
                <a:ext cx="200596" cy="139826"/>
              </a:xfrm>
              <a:custGeom>
                <a:avLst/>
                <a:gdLst>
                  <a:gd name="connsiteX0" fmla="*/ 0 w 200596"/>
                  <a:gd name="connsiteY0" fmla="*/ 0 h 139826"/>
                  <a:gd name="connsiteX1" fmla="*/ 200596 w 200596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6" name="Freeform: Shape 44242">
                <a:extLst>
                  <a:ext uri="{FF2B5EF4-FFF2-40B4-BE49-F238E27FC236}">
                    <a16:creationId xmlns:a16="http://schemas.microsoft.com/office/drawing/2014/main" xmlns="" id="{ADB95B0D-E256-440D-9542-F2B9FC797C0A}"/>
                  </a:ext>
                </a:extLst>
              </p:cNvPr>
              <p:cNvSpPr/>
              <p:nvPr/>
            </p:nvSpPr>
            <p:spPr>
              <a:xfrm>
                <a:off x="994452" y="4714379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7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7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7" name="Freeform: Shape 44243">
                <a:extLst>
                  <a:ext uri="{FF2B5EF4-FFF2-40B4-BE49-F238E27FC236}">
                    <a16:creationId xmlns:a16="http://schemas.microsoft.com/office/drawing/2014/main" xmlns="" id="{CA04DC81-1371-4E2C-A224-DF4442CBFDC7}"/>
                  </a:ext>
                </a:extLst>
              </p:cNvPr>
              <p:cNvSpPr/>
              <p:nvPr/>
            </p:nvSpPr>
            <p:spPr>
              <a:xfrm>
                <a:off x="974736" y="4751241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8" name="Freeform: Shape 44244">
                <a:extLst>
                  <a:ext uri="{FF2B5EF4-FFF2-40B4-BE49-F238E27FC236}">
                    <a16:creationId xmlns:a16="http://schemas.microsoft.com/office/drawing/2014/main" xmlns="" id="{5E14B4BE-330A-4068-B090-CA713CDB9BEF}"/>
                  </a:ext>
                </a:extLst>
              </p:cNvPr>
              <p:cNvSpPr/>
              <p:nvPr/>
            </p:nvSpPr>
            <p:spPr>
              <a:xfrm>
                <a:off x="952923" y="4777625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9" name="Freeform: Shape 44245">
                <a:extLst>
                  <a:ext uri="{FF2B5EF4-FFF2-40B4-BE49-F238E27FC236}">
                    <a16:creationId xmlns:a16="http://schemas.microsoft.com/office/drawing/2014/main" xmlns="" id="{9686E684-E953-4E32-9625-0667ABB07FC5}"/>
                  </a:ext>
                </a:extLst>
              </p:cNvPr>
              <p:cNvSpPr/>
              <p:nvPr/>
            </p:nvSpPr>
            <p:spPr>
              <a:xfrm>
                <a:off x="1133041" y="4976695"/>
                <a:ext cx="278987" cy="222792"/>
              </a:xfrm>
              <a:custGeom>
                <a:avLst/>
                <a:gdLst>
                  <a:gd name="connsiteX0" fmla="*/ 66294 w 278987"/>
                  <a:gd name="connsiteY0" fmla="*/ 3 h 222792"/>
                  <a:gd name="connsiteX1" fmla="*/ 0 w 278987"/>
                  <a:gd name="connsiteY1" fmla="*/ 104588 h 222792"/>
                  <a:gd name="connsiteX2" fmla="*/ 189548 w 278987"/>
                  <a:gd name="connsiteY2" fmla="*/ 222793 h 222792"/>
                  <a:gd name="connsiteX3" fmla="*/ 278987 w 278987"/>
                  <a:gd name="connsiteY3" fmla="*/ 104397 h 222792"/>
                  <a:gd name="connsiteX4" fmla="*/ 66294 w 278987"/>
                  <a:gd name="connsiteY4" fmla="*/ 3 h 22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2">
                    <a:moveTo>
                      <a:pt x="66294" y="3"/>
                    </a:moveTo>
                    <a:lnTo>
                      <a:pt x="0" y="104588"/>
                    </a:lnTo>
                    <a:cubicBezTo>
                      <a:pt x="0" y="104588"/>
                      <a:pt x="150304" y="171548"/>
                      <a:pt x="189548" y="222793"/>
                    </a:cubicBezTo>
                    <a:lnTo>
                      <a:pt x="278987" y="104397"/>
                    </a:lnTo>
                    <a:cubicBezTo>
                      <a:pt x="278987" y="104397"/>
                      <a:pt x="217932" y="-664"/>
                      <a:pt x="66294" y="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10" name="Freeform: Shape 44246">
                <a:extLst>
                  <a:ext uri="{FF2B5EF4-FFF2-40B4-BE49-F238E27FC236}">
                    <a16:creationId xmlns:a16="http://schemas.microsoft.com/office/drawing/2014/main" xmlns="" id="{CE01297F-7BBE-4BF4-BF92-D179F273574E}"/>
                  </a:ext>
                </a:extLst>
              </p:cNvPr>
              <p:cNvSpPr/>
              <p:nvPr/>
            </p:nvSpPr>
            <p:spPr>
              <a:xfrm>
                <a:off x="853863" y="4827060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3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3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3"/>
                    </a:moveTo>
                    <a:lnTo>
                      <a:pt x="193643" y="223361"/>
                    </a:lnTo>
                    <a:cubicBezTo>
                      <a:pt x="193643" y="223361"/>
                      <a:pt x="63151" y="100012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86" name="Graphic 44232">
              <a:extLst>
                <a:ext uri="{FF2B5EF4-FFF2-40B4-BE49-F238E27FC236}">
                  <a16:creationId xmlns:a16="http://schemas.microsoft.com/office/drawing/2014/main" xmlns="" id="{89820610-7C7D-4C10-BEC0-0D1E5F3BB7FF}"/>
                </a:ext>
              </a:extLst>
            </p:cNvPr>
            <p:cNvGrpSpPr/>
            <p:nvPr/>
          </p:nvGrpSpPr>
          <p:grpSpPr>
            <a:xfrm>
              <a:off x="696549" y="4578468"/>
              <a:ext cx="831589" cy="764125"/>
              <a:chOff x="696549" y="4578468"/>
              <a:chExt cx="831589" cy="764125"/>
            </a:xfrm>
          </p:grpSpPr>
          <p:sp>
            <p:nvSpPr>
              <p:cNvPr id="687" name="Freeform: Shape 44248">
                <a:extLst>
                  <a:ext uri="{FF2B5EF4-FFF2-40B4-BE49-F238E27FC236}">
                    <a16:creationId xmlns:a16="http://schemas.microsoft.com/office/drawing/2014/main" xmlns="" id="{F7C6F630-D4A5-47AD-99E0-CFEEA5D82608}"/>
                  </a:ext>
                </a:extLst>
              </p:cNvPr>
              <p:cNvSpPr/>
              <p:nvPr/>
            </p:nvSpPr>
            <p:spPr>
              <a:xfrm>
                <a:off x="696549" y="4584515"/>
                <a:ext cx="809047" cy="758078"/>
              </a:xfrm>
              <a:custGeom>
                <a:avLst/>
                <a:gdLst>
                  <a:gd name="connsiteX0" fmla="*/ 246564 w 809047"/>
                  <a:gd name="connsiteY0" fmla="*/ 11564 h 758078"/>
                  <a:gd name="connsiteX1" fmla="*/ 284092 w 809047"/>
                  <a:gd name="connsiteY1" fmla="*/ 4420 h 758078"/>
                  <a:gd name="connsiteX2" fmla="*/ 518693 w 809047"/>
                  <a:gd name="connsiteY2" fmla="*/ 155106 h 758078"/>
                  <a:gd name="connsiteX3" fmla="*/ 519836 w 809047"/>
                  <a:gd name="connsiteY3" fmla="*/ 153582 h 758078"/>
                  <a:gd name="connsiteX4" fmla="*/ 547554 w 809047"/>
                  <a:gd name="connsiteY4" fmla="*/ 173680 h 758078"/>
                  <a:gd name="connsiteX5" fmla="*/ 549078 w 809047"/>
                  <a:gd name="connsiteY5" fmla="*/ 174823 h 758078"/>
                  <a:gd name="connsiteX6" fmla="*/ 549459 w 809047"/>
                  <a:gd name="connsiteY6" fmla="*/ 175108 h 758078"/>
                  <a:gd name="connsiteX7" fmla="*/ 551078 w 809047"/>
                  <a:gd name="connsiteY7" fmla="*/ 176251 h 758078"/>
                  <a:gd name="connsiteX8" fmla="*/ 578700 w 809047"/>
                  <a:gd name="connsiteY8" fmla="*/ 196349 h 758078"/>
                  <a:gd name="connsiteX9" fmla="*/ 577748 w 809047"/>
                  <a:gd name="connsiteY9" fmla="*/ 197778 h 758078"/>
                  <a:gd name="connsiteX10" fmla="*/ 798728 w 809047"/>
                  <a:gd name="connsiteY10" fmla="*/ 376086 h 758078"/>
                  <a:gd name="connsiteX11" fmla="*/ 803681 w 809047"/>
                  <a:gd name="connsiteY11" fmla="*/ 414091 h 758078"/>
                  <a:gd name="connsiteX12" fmla="*/ 562603 w 809047"/>
                  <a:gd name="connsiteY12" fmla="*/ 746513 h 758078"/>
                  <a:gd name="connsiteX13" fmla="*/ 521455 w 809047"/>
                  <a:gd name="connsiteY13" fmla="*/ 750895 h 758078"/>
                  <a:gd name="connsiteX14" fmla="*/ 294951 w 809047"/>
                  <a:gd name="connsiteY14" fmla="*/ 565919 h 758078"/>
                  <a:gd name="connsiteX15" fmla="*/ 268376 w 809047"/>
                  <a:gd name="connsiteY15" fmla="*/ 562776 h 758078"/>
                  <a:gd name="connsiteX16" fmla="*/ 267995 w 809047"/>
                  <a:gd name="connsiteY16" fmla="*/ 562490 h 758078"/>
                  <a:gd name="connsiteX17" fmla="*/ 256184 w 809047"/>
                  <a:gd name="connsiteY17" fmla="*/ 537058 h 758078"/>
                  <a:gd name="connsiteX18" fmla="*/ 13963 w 809047"/>
                  <a:gd name="connsiteY18" fmla="*/ 384468 h 758078"/>
                  <a:gd name="connsiteX19" fmla="*/ 5295 w 809047"/>
                  <a:gd name="connsiteY19" fmla="*/ 343987 h 758078"/>
                  <a:gd name="connsiteX20" fmla="*/ 246564 w 809047"/>
                  <a:gd name="connsiteY20" fmla="*/ 11564 h 75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9047" h="758078">
                    <a:moveTo>
                      <a:pt x="246564" y="11564"/>
                    </a:moveTo>
                    <a:cubicBezTo>
                      <a:pt x="255231" y="-437"/>
                      <a:pt x="271710" y="-3581"/>
                      <a:pt x="284092" y="4420"/>
                    </a:cubicBezTo>
                    <a:lnTo>
                      <a:pt x="518693" y="155106"/>
                    </a:lnTo>
                    <a:lnTo>
                      <a:pt x="519836" y="153582"/>
                    </a:lnTo>
                    <a:lnTo>
                      <a:pt x="547554" y="173680"/>
                    </a:lnTo>
                    <a:lnTo>
                      <a:pt x="549078" y="174823"/>
                    </a:lnTo>
                    <a:lnTo>
                      <a:pt x="549459" y="175108"/>
                    </a:lnTo>
                    <a:lnTo>
                      <a:pt x="551078" y="176251"/>
                    </a:lnTo>
                    <a:lnTo>
                      <a:pt x="578700" y="196349"/>
                    </a:lnTo>
                    <a:lnTo>
                      <a:pt x="577748" y="197778"/>
                    </a:lnTo>
                    <a:lnTo>
                      <a:pt x="798728" y="376086"/>
                    </a:lnTo>
                    <a:cubicBezTo>
                      <a:pt x="810253" y="385325"/>
                      <a:pt x="812444" y="402089"/>
                      <a:pt x="803681" y="414091"/>
                    </a:cubicBezTo>
                    <a:lnTo>
                      <a:pt x="562603" y="746513"/>
                    </a:lnTo>
                    <a:cubicBezTo>
                      <a:pt x="552888" y="759943"/>
                      <a:pt x="533647" y="762039"/>
                      <a:pt x="521455" y="750895"/>
                    </a:cubicBezTo>
                    <a:cubicBezTo>
                      <a:pt x="437826" y="674980"/>
                      <a:pt x="332574" y="572872"/>
                      <a:pt x="294951" y="565919"/>
                    </a:cubicBezTo>
                    <a:lnTo>
                      <a:pt x="268376" y="562776"/>
                    </a:lnTo>
                    <a:lnTo>
                      <a:pt x="267995" y="562490"/>
                    </a:lnTo>
                    <a:lnTo>
                      <a:pt x="256184" y="537058"/>
                    </a:lnTo>
                    <a:cubicBezTo>
                      <a:pt x="255612" y="520009"/>
                      <a:pt x="128168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564" y="11564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88" name="Freeform: Shape 44249">
                <a:extLst>
                  <a:ext uri="{FF2B5EF4-FFF2-40B4-BE49-F238E27FC236}">
                    <a16:creationId xmlns:a16="http://schemas.microsoft.com/office/drawing/2014/main" xmlns="" id="{904BC6C0-F48D-4974-8A22-D209F5B56F71}"/>
                  </a:ext>
                </a:extLst>
              </p:cNvPr>
              <p:cNvSpPr/>
              <p:nvPr/>
            </p:nvSpPr>
            <p:spPr>
              <a:xfrm rot="-8642603">
                <a:off x="1076825" y="4824471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89" name="Freeform: Shape 44250">
                <a:extLst>
                  <a:ext uri="{FF2B5EF4-FFF2-40B4-BE49-F238E27FC236}">
                    <a16:creationId xmlns:a16="http://schemas.microsoft.com/office/drawing/2014/main" xmlns="" id="{1D7A2249-6D01-4544-A767-FD559AAFCCDD}"/>
                  </a:ext>
                </a:extLst>
              </p:cNvPr>
              <p:cNvSpPr/>
              <p:nvPr/>
            </p:nvSpPr>
            <p:spPr>
              <a:xfrm rot="-8642603">
                <a:off x="813613" y="4633654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0" name="Freeform: Shape 44251">
                <a:extLst>
                  <a:ext uri="{FF2B5EF4-FFF2-40B4-BE49-F238E27FC236}">
                    <a16:creationId xmlns:a16="http://schemas.microsoft.com/office/drawing/2014/main" xmlns="" id="{56F74A90-102E-49E3-831F-F8C728539E4D}"/>
                  </a:ext>
                </a:extLst>
              </p:cNvPr>
              <p:cNvSpPr/>
              <p:nvPr/>
            </p:nvSpPr>
            <p:spPr>
              <a:xfrm>
                <a:off x="719656" y="4587792"/>
                <a:ext cx="515778" cy="523684"/>
              </a:xfrm>
              <a:custGeom>
                <a:avLst/>
                <a:gdLst>
                  <a:gd name="connsiteX0" fmla="*/ 269367 w 515778"/>
                  <a:gd name="connsiteY0" fmla="*/ 523685 h 523684"/>
                  <a:gd name="connsiteX1" fmla="*/ 0 w 515778"/>
                  <a:gd name="connsiteY1" fmla="*/ 339757 h 523684"/>
                  <a:gd name="connsiteX2" fmla="*/ 246412 w 515778"/>
                  <a:gd name="connsiteY2" fmla="*/ 0 h 523684"/>
                  <a:gd name="connsiteX3" fmla="*/ 515779 w 515778"/>
                  <a:gd name="connsiteY3" fmla="*/ 184023 h 523684"/>
                  <a:gd name="connsiteX4" fmla="*/ 269367 w 515778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778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412" y="0"/>
                    </a:lnTo>
                    <a:cubicBezTo>
                      <a:pt x="347853" y="50768"/>
                      <a:pt x="465677" y="78677"/>
                      <a:pt x="515779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1" name="Freeform: Shape 44252">
                <a:extLst>
                  <a:ext uri="{FF2B5EF4-FFF2-40B4-BE49-F238E27FC236}">
                    <a16:creationId xmlns:a16="http://schemas.microsoft.com/office/drawing/2014/main" xmlns="" id="{C3F89E8F-021D-44FF-A836-73745D6E59B8}"/>
                  </a:ext>
                </a:extLst>
              </p:cNvPr>
              <p:cNvSpPr/>
              <p:nvPr/>
            </p:nvSpPr>
            <p:spPr>
              <a:xfrm>
                <a:off x="989023" y="4771720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0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2" name="Freeform: Shape 44253">
                <a:extLst>
                  <a:ext uri="{FF2B5EF4-FFF2-40B4-BE49-F238E27FC236}">
                    <a16:creationId xmlns:a16="http://schemas.microsoft.com/office/drawing/2014/main" xmlns="" id="{D90157E0-D91C-4C80-B4C6-AB10DD7C00FD}"/>
                  </a:ext>
                </a:extLst>
              </p:cNvPr>
              <p:cNvSpPr/>
              <p:nvPr/>
            </p:nvSpPr>
            <p:spPr>
              <a:xfrm>
                <a:off x="989023" y="4771815"/>
                <a:ext cx="539115" cy="483584"/>
              </a:xfrm>
              <a:custGeom>
                <a:avLst/>
                <a:gdLst>
                  <a:gd name="connsiteX0" fmla="*/ 0 w 539115"/>
                  <a:gd name="connsiteY0" fmla="*/ 339662 h 483584"/>
                  <a:gd name="connsiteX1" fmla="*/ 292703 w 539115"/>
                  <a:gd name="connsiteY1" fmla="*/ 483584 h 483584"/>
                  <a:gd name="connsiteX2" fmla="*/ 539115 w 539115"/>
                  <a:gd name="connsiteY2" fmla="*/ 143923 h 483584"/>
                  <a:gd name="connsiteX3" fmla="*/ 246412 w 539115"/>
                  <a:gd name="connsiteY3" fmla="*/ 0 h 483584"/>
                  <a:gd name="connsiteX4" fmla="*/ 0 w 539115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5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923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3" name="Freeform: Shape 44254">
                <a:extLst>
                  <a:ext uri="{FF2B5EF4-FFF2-40B4-BE49-F238E27FC236}">
                    <a16:creationId xmlns:a16="http://schemas.microsoft.com/office/drawing/2014/main" xmlns="" id="{7A3F576D-25AF-4D6B-A535-7698380A3C9F}"/>
                  </a:ext>
                </a:extLst>
              </p:cNvPr>
              <p:cNvSpPr/>
              <p:nvPr/>
            </p:nvSpPr>
            <p:spPr>
              <a:xfrm>
                <a:off x="986737" y="4639418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4" name="Freeform: Shape 44255">
                <a:extLst>
                  <a:ext uri="{FF2B5EF4-FFF2-40B4-BE49-F238E27FC236}">
                    <a16:creationId xmlns:a16="http://schemas.microsoft.com/office/drawing/2014/main" xmlns="" id="{72288B86-02C5-4C0C-82CD-3F306779A637}"/>
                  </a:ext>
                </a:extLst>
              </p:cNvPr>
              <p:cNvSpPr/>
              <p:nvPr/>
            </p:nvSpPr>
            <p:spPr>
              <a:xfrm>
                <a:off x="971878" y="4667707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5" name="Freeform: Shape 44256">
                <a:extLst>
                  <a:ext uri="{FF2B5EF4-FFF2-40B4-BE49-F238E27FC236}">
                    <a16:creationId xmlns:a16="http://schemas.microsoft.com/office/drawing/2014/main" xmlns="" id="{A042BB47-4967-4329-8EDB-E455D9AD71E0}"/>
                  </a:ext>
                </a:extLst>
              </p:cNvPr>
              <p:cNvSpPr/>
              <p:nvPr/>
            </p:nvSpPr>
            <p:spPr>
              <a:xfrm>
                <a:off x="952161" y="4704568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6" name="Freeform: Shape 44257">
                <a:extLst>
                  <a:ext uri="{FF2B5EF4-FFF2-40B4-BE49-F238E27FC236}">
                    <a16:creationId xmlns:a16="http://schemas.microsoft.com/office/drawing/2014/main" xmlns="" id="{5232C596-AF19-42A0-A6B8-ABBE3542D50A}"/>
                  </a:ext>
                </a:extLst>
              </p:cNvPr>
              <p:cNvSpPr/>
              <p:nvPr/>
            </p:nvSpPr>
            <p:spPr>
              <a:xfrm>
                <a:off x="930349" y="4730953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6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7" name="Freeform: Shape 44258">
                <a:extLst>
                  <a:ext uri="{FF2B5EF4-FFF2-40B4-BE49-F238E27FC236}">
                    <a16:creationId xmlns:a16="http://schemas.microsoft.com/office/drawing/2014/main" xmlns="" id="{698C08C5-BCAA-478B-96AE-AA7466B7F306}"/>
                  </a:ext>
                </a:extLst>
              </p:cNvPr>
              <p:cNvSpPr/>
              <p:nvPr/>
            </p:nvSpPr>
            <p:spPr>
              <a:xfrm>
                <a:off x="1110467" y="4930021"/>
                <a:ext cx="278987" cy="222793"/>
              </a:xfrm>
              <a:custGeom>
                <a:avLst/>
                <a:gdLst>
                  <a:gd name="connsiteX0" fmla="*/ 66294 w 278987"/>
                  <a:gd name="connsiteY0" fmla="*/ 4 h 222793"/>
                  <a:gd name="connsiteX1" fmla="*/ 0 w 278987"/>
                  <a:gd name="connsiteY1" fmla="*/ 104589 h 222793"/>
                  <a:gd name="connsiteX2" fmla="*/ 189547 w 278987"/>
                  <a:gd name="connsiteY2" fmla="*/ 222794 h 222793"/>
                  <a:gd name="connsiteX3" fmla="*/ 278987 w 278987"/>
                  <a:gd name="connsiteY3" fmla="*/ 104398 h 222793"/>
                  <a:gd name="connsiteX4" fmla="*/ 66294 w 278987"/>
                  <a:gd name="connsiteY4" fmla="*/ 4 h 222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3">
                    <a:moveTo>
                      <a:pt x="66294" y="4"/>
                    </a:moveTo>
                    <a:lnTo>
                      <a:pt x="0" y="104589"/>
                    </a:lnTo>
                    <a:cubicBezTo>
                      <a:pt x="0" y="104589"/>
                      <a:pt x="150304" y="171549"/>
                      <a:pt x="189547" y="222794"/>
                    </a:cubicBezTo>
                    <a:lnTo>
                      <a:pt x="278987" y="104398"/>
                    </a:lnTo>
                    <a:cubicBezTo>
                      <a:pt x="278987" y="104398"/>
                      <a:pt x="217932" y="-758"/>
                      <a:pt x="66294" y="4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8" name="Freeform: Shape 44259">
                <a:extLst>
                  <a:ext uri="{FF2B5EF4-FFF2-40B4-BE49-F238E27FC236}">
                    <a16:creationId xmlns:a16="http://schemas.microsoft.com/office/drawing/2014/main" xmlns="" id="{BBA89749-C742-4FAF-BE77-A1F59768B5EF}"/>
                  </a:ext>
                </a:extLst>
              </p:cNvPr>
              <p:cNvSpPr/>
              <p:nvPr/>
            </p:nvSpPr>
            <p:spPr>
              <a:xfrm>
                <a:off x="831289" y="4780388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4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4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4"/>
                    </a:moveTo>
                    <a:lnTo>
                      <a:pt x="193643" y="223361"/>
                    </a:lnTo>
                    <a:cubicBezTo>
                      <a:pt x="193643" y="223361"/>
                      <a:pt x="63246" y="100013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3171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61319" y="470381"/>
            <a:ext cx="64283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85C7AFA-8B69-B66B-A10D-4F7506BA68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6" t="3452" r="4589" b="12263"/>
          <a:stretch/>
        </p:blipFill>
        <p:spPr>
          <a:xfrm>
            <a:off x="2038829" y="3014388"/>
            <a:ext cx="12472510" cy="342182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A416BFB-1B85-A0A6-FDBA-296B76718364}"/>
              </a:ext>
            </a:extLst>
          </p:cNvPr>
          <p:cNvSpPr/>
          <p:nvPr/>
        </p:nvSpPr>
        <p:spPr>
          <a:xfrm>
            <a:off x="2270919" y="5389830"/>
            <a:ext cx="228600" cy="228600"/>
          </a:xfrm>
          <a:prstGeom prst="rect">
            <a:avLst/>
          </a:prstGeom>
          <a:noFill/>
          <a:ln>
            <a:solidFill>
              <a:srgbClr val="732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11F016E1-C270-D2A7-31BA-DA04EB89FB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2716" t="3452" r="4589" b="12263"/>
          <a:stretch/>
        </p:blipFill>
        <p:spPr>
          <a:xfrm>
            <a:off x="2035049" y="3014388"/>
            <a:ext cx="12472510" cy="342182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C586550B-C9FD-DCE5-9540-E56434889029}"/>
              </a:ext>
            </a:extLst>
          </p:cNvPr>
          <p:cNvSpPr/>
          <p:nvPr/>
        </p:nvSpPr>
        <p:spPr>
          <a:xfrm>
            <a:off x="2275077" y="5389830"/>
            <a:ext cx="195876" cy="221810"/>
          </a:xfrm>
          <a:prstGeom prst="rect">
            <a:avLst/>
          </a:prstGeom>
          <a:noFill/>
          <a:ln>
            <a:solidFill>
              <a:srgbClr val="732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8617C51F-8A0C-E9F2-02F6-7558BEFF61B8}"/>
              </a:ext>
            </a:extLst>
          </p:cNvPr>
          <p:cNvSpPr/>
          <p:nvPr/>
        </p:nvSpPr>
        <p:spPr>
          <a:xfrm>
            <a:off x="2242353" y="3117552"/>
            <a:ext cx="228600" cy="228600"/>
          </a:xfrm>
          <a:prstGeom prst="rect">
            <a:avLst/>
          </a:prstGeom>
          <a:noFill/>
          <a:ln>
            <a:solidFill>
              <a:srgbClr val="732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08500765-C052-ABD8-0360-6210754D3942}"/>
              </a:ext>
            </a:extLst>
          </p:cNvPr>
          <p:cNvSpPr/>
          <p:nvPr/>
        </p:nvSpPr>
        <p:spPr>
          <a:xfrm>
            <a:off x="3566319" y="3121843"/>
            <a:ext cx="228600" cy="228600"/>
          </a:xfrm>
          <a:prstGeom prst="rect">
            <a:avLst/>
          </a:prstGeom>
          <a:noFill/>
          <a:ln>
            <a:solidFill>
              <a:srgbClr val="732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CB7D2003-A091-FE02-28E4-025D15EBF223}"/>
              </a:ext>
            </a:extLst>
          </p:cNvPr>
          <p:cNvSpPr/>
          <p:nvPr/>
        </p:nvSpPr>
        <p:spPr>
          <a:xfrm>
            <a:off x="3566319" y="5396620"/>
            <a:ext cx="228600" cy="215020"/>
          </a:xfrm>
          <a:prstGeom prst="rect">
            <a:avLst/>
          </a:prstGeom>
          <a:noFill/>
          <a:ln>
            <a:solidFill>
              <a:srgbClr val="732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824D98E6-CDC1-09B4-031C-15C8A4258C1D}"/>
              </a:ext>
            </a:extLst>
          </p:cNvPr>
          <p:cNvSpPr/>
          <p:nvPr/>
        </p:nvSpPr>
        <p:spPr>
          <a:xfrm>
            <a:off x="13925739" y="5389830"/>
            <a:ext cx="304800" cy="221810"/>
          </a:xfrm>
          <a:prstGeom prst="rect">
            <a:avLst/>
          </a:prstGeom>
          <a:noFill/>
          <a:ln>
            <a:solidFill>
              <a:srgbClr val="87CB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7CB6F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39B4980B-7493-9936-52EB-4020F2AD6D0C}"/>
              </a:ext>
            </a:extLst>
          </p:cNvPr>
          <p:cNvSpPr/>
          <p:nvPr/>
        </p:nvSpPr>
        <p:spPr>
          <a:xfrm>
            <a:off x="13925739" y="3677970"/>
            <a:ext cx="308580" cy="221810"/>
          </a:xfrm>
          <a:prstGeom prst="rect">
            <a:avLst/>
          </a:prstGeom>
          <a:noFill/>
          <a:ln>
            <a:solidFill>
              <a:srgbClr val="87CB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7CB6F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73E09012-F3A3-BFAC-5465-93F89EABC1CE}"/>
              </a:ext>
            </a:extLst>
          </p:cNvPr>
          <p:cNvSpPr/>
          <p:nvPr/>
        </p:nvSpPr>
        <p:spPr>
          <a:xfrm>
            <a:off x="12273497" y="3684760"/>
            <a:ext cx="308580" cy="221810"/>
          </a:xfrm>
          <a:prstGeom prst="rect">
            <a:avLst/>
          </a:prstGeom>
          <a:noFill/>
          <a:ln>
            <a:solidFill>
              <a:srgbClr val="87CB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7CB6F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2C2D3A04-2C9D-17F8-32D7-47B2BAE667F5}"/>
              </a:ext>
            </a:extLst>
          </p:cNvPr>
          <p:cNvSpPr/>
          <p:nvPr/>
        </p:nvSpPr>
        <p:spPr>
          <a:xfrm>
            <a:off x="12273497" y="5389830"/>
            <a:ext cx="308580" cy="221810"/>
          </a:xfrm>
          <a:prstGeom prst="rect">
            <a:avLst/>
          </a:prstGeom>
          <a:noFill/>
          <a:ln>
            <a:solidFill>
              <a:srgbClr val="87CB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7CB6F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9A1807B4-66BB-58FB-1DC5-5E900B7EBCA9}"/>
              </a:ext>
            </a:extLst>
          </p:cNvPr>
          <p:cNvSpPr/>
          <p:nvPr/>
        </p:nvSpPr>
        <p:spPr>
          <a:xfrm>
            <a:off x="10823807" y="5399638"/>
            <a:ext cx="308580" cy="221810"/>
          </a:xfrm>
          <a:prstGeom prst="rect">
            <a:avLst/>
          </a:prstGeom>
          <a:noFill/>
          <a:ln>
            <a:solidFill>
              <a:srgbClr val="D335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7CB6F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05421791-D265-A9F4-A90C-62718C90D6AA}"/>
              </a:ext>
            </a:extLst>
          </p:cNvPr>
          <p:cNvSpPr/>
          <p:nvPr/>
        </p:nvSpPr>
        <p:spPr>
          <a:xfrm>
            <a:off x="10829104" y="4363065"/>
            <a:ext cx="308580" cy="221810"/>
          </a:xfrm>
          <a:prstGeom prst="rect">
            <a:avLst/>
          </a:prstGeom>
          <a:noFill/>
          <a:ln>
            <a:solidFill>
              <a:srgbClr val="D335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7CB6F"/>
              </a:solidFill>
            </a:endParaRPr>
          </a:p>
        </p:txBody>
      </p:sp>
      <p:sp>
        <p:nvSpPr>
          <p:cNvPr id="60" name="Arc 59">
            <a:extLst>
              <a:ext uri="{FF2B5EF4-FFF2-40B4-BE49-F238E27FC236}">
                <a16:creationId xmlns:a16="http://schemas.microsoft.com/office/drawing/2014/main" xmlns="" id="{0C52011E-44ED-BB48-2F65-848D6E22E9E9}"/>
              </a:ext>
            </a:extLst>
          </p:cNvPr>
          <p:cNvSpPr/>
          <p:nvPr/>
        </p:nvSpPr>
        <p:spPr>
          <a:xfrm>
            <a:off x="5153678" y="5174822"/>
            <a:ext cx="236402" cy="665406"/>
          </a:xfrm>
          <a:prstGeom prst="arc">
            <a:avLst>
              <a:gd name="adj1" fmla="val 15968357"/>
              <a:gd name="adj2" fmla="val 2939389"/>
            </a:avLst>
          </a:prstGeom>
          <a:ln w="190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c 62">
            <a:extLst>
              <a:ext uri="{FF2B5EF4-FFF2-40B4-BE49-F238E27FC236}">
                <a16:creationId xmlns:a16="http://schemas.microsoft.com/office/drawing/2014/main" xmlns="" id="{9789D529-7E0B-CD63-2335-3DB4239569C2}"/>
              </a:ext>
            </a:extLst>
          </p:cNvPr>
          <p:cNvSpPr/>
          <p:nvPr/>
        </p:nvSpPr>
        <p:spPr>
          <a:xfrm flipH="1">
            <a:off x="6826369" y="5063917"/>
            <a:ext cx="482740" cy="665406"/>
          </a:xfrm>
          <a:prstGeom prst="arc">
            <a:avLst>
              <a:gd name="adj1" fmla="val 15968357"/>
              <a:gd name="adj2" fmla="val 2939389"/>
            </a:avLst>
          </a:prstGeom>
          <a:ln w="190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Arc 1028">
            <a:extLst>
              <a:ext uri="{FF2B5EF4-FFF2-40B4-BE49-F238E27FC236}">
                <a16:creationId xmlns:a16="http://schemas.microsoft.com/office/drawing/2014/main" xmlns="" id="{738E13D7-CB0C-998F-747C-EC2E09955256}"/>
              </a:ext>
            </a:extLst>
          </p:cNvPr>
          <p:cNvSpPr/>
          <p:nvPr/>
        </p:nvSpPr>
        <p:spPr>
          <a:xfrm rot="14620057" flipH="1">
            <a:off x="6088671" y="3567037"/>
            <a:ext cx="482740" cy="555291"/>
          </a:xfrm>
          <a:prstGeom prst="arc">
            <a:avLst>
              <a:gd name="adj1" fmla="val 15007772"/>
              <a:gd name="adj2" fmla="val 2939389"/>
            </a:avLst>
          </a:prstGeom>
          <a:ln w="190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Arc 1031">
            <a:extLst>
              <a:ext uri="{FF2B5EF4-FFF2-40B4-BE49-F238E27FC236}">
                <a16:creationId xmlns:a16="http://schemas.microsoft.com/office/drawing/2014/main" xmlns="" id="{4980A1BE-2956-A381-74CC-96A7C2DF790C}"/>
              </a:ext>
            </a:extLst>
          </p:cNvPr>
          <p:cNvSpPr/>
          <p:nvPr/>
        </p:nvSpPr>
        <p:spPr>
          <a:xfrm flipV="1">
            <a:off x="8671719" y="4283470"/>
            <a:ext cx="532670" cy="395533"/>
          </a:xfrm>
          <a:prstGeom prst="arc">
            <a:avLst>
              <a:gd name="adj1" fmla="val 15248062"/>
              <a:gd name="adj2" fmla="val 1354936"/>
            </a:avLst>
          </a:prstGeom>
          <a:ln w="19050">
            <a:solidFill>
              <a:srgbClr val="D335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Arc 1032">
            <a:extLst>
              <a:ext uri="{FF2B5EF4-FFF2-40B4-BE49-F238E27FC236}">
                <a16:creationId xmlns:a16="http://schemas.microsoft.com/office/drawing/2014/main" xmlns="" id="{B8E94913-35C7-37E8-DA06-5D4C5533D67E}"/>
              </a:ext>
            </a:extLst>
          </p:cNvPr>
          <p:cNvSpPr/>
          <p:nvPr/>
        </p:nvSpPr>
        <p:spPr>
          <a:xfrm rot="16200000" flipV="1">
            <a:off x="8353251" y="5388308"/>
            <a:ext cx="599038" cy="304801"/>
          </a:xfrm>
          <a:prstGeom prst="arc">
            <a:avLst>
              <a:gd name="adj1" fmla="val 14399972"/>
              <a:gd name="adj2" fmla="val 21381787"/>
            </a:avLst>
          </a:prstGeom>
          <a:ln w="19050">
            <a:solidFill>
              <a:srgbClr val="D335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TextBox 1034">
            <a:extLst>
              <a:ext uri="{FF2B5EF4-FFF2-40B4-BE49-F238E27FC236}">
                <a16:creationId xmlns:a16="http://schemas.microsoft.com/office/drawing/2014/main" xmlns="" id="{059DF0B7-1B48-8A5B-DF90-6D28E334AB3E}"/>
              </a:ext>
            </a:extLst>
          </p:cNvPr>
          <p:cNvSpPr txBox="1"/>
          <p:nvPr/>
        </p:nvSpPr>
        <p:spPr>
          <a:xfrm>
            <a:off x="2379129" y="6232722"/>
            <a:ext cx="1600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3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6" name="TextBox 1035">
            <a:extLst>
              <a:ext uri="{FF2B5EF4-FFF2-40B4-BE49-F238E27FC236}">
                <a16:creationId xmlns:a16="http://schemas.microsoft.com/office/drawing/2014/main" xmlns="" id="{831878A8-8344-9B3F-215D-ABF0626FA118}"/>
              </a:ext>
            </a:extLst>
          </p:cNvPr>
          <p:cNvSpPr txBox="1"/>
          <p:nvPr/>
        </p:nvSpPr>
        <p:spPr>
          <a:xfrm>
            <a:off x="5475227" y="6272983"/>
            <a:ext cx="1600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3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7" name="TextBox 1036">
            <a:extLst>
              <a:ext uri="{FF2B5EF4-FFF2-40B4-BE49-F238E27FC236}">
                <a16:creationId xmlns:a16="http://schemas.microsoft.com/office/drawing/2014/main" xmlns="" id="{4E32180D-3706-305A-BE40-A2CE43EBA5F1}"/>
              </a:ext>
            </a:extLst>
          </p:cNvPr>
          <p:cNvSpPr txBox="1"/>
          <p:nvPr/>
        </p:nvSpPr>
        <p:spPr>
          <a:xfrm>
            <a:off x="9216346" y="6284570"/>
            <a:ext cx="1600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3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8" name="TextBox 1037">
            <a:extLst>
              <a:ext uri="{FF2B5EF4-FFF2-40B4-BE49-F238E27FC236}">
                <a16:creationId xmlns:a16="http://schemas.microsoft.com/office/drawing/2014/main" xmlns="" id="{6FEE9257-B86D-5F7F-4560-55CEE5698789}"/>
              </a:ext>
            </a:extLst>
          </p:cNvPr>
          <p:cNvSpPr txBox="1"/>
          <p:nvPr/>
        </p:nvSpPr>
        <p:spPr>
          <a:xfrm>
            <a:off x="12645886" y="6405314"/>
            <a:ext cx="1600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3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0" name="Right Triangle 1039">
            <a:extLst>
              <a:ext uri="{FF2B5EF4-FFF2-40B4-BE49-F238E27FC236}">
                <a16:creationId xmlns:a16="http://schemas.microsoft.com/office/drawing/2014/main" xmlns="" id="{21609FFE-B204-B0C2-C5BA-7AC271FB79E6}"/>
              </a:ext>
            </a:extLst>
          </p:cNvPr>
          <p:cNvSpPr/>
          <p:nvPr/>
        </p:nvSpPr>
        <p:spPr>
          <a:xfrm>
            <a:off x="2270919" y="4946234"/>
            <a:ext cx="585405" cy="665406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ight Triangle 1040">
            <a:extLst>
              <a:ext uri="{FF2B5EF4-FFF2-40B4-BE49-F238E27FC236}">
                <a16:creationId xmlns:a16="http://schemas.microsoft.com/office/drawing/2014/main" xmlns="" id="{76FAC891-1B79-9377-2A8C-0024A67014DE}"/>
              </a:ext>
            </a:extLst>
          </p:cNvPr>
          <p:cNvSpPr/>
          <p:nvPr/>
        </p:nvSpPr>
        <p:spPr>
          <a:xfrm flipH="1">
            <a:off x="3211321" y="4931956"/>
            <a:ext cx="583598" cy="665406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Right Triangle 1041">
            <a:extLst>
              <a:ext uri="{FF2B5EF4-FFF2-40B4-BE49-F238E27FC236}">
                <a16:creationId xmlns:a16="http://schemas.microsoft.com/office/drawing/2014/main" xmlns="" id="{635A3DD7-6719-B75D-0E32-8CB7624F7D26}"/>
              </a:ext>
            </a:extLst>
          </p:cNvPr>
          <p:cNvSpPr/>
          <p:nvPr/>
        </p:nvSpPr>
        <p:spPr>
          <a:xfrm flipH="1" flipV="1">
            <a:off x="3211321" y="3122170"/>
            <a:ext cx="583598" cy="519002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Right Triangle 1042">
            <a:extLst>
              <a:ext uri="{FF2B5EF4-FFF2-40B4-BE49-F238E27FC236}">
                <a16:creationId xmlns:a16="http://schemas.microsoft.com/office/drawing/2014/main" xmlns="" id="{796D2653-1D32-91CD-73F9-68AC50AE83F3}"/>
              </a:ext>
            </a:extLst>
          </p:cNvPr>
          <p:cNvSpPr/>
          <p:nvPr/>
        </p:nvSpPr>
        <p:spPr>
          <a:xfrm flipV="1">
            <a:off x="2270919" y="3117552"/>
            <a:ext cx="726243" cy="519002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TextBox 1043">
            <a:extLst>
              <a:ext uri="{FF2B5EF4-FFF2-40B4-BE49-F238E27FC236}">
                <a16:creationId xmlns:a16="http://schemas.microsoft.com/office/drawing/2014/main" xmlns="" id="{B0B3F9FB-010D-725C-E539-4D7C21BAFD82}"/>
              </a:ext>
            </a:extLst>
          </p:cNvPr>
          <p:cNvSpPr txBox="1"/>
          <p:nvPr/>
        </p:nvSpPr>
        <p:spPr>
          <a:xfrm>
            <a:off x="5166154" y="8094736"/>
            <a:ext cx="7543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A; D  </a:t>
            </a:r>
          </a:p>
        </p:txBody>
      </p:sp>
      <p:sp>
        <p:nvSpPr>
          <p:cNvPr id="1046" name="TextBox 1045">
            <a:extLst>
              <a:ext uri="{FF2B5EF4-FFF2-40B4-BE49-F238E27FC236}">
                <a16:creationId xmlns:a16="http://schemas.microsoft.com/office/drawing/2014/main" xmlns="" id="{C67AC6B8-49F3-2BB5-8947-1ABCE4EDF79E}"/>
              </a:ext>
            </a:extLst>
          </p:cNvPr>
          <p:cNvSpPr txBox="1"/>
          <p:nvPr/>
        </p:nvSpPr>
        <p:spPr>
          <a:xfrm>
            <a:off x="2804319" y="5638800"/>
            <a:ext cx="68580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47" name="TextBox 1046">
            <a:extLst>
              <a:ext uri="{FF2B5EF4-FFF2-40B4-BE49-F238E27FC236}">
                <a16:creationId xmlns:a16="http://schemas.microsoft.com/office/drawing/2014/main" xmlns="" id="{B7DCFA36-980D-F865-4E80-ABB386D0D4D0}"/>
              </a:ext>
            </a:extLst>
          </p:cNvPr>
          <p:cNvSpPr txBox="1"/>
          <p:nvPr/>
        </p:nvSpPr>
        <p:spPr>
          <a:xfrm>
            <a:off x="6038911" y="5638800"/>
            <a:ext cx="68580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48" name="TextBox 1047">
            <a:extLst>
              <a:ext uri="{FF2B5EF4-FFF2-40B4-BE49-F238E27FC236}">
                <a16:creationId xmlns:a16="http://schemas.microsoft.com/office/drawing/2014/main" xmlns="" id="{A51195D9-8647-1672-BF24-0704D02712EB}"/>
              </a:ext>
            </a:extLst>
          </p:cNvPr>
          <p:cNvSpPr txBox="1"/>
          <p:nvPr/>
        </p:nvSpPr>
        <p:spPr>
          <a:xfrm>
            <a:off x="9509919" y="5638800"/>
            <a:ext cx="68580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49" name="TextBox 1048">
            <a:extLst>
              <a:ext uri="{FF2B5EF4-FFF2-40B4-BE49-F238E27FC236}">
                <a16:creationId xmlns:a16="http://schemas.microsoft.com/office/drawing/2014/main" xmlns="" id="{0F2225B1-BAEA-55DC-41F7-A3A4D84A9A7D}"/>
              </a:ext>
            </a:extLst>
          </p:cNvPr>
          <p:cNvSpPr txBox="1"/>
          <p:nvPr/>
        </p:nvSpPr>
        <p:spPr>
          <a:xfrm>
            <a:off x="13015119" y="5647492"/>
            <a:ext cx="68580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053" name="Right Triangle 1052">
            <a:extLst>
              <a:ext uri="{FF2B5EF4-FFF2-40B4-BE49-F238E27FC236}">
                <a16:creationId xmlns:a16="http://schemas.microsoft.com/office/drawing/2014/main" xmlns="" id="{B227B8A7-38D7-5A13-F0F7-A28746332B62}"/>
              </a:ext>
            </a:extLst>
          </p:cNvPr>
          <p:cNvSpPr/>
          <p:nvPr/>
        </p:nvSpPr>
        <p:spPr>
          <a:xfrm flipV="1">
            <a:off x="12273497" y="3691682"/>
            <a:ext cx="726243" cy="519002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" name="Right Triangle 1053">
            <a:extLst>
              <a:ext uri="{FF2B5EF4-FFF2-40B4-BE49-F238E27FC236}">
                <a16:creationId xmlns:a16="http://schemas.microsoft.com/office/drawing/2014/main" xmlns="" id="{98003DA5-7AD8-F4BD-A55D-9D011F82FB8B}"/>
              </a:ext>
            </a:extLst>
          </p:cNvPr>
          <p:cNvSpPr/>
          <p:nvPr/>
        </p:nvSpPr>
        <p:spPr>
          <a:xfrm flipH="1" flipV="1">
            <a:off x="13618590" y="3698774"/>
            <a:ext cx="583598" cy="519002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5" name="Right Triangle 1054">
            <a:extLst>
              <a:ext uri="{FF2B5EF4-FFF2-40B4-BE49-F238E27FC236}">
                <a16:creationId xmlns:a16="http://schemas.microsoft.com/office/drawing/2014/main" xmlns="" id="{257EB4D9-8954-6B3C-9354-BCBBAA789C0B}"/>
              </a:ext>
            </a:extLst>
          </p:cNvPr>
          <p:cNvSpPr/>
          <p:nvPr/>
        </p:nvSpPr>
        <p:spPr>
          <a:xfrm>
            <a:off x="12265216" y="4928877"/>
            <a:ext cx="585405" cy="665406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6" name="Right Triangle 1055">
            <a:extLst>
              <a:ext uri="{FF2B5EF4-FFF2-40B4-BE49-F238E27FC236}">
                <a16:creationId xmlns:a16="http://schemas.microsoft.com/office/drawing/2014/main" xmlns="" id="{B8C3BFB2-8786-348D-DE4F-EB4160362EDC}"/>
              </a:ext>
            </a:extLst>
          </p:cNvPr>
          <p:cNvSpPr/>
          <p:nvPr/>
        </p:nvSpPr>
        <p:spPr>
          <a:xfrm flipH="1">
            <a:off x="13610025" y="4953024"/>
            <a:ext cx="583598" cy="665406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2" name="Right Triangle 1061">
            <a:extLst>
              <a:ext uri="{FF2B5EF4-FFF2-40B4-BE49-F238E27FC236}">
                <a16:creationId xmlns:a16="http://schemas.microsoft.com/office/drawing/2014/main" xmlns="" id="{3F9A7D06-A747-E81B-01F9-3625B2C8D6BB}"/>
              </a:ext>
            </a:extLst>
          </p:cNvPr>
          <p:cNvSpPr/>
          <p:nvPr/>
        </p:nvSpPr>
        <p:spPr>
          <a:xfrm flipH="1">
            <a:off x="10527868" y="4953024"/>
            <a:ext cx="583598" cy="665406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4" name="Right Triangle 1063">
            <a:extLst>
              <a:ext uri="{FF2B5EF4-FFF2-40B4-BE49-F238E27FC236}">
                <a16:creationId xmlns:a16="http://schemas.microsoft.com/office/drawing/2014/main" xmlns="" id="{A3A09ADB-5254-3CAA-8F02-25871804FC25}"/>
              </a:ext>
            </a:extLst>
          </p:cNvPr>
          <p:cNvSpPr/>
          <p:nvPr/>
        </p:nvSpPr>
        <p:spPr>
          <a:xfrm flipH="1" flipV="1">
            <a:off x="10524747" y="4389978"/>
            <a:ext cx="583598" cy="519002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8333F51-4E4B-3AAF-3DD1-289851BD9E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0016"/>
          <a:stretch/>
        </p:blipFill>
        <p:spPr>
          <a:xfrm>
            <a:off x="538162" y="266700"/>
            <a:ext cx="1123157" cy="10287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E53B28E-6C9E-C2C6-2060-6E5F40C5A961}"/>
              </a:ext>
            </a:extLst>
          </p:cNvPr>
          <p:cNvSpPr txBox="1"/>
          <p:nvPr/>
        </p:nvSpPr>
        <p:spPr>
          <a:xfrm>
            <a:off x="1658022" y="7174264"/>
            <a:ext cx="14294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ê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60" grpId="0" animBg="1"/>
      <p:bldP spid="60" grpId="1" animBg="1"/>
      <p:bldP spid="63" grpId="0" animBg="1"/>
      <p:bldP spid="63" grpId="1" animBg="1"/>
      <p:bldP spid="1029" grpId="0" animBg="1"/>
      <p:bldP spid="1029" grpId="1" animBg="1"/>
      <p:bldP spid="1032" grpId="0" animBg="1"/>
      <p:bldP spid="1032" grpId="1" animBg="1"/>
      <p:bldP spid="1033" grpId="0" animBg="1"/>
      <p:bldP spid="1033" grpId="1" animBg="1"/>
      <p:bldP spid="1035" grpId="0"/>
      <p:bldP spid="1036" grpId="0"/>
      <p:bldP spid="1037" grpId="0"/>
      <p:bldP spid="1038" grpId="0"/>
      <p:bldP spid="1040" grpId="0" animBg="1"/>
      <p:bldP spid="1041" grpId="0" animBg="1"/>
      <p:bldP spid="1042" grpId="0" animBg="1"/>
      <p:bldP spid="1043" grpId="0" animBg="1"/>
      <p:bldP spid="1044" grpId="0"/>
      <p:bldP spid="1053" grpId="0" animBg="1"/>
      <p:bldP spid="1054" grpId="0" animBg="1"/>
      <p:bldP spid="1055" grpId="0" animBg="1"/>
      <p:bldP spid="1056" grpId="0" animBg="1"/>
      <p:bldP spid="1062" grpId="0" animBg="1"/>
      <p:bldP spid="10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75519" y="990600"/>
            <a:ext cx="14891958" cy="13639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32m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21CC6C9-E762-DD4B-9758-54BF2E0EB2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25"/>
          <a:stretch/>
        </p:blipFill>
        <p:spPr>
          <a:xfrm>
            <a:off x="4220319" y="2747217"/>
            <a:ext cx="8402358" cy="58674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EBDA3C3-6269-8D68-A37E-89E7798A3FDA}"/>
              </a:ext>
            </a:extLst>
          </p:cNvPr>
          <p:cNvGrpSpPr/>
          <p:nvPr/>
        </p:nvGrpSpPr>
        <p:grpSpPr>
          <a:xfrm>
            <a:off x="135764" y="990600"/>
            <a:ext cx="823119" cy="823119"/>
            <a:chOff x="138509" y="112567"/>
            <a:chExt cx="823119" cy="82311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CF6E3A86-E5B1-0891-12E7-A71D14792400}"/>
                </a:ext>
              </a:extLst>
            </p:cNvPr>
            <p:cNvSpPr/>
            <p:nvPr/>
          </p:nvSpPr>
          <p:spPr>
            <a:xfrm>
              <a:off x="138509" y="112567"/>
              <a:ext cx="823119" cy="823119"/>
            </a:xfrm>
            <a:prstGeom prst="ellipse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16DCB720-FC76-CECF-90B0-9EB79A688ED2}"/>
                </a:ext>
              </a:extLst>
            </p:cNvPr>
            <p:cNvSpPr/>
            <p:nvPr/>
          </p:nvSpPr>
          <p:spPr>
            <a:xfrm>
              <a:off x="225352" y="199410"/>
              <a:ext cx="649433" cy="649433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20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08919" y="987846"/>
            <a:ext cx="13868400" cy="213635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32m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21CC6C9-E762-DD4B-9758-54BF2E0EB2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25"/>
          <a:stretch/>
        </p:blipFill>
        <p:spPr>
          <a:xfrm flipH="1">
            <a:off x="-29080" y="3733800"/>
            <a:ext cx="7633998" cy="541486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DF2E722-FBA9-C43B-537A-D2DA0693EDF5}"/>
              </a:ext>
            </a:extLst>
          </p:cNvPr>
          <p:cNvCxnSpPr>
            <a:cxnSpLocks/>
          </p:cNvCxnSpPr>
          <p:nvPr/>
        </p:nvCxnSpPr>
        <p:spPr>
          <a:xfrm>
            <a:off x="2699129" y="2359446"/>
            <a:ext cx="457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F87C1839-AB41-F253-F333-D1FD53441E4D}"/>
              </a:ext>
            </a:extLst>
          </p:cNvPr>
          <p:cNvCxnSpPr>
            <a:cxnSpLocks/>
          </p:cNvCxnSpPr>
          <p:nvPr/>
        </p:nvCxnSpPr>
        <p:spPr>
          <a:xfrm flipV="1">
            <a:off x="6509129" y="1597446"/>
            <a:ext cx="7162800" cy="367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E91177B9-253D-A545-4897-20F213D2A514}"/>
              </a:ext>
            </a:extLst>
          </p:cNvPr>
          <p:cNvCxnSpPr>
            <a:cxnSpLocks/>
          </p:cNvCxnSpPr>
          <p:nvPr/>
        </p:nvCxnSpPr>
        <p:spPr>
          <a:xfrm>
            <a:off x="1587711" y="3045246"/>
            <a:ext cx="362601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EE5CFF7A-2CF8-4023-3AF5-356905103045}"/>
              </a:ext>
            </a:extLst>
          </p:cNvPr>
          <p:cNvCxnSpPr>
            <a:cxnSpLocks/>
          </p:cNvCxnSpPr>
          <p:nvPr/>
        </p:nvCxnSpPr>
        <p:spPr>
          <a:xfrm>
            <a:off x="12147929" y="2359446"/>
            <a:ext cx="187341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417D588-4948-E3F9-7202-5922CF2294C3}"/>
              </a:ext>
            </a:extLst>
          </p:cNvPr>
          <p:cNvSpPr txBox="1"/>
          <p:nvPr/>
        </p:nvSpPr>
        <p:spPr>
          <a:xfrm>
            <a:off x="10756026" y="4494285"/>
            <a:ext cx="18669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A17C76B-55DC-2B2E-CE03-63E51845571F}"/>
              </a:ext>
            </a:extLst>
          </p:cNvPr>
          <p:cNvSpPr txBox="1"/>
          <p:nvPr/>
        </p:nvSpPr>
        <p:spPr>
          <a:xfrm>
            <a:off x="9143537" y="5221805"/>
            <a:ext cx="60813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51CA515-51BE-BC05-6D7B-0C2208B7EB99}"/>
              </a:ext>
            </a:extLst>
          </p:cNvPr>
          <p:cNvSpPr txBox="1"/>
          <p:nvPr/>
        </p:nvSpPr>
        <p:spPr>
          <a:xfrm>
            <a:off x="9814719" y="5898913"/>
            <a:ext cx="37191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32 x 4  = 128 (m)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F9E1CD1-F110-F0E5-25D3-3191BF1B1B99}"/>
              </a:ext>
            </a:extLst>
          </p:cNvPr>
          <p:cNvSpPr txBox="1"/>
          <p:nvPr/>
        </p:nvSpPr>
        <p:spPr>
          <a:xfrm>
            <a:off x="10729119" y="6612656"/>
            <a:ext cx="3200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án: 128m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A242BBE-BB97-7A88-49BA-CF520B8B07D6}"/>
              </a:ext>
            </a:extLst>
          </p:cNvPr>
          <p:cNvGrpSpPr/>
          <p:nvPr/>
        </p:nvGrpSpPr>
        <p:grpSpPr>
          <a:xfrm>
            <a:off x="487759" y="987846"/>
            <a:ext cx="823119" cy="823119"/>
            <a:chOff x="138509" y="112567"/>
            <a:chExt cx="823119" cy="823119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C68D8085-E5A9-A500-1FD7-B0CB96593DE5}"/>
                </a:ext>
              </a:extLst>
            </p:cNvPr>
            <p:cNvSpPr/>
            <p:nvPr/>
          </p:nvSpPr>
          <p:spPr>
            <a:xfrm>
              <a:off x="138509" y="112567"/>
              <a:ext cx="823119" cy="823119"/>
            </a:xfrm>
            <a:prstGeom prst="ellipse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7E84EC99-78DA-5D7C-3FE9-ED22952F1A67}"/>
                </a:ext>
              </a:extLst>
            </p:cNvPr>
            <p:cNvSpPr/>
            <p:nvPr/>
          </p:nvSpPr>
          <p:spPr>
            <a:xfrm>
              <a:off x="225352" y="199410"/>
              <a:ext cx="649433" cy="649433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439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1887</TotalTime>
  <Words>408</Words>
  <Application>Microsoft Office PowerPoint</Application>
  <PresentationFormat>Custom</PresentationFormat>
  <Paragraphs>46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Minhthangpc.VN</cp:lastModifiedBy>
  <cp:revision>162</cp:revision>
  <dcterms:created xsi:type="dcterms:W3CDTF">2022-07-10T01:37:20Z</dcterms:created>
  <dcterms:modified xsi:type="dcterms:W3CDTF">2022-12-26T23:29:00Z</dcterms:modified>
</cp:coreProperties>
</file>