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2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5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20FF-552C-4700-B8ED-3EE7ABE3A68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B553-E2FC-4C12-9600-DEE50AC08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85800" y="2754659"/>
            <a:ext cx="8001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1 (tiết 3)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5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=""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" y="152400"/>
            <a:ext cx="8915400" cy="753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E0F8CFC-CD5A-4A18-8390-168AC315C179}"/>
              </a:ext>
            </a:extLst>
          </p:cNvPr>
          <p:cNvSpPr/>
          <p:nvPr/>
        </p:nvSpPr>
        <p:spPr>
          <a:xfrm>
            <a:off x="355599" y="5318052"/>
            <a:ext cx="8559801" cy="15399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828800"/>
            <a:ext cx="3385023" cy="195289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098800" y="914400"/>
            <a:ext cx="5207000" cy="2514600"/>
          </a:xfrm>
          <a:prstGeom prst="cloudCallout">
            <a:avLst>
              <a:gd name="adj1" fmla="val -67009"/>
              <a:gd name="adj2" fmla="val -87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Xin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gọi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tớ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hải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Tớ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biển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Tớ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bay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lượn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ca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đùa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giỡn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biển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55600" y="3962400"/>
            <a:ext cx="8559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=""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76201" y="152400"/>
            <a:ext cx="8839200" cy="753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E0F8CFC-CD5A-4A18-8390-168AC315C179}"/>
              </a:ext>
            </a:extLst>
          </p:cNvPr>
          <p:cNvSpPr/>
          <p:nvPr/>
        </p:nvSpPr>
        <p:spPr>
          <a:xfrm>
            <a:off x="76201" y="5318052"/>
            <a:ext cx="8839199" cy="15399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828800"/>
            <a:ext cx="3385023" cy="195289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149600" y="1371600"/>
            <a:ext cx="5308600" cy="2514600"/>
          </a:xfrm>
          <a:prstGeom prst="cloudCallout">
            <a:avLst>
              <a:gd name="adj1" fmla="val -67009"/>
              <a:gd name="adj2" fmla="val -87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Xin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gọi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tớ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hải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âu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Tớ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biển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Tớ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bay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lượn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ca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đùa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giỡn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biển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76201" y="4267200"/>
            <a:ext cx="8839199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228600" y="1818410"/>
            <a:ext cx="91440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204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</cp:revision>
  <dcterms:created xsi:type="dcterms:W3CDTF">2024-01-02T06:23:36Z</dcterms:created>
  <dcterms:modified xsi:type="dcterms:W3CDTF">2024-01-02T06:29:21Z</dcterms:modified>
</cp:coreProperties>
</file>