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3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1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8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9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1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0276F-8440-49BC-995B-CF47177AE8C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2C8E-1768-458C-B510-BC37113F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685800" y="2754659"/>
            <a:ext cx="8001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Ôn tập và đánh giá cuối học kì 1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4)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86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B3A0A3-5A47-4454-88D5-D852370B40CC}"/>
              </a:ext>
            </a:extLst>
          </p:cNvPr>
          <p:cNvSpPr/>
          <p:nvPr/>
        </p:nvSpPr>
        <p:spPr>
          <a:xfrm>
            <a:off x="55420" y="60779"/>
            <a:ext cx="8229600" cy="583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3C668A-F705-4EC1-AA34-E5AF7DB5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14400"/>
            <a:ext cx="8737600" cy="32004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07CA0FF-CEAA-4730-987F-B7B359D06150}"/>
              </a:ext>
            </a:extLst>
          </p:cNvPr>
          <p:cNvSpPr/>
          <p:nvPr/>
        </p:nvSpPr>
        <p:spPr>
          <a:xfrm>
            <a:off x="228600" y="4114800"/>
            <a:ext cx="8534400" cy="167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5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B3A0A3-5A47-4454-88D5-D852370B40CC}"/>
              </a:ext>
            </a:extLst>
          </p:cNvPr>
          <p:cNvSpPr/>
          <p:nvPr/>
        </p:nvSpPr>
        <p:spPr>
          <a:xfrm>
            <a:off x="96985" y="88489"/>
            <a:ext cx="8534400" cy="583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E0A7C549-B275-4E49-80AB-18CD9DCBEA22}"/>
              </a:ext>
            </a:extLst>
          </p:cNvPr>
          <p:cNvSpPr/>
          <p:nvPr/>
        </p:nvSpPr>
        <p:spPr>
          <a:xfrm>
            <a:off x="1725723" y="4800600"/>
            <a:ext cx="5438554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508000" y="1981200"/>
            <a:ext cx="7874000" cy="2286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b. </a:t>
            </a:r>
            <a:r>
              <a:rPr lang="en-US" sz="3200" b="1" dirty="0" err="1">
                <a:solidFill>
                  <a:srgbClr val="002060"/>
                </a:solidFill>
              </a:rPr>
              <a:t>Tình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huống</a:t>
            </a:r>
            <a:r>
              <a:rPr lang="en-US" sz="3200" b="1" dirty="0">
                <a:solidFill>
                  <a:srgbClr val="002060"/>
                </a:solidFill>
              </a:rPr>
              <a:t> 2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: </a:t>
            </a:r>
            <a:r>
              <a:rPr lang="en-US" sz="3600" b="1" dirty="0" err="1">
                <a:solidFill>
                  <a:srgbClr val="7030A0"/>
                </a:solidFill>
              </a:rPr>
              <a:t>Lớp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em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có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một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bạn</a:t>
            </a:r>
            <a:r>
              <a:rPr lang="en-US" sz="3600" b="1" dirty="0">
                <a:solidFill>
                  <a:srgbClr val="7030A0"/>
                </a:solidFill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</a:rPr>
              <a:t>trường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khác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chuyển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đến</a:t>
            </a:r>
            <a:r>
              <a:rPr lang="en-US" sz="3600" b="1" dirty="0">
                <a:solidFill>
                  <a:srgbClr val="7030A0"/>
                </a:solidFill>
              </a:rPr>
              <a:t>. </a:t>
            </a:r>
            <a:r>
              <a:rPr lang="en-US" sz="3600" b="1" dirty="0" err="1">
                <a:solidFill>
                  <a:srgbClr val="7030A0"/>
                </a:solidFill>
              </a:rPr>
              <a:t>Em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sẽ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nói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gì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với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bạn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để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thể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hiện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sự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thân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thiện</a:t>
            </a:r>
            <a:r>
              <a:rPr lang="en-US" sz="3600" b="1" dirty="0">
                <a:solidFill>
                  <a:srgbClr val="7030A0"/>
                </a:solidFill>
              </a:rPr>
              <a:t>?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-228600" y="1818410"/>
            <a:ext cx="91440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</cp:revision>
  <dcterms:created xsi:type="dcterms:W3CDTF">2024-01-02T06:27:39Z</dcterms:created>
  <dcterms:modified xsi:type="dcterms:W3CDTF">2024-01-02T06:28:50Z</dcterms:modified>
</cp:coreProperties>
</file>