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2245-231D-491B-BF82-3E4FACE8273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9636-2528-4BA4-B183-E90D1F4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1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5)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87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47702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E999FE-86FA-4638-A3F1-5C17DD1264EE}"/>
              </a:ext>
            </a:extLst>
          </p:cNvPr>
          <p:cNvSpPr/>
          <p:nvPr/>
        </p:nvSpPr>
        <p:spPr>
          <a:xfrm>
            <a:off x="228600" y="5029200"/>
            <a:ext cx="8763000" cy="1222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E198A5-741C-4630-8F39-5A2DFC8D3D86}"/>
              </a:ext>
            </a:extLst>
          </p:cNvPr>
          <p:cNvSpPr/>
          <p:nvPr/>
        </p:nvSpPr>
        <p:spPr>
          <a:xfrm>
            <a:off x="0" y="483327"/>
            <a:ext cx="9372600" cy="1672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327" y="2286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VD: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232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1818410"/>
            <a:ext cx="91440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2024-01-02T06:30:34Z</dcterms:created>
  <dcterms:modified xsi:type="dcterms:W3CDTF">2024-01-02T06:34:13Z</dcterms:modified>
</cp:coreProperties>
</file>