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  <p:sldMasterId id="2147483707" r:id="rId3"/>
    <p:sldMasterId id="2147483736" r:id="rId4"/>
  </p:sldMasterIdLst>
  <p:notesMasterIdLst>
    <p:notesMasterId r:id="rId20"/>
  </p:notesMasterIdLst>
  <p:sldIdLst>
    <p:sldId id="365" r:id="rId5"/>
    <p:sldId id="357" r:id="rId6"/>
    <p:sldId id="315" r:id="rId7"/>
    <p:sldId id="360" r:id="rId8"/>
    <p:sldId id="355" r:id="rId9"/>
    <p:sldId id="309" r:id="rId10"/>
    <p:sldId id="347" r:id="rId11"/>
    <p:sldId id="352" r:id="rId12"/>
    <p:sldId id="353" r:id="rId13"/>
    <p:sldId id="354" r:id="rId14"/>
    <p:sldId id="361" r:id="rId15"/>
    <p:sldId id="280" r:id="rId16"/>
    <p:sldId id="341" r:id="rId17"/>
    <p:sldId id="266" r:id="rId18"/>
    <p:sldId id="35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312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1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8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nd củng cố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76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42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1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28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4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10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80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38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4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47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7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51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1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11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9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62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5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8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3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81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96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9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58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06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362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930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2" y="1236033"/>
            <a:ext cx="7620000" cy="37516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1" y="4987567"/>
            <a:ext cx="6038400" cy="634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799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4" y="2147233"/>
            <a:ext cx="6368800" cy="2554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8" y="4785833"/>
            <a:ext cx="3408800" cy="951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2" y="-1734032"/>
            <a:ext cx="9128298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884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4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641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63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19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623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781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260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2" y="2949667"/>
            <a:ext cx="6974800" cy="1696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608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890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814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49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48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746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4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8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71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08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9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92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5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56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88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765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9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25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92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85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44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84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46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6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1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5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7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46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28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7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4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263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761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028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744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8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3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2" r:id="rId3"/>
    <p:sldLayoutId id="2147483691" r:id="rId4"/>
    <p:sldLayoutId id="2147483683" r:id="rId5"/>
    <p:sldLayoutId id="2147483682" r:id="rId6"/>
    <p:sldLayoutId id="2147483681" r:id="rId7"/>
    <p:sldLayoutId id="2147483680" r:id="rId8"/>
    <p:sldLayoutId id="214748366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79" r:id="rId22"/>
    <p:sldLayoutId id="2147483678" r:id="rId23"/>
    <p:sldLayoutId id="2147483677" r:id="rId24"/>
    <p:sldLayoutId id="2147483676" r:id="rId25"/>
    <p:sldLayoutId id="2147483675" r:id="rId26"/>
    <p:sldLayoutId id="2147483674" r:id="rId27"/>
    <p:sldLayoutId id="2147483673" r:id="rId28"/>
    <p:sldLayoutId id="2147483672" r:id="rId29"/>
    <p:sldLayoutId id="2147483671" r:id="rId30"/>
    <p:sldLayoutId id="2147483670" r:id="rId31"/>
    <p:sldLayoutId id="2147483667" r:id="rId32"/>
    <p:sldLayoutId id="2147483666" r:id="rId33"/>
    <p:sldLayoutId id="2147483665" r:id="rId34"/>
    <p:sldLayoutId id="2147483663" r:id="rId35"/>
    <p:sldLayoutId id="2147483662" r:id="rId36"/>
    <p:sldLayoutId id="2147483656" r:id="rId37"/>
    <p:sldLayoutId id="2147483657" r:id="rId38"/>
    <p:sldLayoutId id="2147483658" r:id="rId39"/>
    <p:sldLayoutId id="2147483659" r:id="rId40"/>
    <p:sldLayoutId id="2147483660" r:id="rId41"/>
    <p:sldLayoutId id="2147483684" r:id="rId42"/>
    <p:sldLayoutId id="2147483668" r:id="rId43"/>
    <p:sldLayoutId id="214748366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426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5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119744" y="2448218"/>
            <a:ext cx="6539347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8" y="4953009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9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341418" y="2754659"/>
            <a:ext cx="6774873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Nói và nghe: Chuyện Bốn mùa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71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F0F1F3-385F-488B-A4DC-6D9F8A730F7F}"/>
              </a:ext>
            </a:extLst>
          </p:cNvPr>
          <p:cNvSpPr txBox="1"/>
          <p:nvPr/>
        </p:nvSpPr>
        <p:spPr>
          <a:xfrm>
            <a:off x="162275" y="5542257"/>
            <a:ext cx="5150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E1967E-CF6C-4825-ABE5-E6546C04379A}"/>
              </a:ext>
            </a:extLst>
          </p:cNvPr>
          <p:cNvSpPr txBox="1"/>
          <p:nvPr/>
        </p:nvSpPr>
        <p:spPr>
          <a:xfrm>
            <a:off x="5676383" y="2330360"/>
            <a:ext cx="5994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3200" dirty="0" err="1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3200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3200" dirty="0" err="1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bập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bùng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bếp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sàn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72CFFE-C123-45DD-8852-CA0A9483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5" y="658182"/>
            <a:ext cx="4943779" cy="482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6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062E45-048A-419E-9D45-8BD91EBB25FB}"/>
              </a:ext>
            </a:extLst>
          </p:cNvPr>
          <p:cNvSpPr txBox="1"/>
          <p:nvPr/>
        </p:nvSpPr>
        <p:spPr>
          <a:xfrm>
            <a:off x="4357408" y="728863"/>
            <a:ext cx="37890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endParaRPr lang="en-US" sz="3600" dirty="0">
              <a:solidFill>
                <a:srgbClr val="F44A0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829B54-7A79-4E37-8B5D-CEE7D4F59151}"/>
              </a:ext>
            </a:extLst>
          </p:cNvPr>
          <p:cNvSpPr txBox="1"/>
          <p:nvPr/>
        </p:nvSpPr>
        <p:spPr>
          <a:xfrm>
            <a:off x="326793" y="140130"/>
            <a:ext cx="1132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CB711-1AED-43E6-B7D5-882A2360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94" y="1292896"/>
            <a:ext cx="2530351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E760C3-A6A5-40D5-8E4A-6B6E55CE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24" y="1505881"/>
            <a:ext cx="2902823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FA105C-B4D1-4D1F-A828-9E46F947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25" y="2091832"/>
            <a:ext cx="2568565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022A9E-0C69-458C-ACB5-500E2FF2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862" y="2477054"/>
            <a:ext cx="2806608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A77206-0527-44D1-810E-5C65BAFFC859}"/>
              </a:ext>
            </a:extLst>
          </p:cNvPr>
          <p:cNvSpPr txBox="1"/>
          <p:nvPr/>
        </p:nvSpPr>
        <p:spPr>
          <a:xfrm>
            <a:off x="126315" y="3636825"/>
            <a:ext cx="27308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1EB8A0-5A02-4C4D-8EF7-DC6365030CF7}"/>
              </a:ext>
            </a:extLst>
          </p:cNvPr>
          <p:cNvSpPr txBox="1"/>
          <p:nvPr/>
        </p:nvSpPr>
        <p:spPr>
          <a:xfrm>
            <a:off x="3117380" y="4056692"/>
            <a:ext cx="2717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E89C89-6B98-4927-B050-C58639229236}"/>
              </a:ext>
            </a:extLst>
          </p:cNvPr>
          <p:cNvSpPr txBox="1"/>
          <p:nvPr/>
        </p:nvSpPr>
        <p:spPr>
          <a:xfrm>
            <a:off x="5834562" y="4466281"/>
            <a:ext cx="2995337" cy="131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920F85-24F7-4F00-8191-728A2914068B}"/>
              </a:ext>
            </a:extLst>
          </p:cNvPr>
          <p:cNvSpPr txBox="1"/>
          <p:nvPr/>
        </p:nvSpPr>
        <p:spPr>
          <a:xfrm>
            <a:off x="8829900" y="5065955"/>
            <a:ext cx="29722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ngữ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6" y="222012"/>
            <a:ext cx="12027854" cy="2027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B6FCE6-B2E6-4DE9-B59D-948A8C80FD58}"/>
              </a:ext>
            </a:extLst>
          </p:cNvPr>
          <p:cNvSpPr txBox="1"/>
          <p:nvPr/>
        </p:nvSpPr>
        <p:spPr>
          <a:xfrm>
            <a:off x="484909" y="2488884"/>
            <a:ext cx="118594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noProof="0" dirty="0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noProof="0" dirty="0" err="1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2800" noProof="0" dirty="0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noProof="0" dirty="0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aseline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32750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747368" y="1679515"/>
            <a:ext cx="9142306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18).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1054"/>
            <a:ext cx="12192000" cy="27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49" y="5737229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BDEA7D3F-D115-4BD1-806F-75A418E2DEF9}"/>
              </a:ext>
            </a:extLst>
          </p:cNvPr>
          <p:cNvSpPr txBox="1"/>
          <p:nvPr/>
        </p:nvSpPr>
        <p:spPr>
          <a:xfrm>
            <a:off x="1788221" y="341515"/>
            <a:ext cx="598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đạt</a:t>
            </a:r>
            <a:endParaRPr lang="zh-CN" altLang="en-US" sz="44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181" y="1623600"/>
            <a:ext cx="1083425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4000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ea typeface="Times New Roman"/>
                <a:cs typeface="Times New Roman"/>
              </a:rPr>
              <a:t>bốn</a:t>
            </a:r>
            <a:r>
              <a:rPr lang="en-US" sz="4000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ea typeface="Times New Roman"/>
                <a:cs typeface="Times New Roman"/>
              </a:rPr>
              <a:t>mùa</a:t>
            </a:r>
            <a:r>
              <a:rPr lang="en-US" sz="4000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ý.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trí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tưởng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).</a:t>
            </a:r>
            <a:endParaRPr lang="en-US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8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4862" y="1538503"/>
            <a:ext cx="6353044" cy="246593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KHỞI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ĐỘNG</a:t>
            </a:r>
            <a: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/>
            </a:r>
            <a:b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</a:br>
            <a:endParaRPr lang="en-US" sz="13800" b="1" i="1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4862" y="1538503"/>
            <a:ext cx="6353044" cy="246593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KHÁM PHÁ</a:t>
            </a:r>
            <a: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/>
            </a:r>
            <a:b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</a:br>
            <a:endParaRPr lang="en-US" sz="13800" b="1" i="1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8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y2mate.com - Kể chuyện lớp 2 Chuyện bốn mùa  Tuần 19 sách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xmlns="" id="{63F3E069-A64E-44A9-9042-F67312A2EC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062E45-048A-419E-9D45-8BD91EBB25FB}"/>
              </a:ext>
            </a:extLst>
          </p:cNvPr>
          <p:cNvSpPr txBox="1"/>
          <p:nvPr/>
        </p:nvSpPr>
        <p:spPr>
          <a:xfrm>
            <a:off x="4357408" y="728863"/>
            <a:ext cx="37890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endParaRPr lang="en-US" sz="3600" dirty="0">
              <a:solidFill>
                <a:srgbClr val="F44A0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829B54-7A79-4E37-8B5D-CEE7D4F59151}"/>
              </a:ext>
            </a:extLst>
          </p:cNvPr>
          <p:cNvSpPr txBox="1"/>
          <p:nvPr/>
        </p:nvSpPr>
        <p:spPr>
          <a:xfrm>
            <a:off x="326793" y="140130"/>
            <a:ext cx="1132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CB711-1AED-43E6-B7D5-882A2360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94" y="1292896"/>
            <a:ext cx="2530351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E760C3-A6A5-40D5-8E4A-6B6E55CE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24" y="1505881"/>
            <a:ext cx="2902823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FA105C-B4D1-4D1F-A828-9E46F947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25" y="2091832"/>
            <a:ext cx="2568565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022A9E-0C69-458C-ACB5-500E2FF2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862" y="2477054"/>
            <a:ext cx="2806608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A77206-0527-44D1-810E-5C65BAFFC859}"/>
              </a:ext>
            </a:extLst>
          </p:cNvPr>
          <p:cNvSpPr txBox="1"/>
          <p:nvPr/>
        </p:nvSpPr>
        <p:spPr>
          <a:xfrm>
            <a:off x="126315" y="3636825"/>
            <a:ext cx="27308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1EB8A0-5A02-4C4D-8EF7-DC6365030CF7}"/>
              </a:ext>
            </a:extLst>
          </p:cNvPr>
          <p:cNvSpPr txBox="1"/>
          <p:nvPr/>
        </p:nvSpPr>
        <p:spPr>
          <a:xfrm>
            <a:off x="3117380" y="4056692"/>
            <a:ext cx="2717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E89C89-6B98-4927-B050-C58639229236}"/>
              </a:ext>
            </a:extLst>
          </p:cNvPr>
          <p:cNvSpPr txBox="1"/>
          <p:nvPr/>
        </p:nvSpPr>
        <p:spPr>
          <a:xfrm>
            <a:off x="5834562" y="4466281"/>
            <a:ext cx="2995337" cy="131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920F85-24F7-4F00-8191-728A2914068B}"/>
              </a:ext>
            </a:extLst>
          </p:cNvPr>
          <p:cNvSpPr txBox="1"/>
          <p:nvPr/>
        </p:nvSpPr>
        <p:spPr>
          <a:xfrm>
            <a:off x="8829900" y="5065955"/>
            <a:ext cx="29722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9C1B60-6D51-4403-96F3-6FDF89F8E72E}"/>
              </a:ext>
            </a:extLst>
          </p:cNvPr>
          <p:cNvSpPr txBox="1"/>
          <p:nvPr/>
        </p:nvSpPr>
        <p:spPr>
          <a:xfrm>
            <a:off x="391789" y="5182521"/>
            <a:ext cx="4821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378212-236E-4D2D-8BA2-3429F7D0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9" y="340309"/>
            <a:ext cx="4814832" cy="470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8BCD49-3DB6-4BB0-BE9E-25316F118DBF}"/>
              </a:ext>
            </a:extLst>
          </p:cNvPr>
          <p:cNvSpPr txBox="1"/>
          <p:nvPr/>
        </p:nvSpPr>
        <p:spPr>
          <a:xfrm>
            <a:off x="5769048" y="2021828"/>
            <a:ext cx="5994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noProof="0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-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sướng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Ai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chồi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lộc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F0F1F3-385F-488B-A4DC-6D9F8A730F7F}"/>
              </a:ext>
            </a:extLst>
          </p:cNvPr>
          <p:cNvSpPr txBox="1"/>
          <p:nvPr/>
        </p:nvSpPr>
        <p:spPr>
          <a:xfrm>
            <a:off x="374861" y="5466380"/>
            <a:ext cx="4766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E1967E-CF6C-4825-ABE5-E6546C04379A}"/>
              </a:ext>
            </a:extLst>
          </p:cNvPr>
          <p:cNvSpPr txBox="1"/>
          <p:nvPr/>
        </p:nvSpPr>
        <p:spPr>
          <a:xfrm>
            <a:off x="5445623" y="2669399"/>
            <a:ext cx="5994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đơm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ngọt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nghỉ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27783B-8913-4B0D-9152-61490A60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74" y="907027"/>
            <a:ext cx="4668952" cy="455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752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9C1B60-6D51-4403-96F3-6FDF89F8E72E}"/>
              </a:ext>
            </a:extLst>
          </p:cNvPr>
          <p:cNvSpPr txBox="1"/>
          <p:nvPr/>
        </p:nvSpPr>
        <p:spPr>
          <a:xfrm>
            <a:off x="184107" y="5657878"/>
            <a:ext cx="4927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8BCD49-3DB6-4BB0-BE9E-25316F118DBF}"/>
              </a:ext>
            </a:extLst>
          </p:cNvPr>
          <p:cNvSpPr txBox="1"/>
          <p:nvPr/>
        </p:nvSpPr>
        <p:spPr>
          <a:xfrm>
            <a:off x="5353411" y="2318380"/>
            <a:ext cx="5994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thiếu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Thu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Thu,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rằm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rước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cỗ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9EE012-8CE9-4272-A97F-35F6210FB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3" y="875136"/>
            <a:ext cx="4733209" cy="4623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54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930541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545</Words>
  <Application>Microsoft Office PowerPoint</Application>
  <PresentationFormat>Custom</PresentationFormat>
  <Paragraphs>53</Paragraphs>
  <Slides>15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Question of the Day for Preschool by Slidesgo</vt:lpstr>
      <vt:lpstr>2_Office Theme</vt:lpstr>
      <vt:lpstr>3_Office Theme</vt:lpstr>
      <vt:lpstr>PowerPoint Presentation</vt:lpstr>
      <vt:lpstr>PowerPoint Presentation</vt:lpstr>
      <vt:lpstr> KHỞI ĐỘNG </vt:lpstr>
      <vt:lpstr> KHÁM PHÁ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26</cp:revision>
  <dcterms:created xsi:type="dcterms:W3CDTF">2021-12-11T14:51:10Z</dcterms:created>
  <dcterms:modified xsi:type="dcterms:W3CDTF">2024-01-09T05:33:06Z</dcterms:modified>
</cp:coreProperties>
</file>