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7C56-A218-4FBA-9802-064BEEF48C2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8034-9BDA-421C-8916-F62B68FE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png"/><Relationship Id="rId15" Type="http://schemas.openxmlformats.org/officeDocument/2006/relationships/image" Target="../media/image22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4.svg"/><Relationship Id="rId5" Type="http://schemas.openxmlformats.org/officeDocument/2006/relationships/image" Target="../media/image4.png"/><Relationship Id="rId15" Type="http://schemas.openxmlformats.org/officeDocument/2006/relationships/image" Target="../media/image28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6.sv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6.svg"/><Relationship Id="rId1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8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A006BC84-5B6A-A5A7-FCE0-B80C658B640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494724" y="693180"/>
            <a:ext cx="1874384" cy="2127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形 39">
            <a:extLst>
              <a:ext uri="{FF2B5EF4-FFF2-40B4-BE49-F238E27FC236}">
                <a16:creationId xmlns:a16="http://schemas.microsoft.com/office/drawing/2014/main" xmlns="" id="{B5247B7A-E9D9-A268-26A3-B67A4CCAA0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87179" y="690712"/>
            <a:ext cx="1126218" cy="1126218"/>
          </a:xfrm>
          <a:prstGeom prst="rect">
            <a:avLst/>
          </a:prstGeom>
        </p:spPr>
      </p:pic>
      <p:pic>
        <p:nvPicPr>
          <p:cNvPr id="20" name="图形 15">
            <a:extLst>
              <a:ext uri="{FF2B5EF4-FFF2-40B4-BE49-F238E27FC236}">
                <a16:creationId xmlns:a16="http://schemas.microsoft.com/office/drawing/2014/main" xmlns="" id="{F96EBD45-0362-6758-880E-D89A9DCA7F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0720" y="3099040"/>
            <a:ext cx="4547052" cy="3446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0C96AFA9-A5D8-2A60-F237-D81E422C9596}"/>
              </a:ext>
            </a:extLst>
          </p:cNvPr>
          <p:cNvSpPr txBox="1"/>
          <p:nvPr userDrawn="1"/>
        </p:nvSpPr>
        <p:spPr>
          <a:xfrm>
            <a:off x="4275446" y="3385268"/>
            <a:ext cx="6156470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CC2CCA38-6C91-8299-4D6B-AB6C8FF58B56}"/>
              </a:ext>
            </a:extLst>
          </p:cNvPr>
          <p:cNvGrpSpPr/>
          <p:nvPr userDrawn="1"/>
        </p:nvGrpSpPr>
        <p:grpSpPr>
          <a:xfrm>
            <a:off x="4763160" y="1528288"/>
            <a:ext cx="4783015" cy="1567673"/>
            <a:chOff x="3739534" y="1141315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F789ACCA-4CC9-3E48-4935-8833BB211541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01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7D88F3CF-3E28-A6F6-A69D-8F43A80ACE2C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3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DE3C3CC9-6F64-DA16-B135-8F0F2A039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66D8CE2E-6215-1F0C-59F1-B32FD1AD39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9EA84064-A963-090B-2BE3-7D1E962E43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xmlns="" id="{273629B2-D678-0EB6-294A-27FA2F6CD0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xmlns="" id="{9704F122-E533-740C-C426-3CB3C479CA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7" name="图形 43">
            <a:extLst>
              <a:ext uri="{FF2B5EF4-FFF2-40B4-BE49-F238E27FC236}">
                <a16:creationId xmlns:a16="http://schemas.microsoft.com/office/drawing/2014/main" xmlns="" id="{013F9CCF-E570-7E34-EF7F-8761BE6B25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66625" y="589967"/>
            <a:ext cx="1569966" cy="860949"/>
          </a:xfrm>
          <a:prstGeom prst="rect">
            <a:avLst/>
          </a:prstGeom>
        </p:spPr>
      </p:pic>
      <p:pic>
        <p:nvPicPr>
          <p:cNvPr id="18" name="图形 45">
            <a:extLst>
              <a:ext uri="{FF2B5EF4-FFF2-40B4-BE49-F238E27FC236}">
                <a16:creationId xmlns:a16="http://schemas.microsoft.com/office/drawing/2014/main" xmlns="" id="{24314585-17F6-04D2-96CA-B0F4CA4242E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374888" y="598072"/>
            <a:ext cx="7531769" cy="5723807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1E02E594-7131-7CE3-0036-D1CCF1F4FD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B251C860-3120-BC31-8781-EA439B41436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20EA566B-F786-593C-1F61-D61B2D6B01CE}"/>
              </a:ext>
            </a:extLst>
          </p:cNvPr>
          <p:cNvSpPr txBox="1"/>
          <p:nvPr userDrawn="1"/>
        </p:nvSpPr>
        <p:spPr>
          <a:xfrm>
            <a:off x="6309854" y="3221545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KHÁM PHÁ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形 38">
            <a:extLst>
              <a:ext uri="{FF2B5EF4-FFF2-40B4-BE49-F238E27FC236}">
                <a16:creationId xmlns:a16="http://schemas.microsoft.com/office/drawing/2014/main" xmlns="" id="{7524C19C-3C40-1CB4-363F-63A1B254EFC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76780" y="1450915"/>
            <a:ext cx="5049891" cy="4476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B66CECFE-978F-93C7-24E4-0D50B9447D62}"/>
              </a:ext>
            </a:extLst>
          </p:cNvPr>
          <p:cNvGrpSpPr/>
          <p:nvPr userDrawn="1"/>
        </p:nvGrpSpPr>
        <p:grpSpPr>
          <a:xfrm>
            <a:off x="6440509" y="1450916"/>
            <a:ext cx="4783015" cy="1567673"/>
            <a:chOff x="3766782" y="1436238"/>
            <a:chExt cx="4783015" cy="1567672"/>
          </a:xfrm>
        </p:grpSpPr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732FB269-323F-54D6-CE11-1B443BFD81DD}"/>
                </a:ext>
              </a:extLst>
            </p:cNvPr>
            <p:cNvSpPr txBox="1"/>
            <p:nvPr/>
          </p:nvSpPr>
          <p:spPr>
            <a:xfrm>
              <a:off x="3766782" y="1436238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02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xmlns="" id="{C9E94C34-42A6-433E-E74A-45398C393410}"/>
                </a:ext>
              </a:extLst>
            </p:cNvPr>
            <p:cNvSpPr txBox="1"/>
            <p:nvPr/>
          </p:nvSpPr>
          <p:spPr>
            <a:xfrm>
              <a:off x="3766782" y="1436238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7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xmlns="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" name="任意多边形: 形状 5">
            <a:extLst>
              <a:ext uri="{FF2B5EF4-FFF2-40B4-BE49-F238E27FC236}">
                <a16:creationId xmlns:a16="http://schemas.microsoft.com/office/drawing/2014/main" xmlns="" id="{5C8BEB25-377E-2A53-C0AE-31E708C4F0E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C3AD1797-AFFC-EA6F-1B14-4E1ADB3D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9BFAF890-7046-D92C-19DC-819668471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68D30B9C-7425-D658-0E49-9E1B6C7423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78336BDA-CE50-8F57-117B-75CD8DE68F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xmlns="" id="{9D497B58-68CA-2FCD-501B-8D364CCFB2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EEC3116-A13E-A2FA-F311-46C74BC8A3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xmlns="" id="{38DDD726-3AE5-C2F8-BD9C-7EF6047BBE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1FE67B0F-B549-E672-8C50-3BCDCB6830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041">
            <a:off x="1213625" y="557202"/>
            <a:ext cx="3812458" cy="67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CC1FF574-278E-053D-E6ED-175754D6DA60}"/>
              </a:ext>
            </a:extLst>
          </p:cNvPr>
          <p:cNvSpPr txBox="1"/>
          <p:nvPr userDrawn="1"/>
        </p:nvSpPr>
        <p:spPr>
          <a:xfrm>
            <a:off x="5775915" y="3177787"/>
            <a:ext cx="6010194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7190" b="1" baseline="0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TẬP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619BCE00-8A69-636A-0892-9281CD7323B8}"/>
              </a:ext>
            </a:extLst>
          </p:cNvPr>
          <p:cNvGrpSpPr/>
          <p:nvPr userDrawn="1"/>
        </p:nvGrpSpPr>
        <p:grpSpPr>
          <a:xfrm>
            <a:off x="6124054" y="1719041"/>
            <a:ext cx="4783015" cy="1567673"/>
            <a:chOff x="3837191" y="1704363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F285DE28-C294-675C-D65B-71848AD63765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03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A1795D06-0AA5-950B-0E0C-B938A4B5EB57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pSp>
        <p:nvGrpSpPr>
          <p:cNvPr id="2" name="组合 28">
            <a:extLst>
              <a:ext uri="{FF2B5EF4-FFF2-40B4-BE49-F238E27FC236}">
                <a16:creationId xmlns:a16="http://schemas.microsoft.com/office/drawing/2014/main" xmlns="" id="{82AEF739-67E0-FAB8-0469-D5F7A34DD67C}"/>
              </a:ext>
            </a:extLst>
          </p:cNvPr>
          <p:cNvGrpSpPr/>
          <p:nvPr userDrawn="1"/>
        </p:nvGrpSpPr>
        <p:grpSpPr>
          <a:xfrm>
            <a:off x="6572495" y="1152848"/>
            <a:ext cx="4562406" cy="4552306"/>
            <a:chOff x="3477492" y="727364"/>
            <a:chExt cx="5248636" cy="5237016"/>
          </a:xfrm>
        </p:grpSpPr>
        <p:sp>
          <p:nvSpPr>
            <p:cNvPr id="3" name="椭圆 29">
              <a:extLst>
                <a:ext uri="{FF2B5EF4-FFF2-40B4-BE49-F238E27FC236}">
                  <a16:creationId xmlns:a16="http://schemas.microsoft.com/office/drawing/2014/main" xmlns="" id="{900B1C02-3322-E5F6-B5EA-3834BAA9857F}"/>
                </a:ext>
              </a:extLst>
            </p:cNvPr>
            <p:cNvSpPr/>
            <p:nvPr/>
          </p:nvSpPr>
          <p:spPr>
            <a:xfrm>
              <a:off x="3935096" y="1181100"/>
              <a:ext cx="4321808" cy="4321808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6350">
              <a:solidFill>
                <a:srgbClr val="58C9B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4" name="矩形 30">
              <a:extLst>
                <a:ext uri="{FF2B5EF4-FFF2-40B4-BE49-F238E27FC236}">
                  <a16:creationId xmlns:a16="http://schemas.microsoft.com/office/drawing/2014/main" xmlns="" id="{A625FB35-0B67-FA7B-4689-3A19A95076C8}"/>
                </a:ext>
              </a:extLst>
            </p:cNvPr>
            <p:cNvSpPr/>
            <p:nvPr/>
          </p:nvSpPr>
          <p:spPr>
            <a:xfrm>
              <a:off x="4665132" y="2516291"/>
              <a:ext cx="2861731" cy="7108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15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627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5" name="椭圆 31">
              <a:extLst>
                <a:ext uri="{FF2B5EF4-FFF2-40B4-BE49-F238E27FC236}">
                  <a16:creationId xmlns:a16="http://schemas.microsoft.com/office/drawing/2014/main" xmlns="" id="{C60F2997-F6F6-4E75-55E7-203B309F4096}"/>
                </a:ext>
              </a:extLst>
            </p:cNvPr>
            <p:cNvSpPr/>
            <p:nvPr/>
          </p:nvSpPr>
          <p:spPr>
            <a:xfrm>
              <a:off x="3477492" y="727364"/>
              <a:ext cx="5237016" cy="5237016"/>
            </a:xfrm>
            <a:prstGeom prst="ellipse">
              <a:avLst/>
            </a:prstGeom>
            <a:noFill/>
            <a:ln w="3175">
              <a:solidFill>
                <a:srgbClr val="FE80A3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6" name="椭圆 32">
              <a:extLst>
                <a:ext uri="{FF2B5EF4-FFF2-40B4-BE49-F238E27FC236}">
                  <a16:creationId xmlns:a16="http://schemas.microsoft.com/office/drawing/2014/main" xmlns="" id="{493D274F-8BDB-B24E-2FEB-DD712353706E}"/>
                </a:ext>
              </a:extLst>
            </p:cNvPr>
            <p:cNvSpPr/>
            <p:nvPr/>
          </p:nvSpPr>
          <p:spPr>
            <a:xfrm>
              <a:off x="3510086" y="1581585"/>
              <a:ext cx="685800" cy="685800"/>
            </a:xfrm>
            <a:prstGeom prst="ellipse">
              <a:avLst/>
            </a:prstGeom>
            <a:solidFill>
              <a:srgbClr val="FFE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7" name="椭圆 33">
              <a:extLst>
                <a:ext uri="{FF2B5EF4-FFF2-40B4-BE49-F238E27FC236}">
                  <a16:creationId xmlns:a16="http://schemas.microsoft.com/office/drawing/2014/main" xmlns="" id="{61A915DD-AD85-D695-8652-6B5B0C5E4DA5}"/>
                </a:ext>
              </a:extLst>
            </p:cNvPr>
            <p:cNvSpPr/>
            <p:nvPr/>
          </p:nvSpPr>
          <p:spPr>
            <a:xfrm>
              <a:off x="3510086" y="4346933"/>
              <a:ext cx="685800" cy="685800"/>
            </a:xfrm>
            <a:prstGeom prst="ellipse">
              <a:avLst/>
            </a:prstGeom>
            <a:solidFill>
              <a:srgbClr val="FE7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8" name="椭圆 34">
              <a:extLst>
                <a:ext uri="{FF2B5EF4-FFF2-40B4-BE49-F238E27FC236}">
                  <a16:creationId xmlns:a16="http://schemas.microsoft.com/office/drawing/2014/main" xmlns="" id="{A665F99A-5B90-9ED1-D4EE-F3FD03DE8F54}"/>
                </a:ext>
              </a:extLst>
            </p:cNvPr>
            <p:cNvSpPr/>
            <p:nvPr/>
          </p:nvSpPr>
          <p:spPr>
            <a:xfrm>
              <a:off x="8028708" y="1581585"/>
              <a:ext cx="685800" cy="685800"/>
            </a:xfrm>
            <a:prstGeom prst="ellipse">
              <a:avLst/>
            </a:prstGeom>
            <a:solidFill>
              <a:srgbClr val="74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9" name="椭圆 35">
              <a:extLst>
                <a:ext uri="{FF2B5EF4-FFF2-40B4-BE49-F238E27FC236}">
                  <a16:creationId xmlns:a16="http://schemas.microsoft.com/office/drawing/2014/main" xmlns="" id="{AFA3B129-F6FE-FD94-F769-549B70128D08}"/>
                </a:ext>
              </a:extLst>
            </p:cNvPr>
            <p:cNvSpPr/>
            <p:nvPr/>
          </p:nvSpPr>
          <p:spPr>
            <a:xfrm>
              <a:off x="8040328" y="4294970"/>
              <a:ext cx="685800" cy="685800"/>
            </a:xfrm>
            <a:prstGeom prst="ellipse">
              <a:avLst/>
            </a:prstGeom>
            <a:solidFill>
              <a:srgbClr val="4CD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</p:grpSp>
      <p:sp>
        <p:nvSpPr>
          <p:cNvPr id="20" name="ïṥḻîḑe">
            <a:extLst>
              <a:ext uri="{FF2B5EF4-FFF2-40B4-BE49-F238E27FC236}">
                <a16:creationId xmlns:a16="http://schemas.microsoft.com/office/drawing/2014/main" xmlns="" id="{F97E6DA1-6C40-E8EF-C7FB-E1653344037E}"/>
              </a:ext>
            </a:extLst>
          </p:cNvPr>
          <p:cNvSpPr txBox="1"/>
          <p:nvPr userDrawn="1"/>
        </p:nvSpPr>
        <p:spPr>
          <a:xfrm>
            <a:off x="1376021" y="3538340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7190" b="1" baseline="0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DÒ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15573758-BA8B-70DA-A56D-08D6708E0FC6}"/>
              </a:ext>
            </a:extLst>
          </p:cNvPr>
          <p:cNvGrpSpPr/>
          <p:nvPr userDrawn="1"/>
        </p:nvGrpSpPr>
        <p:grpSpPr>
          <a:xfrm>
            <a:off x="1669916" y="1753450"/>
            <a:ext cx="4801391" cy="1567673"/>
            <a:chOff x="3854858" y="1520994"/>
            <a:chExt cx="4801391" cy="1567672"/>
          </a:xfrm>
        </p:grpSpPr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3A7C50F0-366F-71F8-58B7-3F393C987DEF}"/>
                </a:ext>
              </a:extLst>
            </p:cNvPr>
            <p:cNvSpPr txBox="1"/>
            <p:nvPr/>
          </p:nvSpPr>
          <p:spPr>
            <a:xfrm>
              <a:off x="3854858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04</a:t>
              </a:r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210DCC23-C770-8E80-68EF-F49F9F70D0B0}"/>
                </a:ext>
              </a:extLst>
            </p:cNvPr>
            <p:cNvSpPr txBox="1"/>
            <p:nvPr/>
          </p:nvSpPr>
          <p:spPr>
            <a:xfrm>
              <a:off x="3873234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3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 dirty="0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xmlns="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  <p:graphicFrame>
        <p:nvGraphicFramePr>
          <p:cNvPr id="18" name="对象 7">
            <a:extLst>
              <a:ext uri="{FF2B5EF4-FFF2-40B4-BE49-F238E27FC236}">
                <a16:creationId xmlns:a16="http://schemas.microsoft.com/office/drawing/2014/main" xmlns="" id="{59E631AA-C0B1-57DC-47AA-637BD73E49D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Image" r:id="rId13" imgW="21596040" imgH="7631280" progId="Photoshop.Image.18">
                  <p:embed/>
                </p:oleObj>
              </mc:Choice>
              <mc:Fallback>
                <p:oleObj name="Image" r:id="rId13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1B666505-BE83-2D1C-8C0A-ACAD367BCB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9447" y="3711688"/>
            <a:ext cx="1290089" cy="894054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xmlns="" id="{78DC488F-5D03-2D12-6B4A-E728742C4A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703" y="4537131"/>
            <a:ext cx="1535025" cy="1060339"/>
          </a:xfrm>
          <a:prstGeom prst="rect">
            <a:avLst/>
          </a:prstGeom>
        </p:spPr>
      </p:pic>
      <p:pic>
        <p:nvPicPr>
          <p:cNvPr id="21" name="图片 28">
            <a:extLst>
              <a:ext uri="{FF2B5EF4-FFF2-40B4-BE49-F238E27FC236}">
                <a16:creationId xmlns:a16="http://schemas.microsoft.com/office/drawing/2014/main" xmlns="" id="{1DFDB058-88D0-5177-9E64-D6CFECB49A3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" y="1713760"/>
            <a:ext cx="3873096" cy="3013218"/>
          </a:xfrm>
          <a:prstGeom prst="rect">
            <a:avLst/>
          </a:prstGeom>
        </p:spPr>
      </p:pic>
      <p:pic>
        <p:nvPicPr>
          <p:cNvPr id="23" name="图形 32">
            <a:extLst>
              <a:ext uri="{FF2B5EF4-FFF2-40B4-BE49-F238E27FC236}">
                <a16:creationId xmlns:a16="http://schemas.microsoft.com/office/drawing/2014/main" xmlns="" id="{188F5957-9F50-FC59-87AC-02F58607AA9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275098" y="2255919"/>
            <a:ext cx="900104" cy="933565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93BB7093-DC15-5446-51BC-A31A4361D9DB}"/>
              </a:ext>
            </a:extLst>
          </p:cNvPr>
          <p:cNvSpPr txBox="1"/>
          <p:nvPr userDrawn="1"/>
        </p:nvSpPr>
        <p:spPr>
          <a:xfrm>
            <a:off x="3598761" y="1263137"/>
            <a:ext cx="5295900" cy="304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4CD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Tạm</a:t>
            </a:r>
            <a:r>
              <a:rPr lang="zh-CN" altLang="en-US" sz="9587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9587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9587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</a:br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89E6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zh-CN" altLang="en-US" sz="9587" b="1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9587" b="1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>
                <a:ln>
                  <a:solidFill>
                    <a:schemeClr val="tx1"/>
                  </a:solidFill>
                </a:ln>
                <a:solidFill>
                  <a:srgbClr val="FFE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!</a:t>
            </a:r>
            <a:endParaRPr lang="en-US" sz="28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68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1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8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7D36-B1E7-4898-99E3-01C357EDF49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22DA9-DED1-4156-8FD9-C53F2305B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slide" Target="slide12.xml"/><Relationship Id="rId18" Type="http://schemas.openxmlformats.org/officeDocument/2006/relationships/slide" Target="slide6.xml"/><Relationship Id="rId26" Type="http://schemas.openxmlformats.org/officeDocument/2006/relationships/slide" Target="slide5.xml"/><Relationship Id="rId3" Type="http://schemas.openxmlformats.org/officeDocument/2006/relationships/image" Target="../media/image30.pn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openxmlformats.org/officeDocument/2006/relationships/slide" Target="slide13.xml"/><Relationship Id="rId17" Type="http://schemas.openxmlformats.org/officeDocument/2006/relationships/image" Target="../media/image39.gif"/><Relationship Id="rId25" Type="http://schemas.openxmlformats.org/officeDocument/2006/relationships/image" Target="../media/image43.png"/><Relationship Id="rId2" Type="http://schemas.openxmlformats.org/officeDocument/2006/relationships/image" Target="../media/image29.png"/><Relationship Id="rId16" Type="http://schemas.openxmlformats.org/officeDocument/2006/relationships/slide" Target="slide15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slide" Target="slide9.xml"/><Relationship Id="rId5" Type="http://schemas.openxmlformats.org/officeDocument/2006/relationships/image" Target="../media/image32.png"/><Relationship Id="rId15" Type="http://schemas.openxmlformats.org/officeDocument/2006/relationships/slide" Target="slide10.xml"/><Relationship Id="rId23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slide" Target="slide14.xml"/><Relationship Id="rId22" Type="http://schemas.openxmlformats.org/officeDocument/2006/relationships/slide" Target="slide8.xml"/><Relationship Id="rId27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81954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8"/>
            <a:ext cx="9752224" cy="1508077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bài:Ôn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1 000 (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49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34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>
            <a:extLst>
              <a:ext uri="{FF2B5EF4-FFF2-40B4-BE49-F238E27FC236}">
                <a16:creationId xmlns:a16="http://schemas.microsoft.com/office/drawing/2014/main" xmlns="" id="{5485FECD-08B8-0675-589A-405A5283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2"/>
          <a:stretch>
            <a:fillRect/>
          </a:stretch>
        </p:blipFill>
        <p:spPr bwMode="auto">
          <a:xfrm>
            <a:off x="1215871" y="632201"/>
            <a:ext cx="9760259" cy="235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FD7D81E-F132-D75A-82C7-0FA3711A7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62566"/>
              </p:ext>
            </p:extLst>
          </p:nvPr>
        </p:nvGraphicFramePr>
        <p:xfrm>
          <a:off x="703362" y="4285163"/>
          <a:ext cx="5392636" cy="11593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48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8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8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81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69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6" marR="68486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6" marR="68486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6" marR="68486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6" marR="68486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69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6" marR="68486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6" marR="68486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6" marR="68486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6" marR="68486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5259E33B-8C49-C25C-4E12-4D447AC18500}"/>
              </a:ext>
            </a:extLst>
          </p:cNvPr>
          <p:cNvSpPr/>
          <p:nvPr/>
        </p:nvSpPr>
        <p:spPr>
          <a:xfrm>
            <a:off x="6267233" y="4285163"/>
            <a:ext cx="5335560" cy="13127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3 254 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endParaRPr lang="en-US" sz="2996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3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CF8DB704-8E60-9760-C382-50B2CE081242}"/>
              </a:ext>
            </a:extLst>
          </p:cNvPr>
          <p:cNvSpPr txBox="1"/>
          <p:nvPr/>
        </p:nvSpPr>
        <p:spPr>
          <a:xfrm>
            <a:off x="959022" y="4896965"/>
            <a:ext cx="68493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251253CD-983B-ABAE-B5CE-A3834A38BD13}"/>
              </a:ext>
            </a:extLst>
          </p:cNvPr>
          <p:cNvSpPr txBox="1"/>
          <p:nvPr/>
        </p:nvSpPr>
        <p:spPr>
          <a:xfrm>
            <a:off x="2385960" y="4896965"/>
            <a:ext cx="68493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C46DE785-BEA4-0C3D-0FFC-87A289692CBC}"/>
              </a:ext>
            </a:extLst>
          </p:cNvPr>
          <p:cNvSpPr txBox="1"/>
          <p:nvPr/>
        </p:nvSpPr>
        <p:spPr>
          <a:xfrm>
            <a:off x="3755821" y="4896965"/>
            <a:ext cx="68493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8FCD50C-4FFC-7D7D-D361-64EC2569A655}"/>
              </a:ext>
            </a:extLst>
          </p:cNvPr>
          <p:cNvSpPr txBox="1"/>
          <p:nvPr/>
        </p:nvSpPr>
        <p:spPr>
          <a:xfrm>
            <a:off x="5125682" y="4896965"/>
            <a:ext cx="68493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07356D9E-ACBD-73EA-8EC5-070E5152096E}"/>
              </a:ext>
            </a:extLst>
          </p:cNvPr>
          <p:cNvCxnSpPr>
            <a:cxnSpLocks/>
          </p:cNvCxnSpPr>
          <p:nvPr/>
        </p:nvCxnSpPr>
        <p:spPr>
          <a:xfrm>
            <a:off x="6096000" y="2964056"/>
            <a:ext cx="0" cy="27230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84D4C889-AAEF-2C5B-B978-D85D5A580AA9}"/>
              </a:ext>
            </a:extLst>
          </p:cNvPr>
          <p:cNvSpPr/>
          <p:nvPr/>
        </p:nvSpPr>
        <p:spPr>
          <a:xfrm>
            <a:off x="4840294" y="3255984"/>
            <a:ext cx="2568489" cy="799086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3 254</a:t>
            </a:r>
          </a:p>
        </p:txBody>
      </p:sp>
    </p:spTree>
    <p:extLst>
      <p:ext uri="{BB962C8B-B14F-4D97-AF65-F5344CB8AC3E}">
        <p14:creationId xmlns:p14="http://schemas.microsoft.com/office/powerpoint/2010/main" val="2929018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9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3" name="Picture 23">
            <a:extLst>
              <a:ext uri="{FF2B5EF4-FFF2-40B4-BE49-F238E27FC236}">
                <a16:creationId xmlns:a16="http://schemas.microsoft.com/office/drawing/2014/main" xmlns="" id="{7ADA73EA-D5A0-DEBB-DBAE-E62A709D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9" y="386052"/>
            <a:ext cx="1761080" cy="9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57BD49F-32E3-4014-A537-19CAD27C6DAB}"/>
              </a:ext>
            </a:extLst>
          </p:cNvPr>
          <p:cNvGrpSpPr>
            <a:grpSpLocks/>
          </p:cNvGrpSpPr>
          <p:nvPr/>
        </p:nvGrpSpPr>
        <p:grpSpPr bwMode="auto">
          <a:xfrm>
            <a:off x="1070918" y="1299294"/>
            <a:ext cx="4336230" cy="2292480"/>
            <a:chOff x="2122800" y="3124200"/>
            <a:chExt cx="3781425" cy="1946609"/>
          </a:xfrm>
        </p:grpSpPr>
        <p:pic>
          <p:nvPicPr>
            <p:cNvPr id="5169" name="Picture 24">
              <a:extLst>
                <a:ext uri="{FF2B5EF4-FFF2-40B4-BE49-F238E27FC236}">
                  <a16:creationId xmlns:a16="http://schemas.microsoft.com/office/drawing/2014/main" xmlns="" id="{D629A187-A734-D867-78B7-8E5A662DB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800" y="3156284"/>
              <a:ext cx="3781425" cy="191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17F8EF9-03FD-BDB0-4D4B-0FC66D1BA588}"/>
                </a:ext>
              </a:extLst>
            </p:cNvPr>
            <p:cNvSpPr/>
            <p:nvPr/>
          </p:nvSpPr>
          <p:spPr>
            <a:xfrm>
              <a:off x="5006468" y="3124200"/>
              <a:ext cx="897757" cy="533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48"/>
            </a:p>
          </p:txBody>
        </p:sp>
      </p:grpSp>
      <p:pic>
        <p:nvPicPr>
          <p:cNvPr id="5145" name="Picture 25">
            <a:extLst>
              <a:ext uri="{FF2B5EF4-FFF2-40B4-BE49-F238E27FC236}">
                <a16:creationId xmlns:a16="http://schemas.microsoft.com/office/drawing/2014/main" xmlns="" id="{E9E64F02-7D9D-57CC-0EA2-6620DD73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39" y="1236984"/>
            <a:ext cx="4879294" cy="256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21871FFF-32B3-7973-C3CC-4E7F8075F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03015"/>
              </p:ext>
            </p:extLst>
          </p:nvPr>
        </p:nvGraphicFramePr>
        <p:xfrm>
          <a:off x="866269" y="4113930"/>
          <a:ext cx="5122712" cy="11593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80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6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6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E6720877-38E6-B42A-1FAF-8998C60FC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71049"/>
              </p:ext>
            </p:extLst>
          </p:nvPr>
        </p:nvGraphicFramePr>
        <p:xfrm>
          <a:off x="6467957" y="4113930"/>
          <a:ext cx="5122712" cy="11593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80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6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6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3" marR="68483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04A31C-ECAF-B26B-CF6D-5A6F54AD3AA9}"/>
              </a:ext>
            </a:extLst>
          </p:cNvPr>
          <p:cNvSpPr/>
          <p:nvPr/>
        </p:nvSpPr>
        <p:spPr>
          <a:xfrm>
            <a:off x="877804" y="4768915"/>
            <a:ext cx="1084473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426437D-8AC5-84F2-88A8-8B34BB79E569}"/>
              </a:ext>
            </a:extLst>
          </p:cNvPr>
          <p:cNvSpPr/>
          <p:nvPr/>
        </p:nvSpPr>
        <p:spPr>
          <a:xfrm>
            <a:off x="2171561" y="4768915"/>
            <a:ext cx="1084473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D44A3C8-8E1F-199F-BF07-6E9B302BF36B}"/>
              </a:ext>
            </a:extLst>
          </p:cNvPr>
          <p:cNvSpPr/>
          <p:nvPr/>
        </p:nvSpPr>
        <p:spPr>
          <a:xfrm>
            <a:off x="3465319" y="4768915"/>
            <a:ext cx="1084473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0AAC9E-7979-829E-E38B-A5BB191410BE}"/>
              </a:ext>
            </a:extLst>
          </p:cNvPr>
          <p:cNvSpPr/>
          <p:nvPr/>
        </p:nvSpPr>
        <p:spPr>
          <a:xfrm>
            <a:off x="4759076" y="4768915"/>
            <a:ext cx="1084473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D966DBA-3C67-5695-C308-862727B17AC3}"/>
              </a:ext>
            </a:extLst>
          </p:cNvPr>
          <p:cNvSpPr/>
          <p:nvPr/>
        </p:nvSpPr>
        <p:spPr>
          <a:xfrm>
            <a:off x="6528480" y="4757024"/>
            <a:ext cx="1084473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6C66864-D560-F9A3-D55C-AB3B765D45C8}"/>
              </a:ext>
            </a:extLst>
          </p:cNvPr>
          <p:cNvSpPr/>
          <p:nvPr/>
        </p:nvSpPr>
        <p:spPr>
          <a:xfrm>
            <a:off x="7784186" y="4757024"/>
            <a:ext cx="1084473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3B2CF6A-9BB1-B75F-17CF-E9B2248ED301}"/>
              </a:ext>
            </a:extLst>
          </p:cNvPr>
          <p:cNvSpPr/>
          <p:nvPr/>
        </p:nvSpPr>
        <p:spPr>
          <a:xfrm>
            <a:off x="9039892" y="4757024"/>
            <a:ext cx="1084473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B7FB852-51A3-9BF2-A192-66D1E487E111}"/>
              </a:ext>
            </a:extLst>
          </p:cNvPr>
          <p:cNvSpPr/>
          <p:nvPr/>
        </p:nvSpPr>
        <p:spPr>
          <a:xfrm>
            <a:off x="10295598" y="4757024"/>
            <a:ext cx="1084473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8227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xmlns="" id="{3212C7E7-E05F-2D2B-E220-145530A7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1" b="85744"/>
          <a:stretch>
            <a:fillRect/>
          </a:stretch>
        </p:blipFill>
        <p:spPr bwMode="auto">
          <a:xfrm>
            <a:off x="445324" y="350955"/>
            <a:ext cx="3824195" cy="816923"/>
          </a:xfrm>
          <a:prstGeom prst="roundRect">
            <a:avLst>
              <a:gd name="adj" fmla="val 4182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107FF3A6-5F82-E454-2FE3-EE09BE5C6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22561"/>
              </p:ext>
            </p:extLst>
          </p:nvPr>
        </p:nvGraphicFramePr>
        <p:xfrm>
          <a:off x="568398" y="1262125"/>
          <a:ext cx="11055207" cy="455669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32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3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55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55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320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85029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25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3 192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88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88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88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88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188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89" marR="68489" marT="34242" marB="34242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7BA830-9DD4-474D-92D3-14A631563E57}"/>
              </a:ext>
            </a:extLst>
          </p:cNvPr>
          <p:cNvSpPr/>
          <p:nvPr/>
        </p:nvSpPr>
        <p:spPr>
          <a:xfrm>
            <a:off x="4602115" y="2846809"/>
            <a:ext cx="1060096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9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5 648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4800A0-2280-F550-85E3-8D7DD1820886}"/>
              </a:ext>
            </a:extLst>
          </p:cNvPr>
          <p:cNvSpPr/>
          <p:nvPr/>
        </p:nvSpPr>
        <p:spPr>
          <a:xfrm>
            <a:off x="5767210" y="2846809"/>
            <a:ext cx="5718456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2530C8-AEFD-76D0-1CE0-A9F78F45694C}"/>
              </a:ext>
            </a:extLst>
          </p:cNvPr>
          <p:cNvSpPr/>
          <p:nvPr/>
        </p:nvSpPr>
        <p:spPr>
          <a:xfrm>
            <a:off x="4625064" y="3460393"/>
            <a:ext cx="1025850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9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7 955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A8ADF92-209E-FB66-701E-2096361F4A27}"/>
              </a:ext>
            </a:extLst>
          </p:cNvPr>
          <p:cNvSpPr/>
          <p:nvPr/>
        </p:nvSpPr>
        <p:spPr>
          <a:xfrm>
            <a:off x="5767210" y="3460393"/>
            <a:ext cx="5718456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Bảy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lăm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2BC04B7-DE91-63EB-8D61-9696C03C4B36}"/>
              </a:ext>
            </a:extLst>
          </p:cNvPr>
          <p:cNvSpPr/>
          <p:nvPr/>
        </p:nvSpPr>
        <p:spPr>
          <a:xfrm>
            <a:off x="4602114" y="4091099"/>
            <a:ext cx="1025850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9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6 407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0A7423-AE36-1FB3-6778-B0BC94FBD81C}"/>
              </a:ext>
            </a:extLst>
          </p:cNvPr>
          <p:cNvSpPr/>
          <p:nvPr/>
        </p:nvSpPr>
        <p:spPr>
          <a:xfrm>
            <a:off x="5767210" y="4091099"/>
            <a:ext cx="5718456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bảy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43CEDD-6499-CE9E-5172-8D5A635E93D0}"/>
              </a:ext>
            </a:extLst>
          </p:cNvPr>
          <p:cNvSpPr/>
          <p:nvPr/>
        </p:nvSpPr>
        <p:spPr>
          <a:xfrm>
            <a:off x="4602114" y="4705634"/>
            <a:ext cx="1025850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9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5 040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C1B8729-E380-F46C-D1F9-401B18C57C70}"/>
              </a:ext>
            </a:extLst>
          </p:cNvPr>
          <p:cNvSpPr/>
          <p:nvPr/>
        </p:nvSpPr>
        <p:spPr>
          <a:xfrm>
            <a:off x="5767210" y="4705634"/>
            <a:ext cx="5718456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AF5C36F-61B9-1E91-4492-A6E0EAAA6DDB}"/>
              </a:ext>
            </a:extLst>
          </p:cNvPr>
          <p:cNvSpPr/>
          <p:nvPr/>
        </p:nvSpPr>
        <p:spPr>
          <a:xfrm>
            <a:off x="4636361" y="5312559"/>
            <a:ext cx="1025850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9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2 301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D3D4F31-EC49-A5B3-BC0C-DAFCF31BE2B8}"/>
              </a:ext>
            </a:extLst>
          </p:cNvPr>
          <p:cNvSpPr/>
          <p:nvPr/>
        </p:nvSpPr>
        <p:spPr>
          <a:xfrm>
            <a:off x="5767210" y="5312559"/>
            <a:ext cx="5718456" cy="3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4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16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>
            <a:extLst>
              <a:ext uri="{FF2B5EF4-FFF2-40B4-BE49-F238E27FC236}">
                <a16:creationId xmlns:a16="http://schemas.microsoft.com/office/drawing/2014/main" xmlns="" id="{D089176D-FD15-E960-53C4-9DE8D927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5" b="81969"/>
          <a:stretch>
            <a:fillRect/>
          </a:stretch>
        </p:blipFill>
        <p:spPr bwMode="auto">
          <a:xfrm>
            <a:off x="331168" y="428160"/>
            <a:ext cx="3139265" cy="876378"/>
          </a:xfrm>
          <a:prstGeom prst="roundRect">
            <a:avLst>
              <a:gd name="adj" fmla="val 4662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2517107-F9F7-276F-FBD9-C19BE361ECAD}"/>
              </a:ext>
            </a:extLst>
          </p:cNvPr>
          <p:cNvGrpSpPr>
            <a:grpSpLocks/>
          </p:cNvGrpSpPr>
          <p:nvPr/>
        </p:nvGrpSpPr>
        <p:grpSpPr bwMode="auto">
          <a:xfrm>
            <a:off x="2146949" y="1304538"/>
            <a:ext cx="8003064" cy="684930"/>
            <a:chOff x="45047" y="3726080"/>
            <a:chExt cx="10676763" cy="9144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50A79317-499C-2137-4DCB-D4AB71903734}"/>
                </a:ext>
              </a:extLst>
            </p:cNvPr>
            <p:cNvSpPr/>
            <p:nvPr/>
          </p:nvSpPr>
          <p:spPr>
            <a:xfrm>
              <a:off x="45047" y="3726080"/>
              <a:ext cx="10587502" cy="914400"/>
            </a:xfrm>
            <a:prstGeom prst="roundRect">
              <a:avLst>
                <a:gd name="adj" fmla="val 37720"/>
              </a:avLst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1348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79" name="TextBox 14">
              <a:extLst>
                <a:ext uri="{FF2B5EF4-FFF2-40B4-BE49-F238E27FC236}">
                  <a16:creationId xmlns:a16="http://schemas.microsoft.com/office/drawing/2014/main" xmlns="" id="{5C3F7BF7-1936-074F-95F2-B3A2FDAFC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10466449" cy="707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4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4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7 293 </a:t>
              </a:r>
              <a:r>
                <a:rPr lang="en-US" altLang="en-US" sz="284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gồm</a:t>
              </a:r>
              <a:r>
                <a:rPr lang="en-US" altLang="en-US" sz="284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altLang="en-US" sz="284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84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84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84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9 </a:t>
              </a:r>
              <a:r>
                <a:rPr lang="en-US" altLang="en-US" sz="284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chục</a:t>
              </a:r>
              <a:r>
                <a:rPr lang="en-US" altLang="en-US" sz="284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284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84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4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284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altLang="en-US" sz="284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A89F82B-6942-7D5E-B932-7A8B4148AAE7}"/>
              </a:ext>
            </a:extLst>
          </p:cNvPr>
          <p:cNvGrpSpPr>
            <a:grpSpLocks/>
          </p:cNvGrpSpPr>
          <p:nvPr/>
        </p:nvGrpSpPr>
        <p:grpSpPr bwMode="auto">
          <a:xfrm>
            <a:off x="1586874" y="2274854"/>
            <a:ext cx="9652001" cy="597561"/>
            <a:chOff x="4393977" y="7315200"/>
            <a:chExt cx="12885922" cy="797539"/>
          </a:xfrm>
        </p:grpSpPr>
        <p:sp>
          <p:nvSpPr>
            <p:cNvPr id="7265" name="TextBox 14">
              <a:extLst>
                <a:ext uri="{FF2B5EF4-FFF2-40B4-BE49-F238E27FC236}">
                  <a16:creationId xmlns:a16="http://schemas.microsoft.com/office/drawing/2014/main" xmlns="" id="{7A63C008-CA08-6ECE-9C1A-D5F7DFA4C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12885922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a) Số 2 641 gồm          nghìn           trăm          chục          đơn vị. </a:t>
              </a:r>
            </a:p>
          </p:txBody>
        </p:sp>
        <p:grpSp>
          <p:nvGrpSpPr>
            <p:cNvPr id="7266" name="Group 21">
              <a:extLst>
                <a:ext uri="{FF2B5EF4-FFF2-40B4-BE49-F238E27FC236}">
                  <a16:creationId xmlns:a16="http://schemas.microsoft.com/office/drawing/2014/main" xmlns="" id="{82BB17B6-34D1-1104-AFCA-8122A11271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5446" y="7315200"/>
              <a:ext cx="798527" cy="797539"/>
              <a:chOff x="437277" y="3726080"/>
              <a:chExt cx="797888" cy="797539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3F97A18B-DF38-8162-F7C8-7D953675EA01}"/>
                  </a:ext>
                </a:extLst>
              </p:cNvPr>
              <p:cNvSpPr/>
              <p:nvPr/>
            </p:nvSpPr>
            <p:spPr>
              <a:xfrm>
                <a:off x="437277" y="3726080"/>
                <a:ext cx="797888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7" name="TextBox 14">
                <a:extLst>
                  <a:ext uri="{FF2B5EF4-FFF2-40B4-BE49-F238E27FC236}">
                    <a16:creationId xmlns:a16="http://schemas.microsoft.com/office/drawing/2014/main" xmlns="" id="{7FE5855F-8568-5273-7989-3720F68C1A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041" y="3815886"/>
                <a:ext cx="490116" cy="707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67" name="Group 24">
              <a:extLst>
                <a:ext uri="{FF2B5EF4-FFF2-40B4-BE49-F238E27FC236}">
                  <a16:creationId xmlns:a16="http://schemas.microsoft.com/office/drawing/2014/main" xmlns="" id="{E9F4E57E-9E92-4915-099B-C6C6BD85E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8580" y="7315200"/>
              <a:ext cx="798527" cy="797539"/>
              <a:chOff x="294525" y="3726080"/>
              <a:chExt cx="797888" cy="797539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xmlns="" id="{5399FC31-2E6D-59A4-568F-617BCE846412}"/>
                  </a:ext>
                </a:extLst>
              </p:cNvPr>
              <p:cNvSpPr/>
              <p:nvPr/>
            </p:nvSpPr>
            <p:spPr>
              <a:xfrm>
                <a:off x="294525" y="3726080"/>
                <a:ext cx="797888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5" name="TextBox 14">
                <a:extLst>
                  <a:ext uri="{FF2B5EF4-FFF2-40B4-BE49-F238E27FC236}">
                    <a16:creationId xmlns:a16="http://schemas.microsoft.com/office/drawing/2014/main" xmlns="" id="{86D85E3A-5D4D-D628-DA26-7D0F2F02AF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836" y="3815886"/>
                <a:ext cx="490116" cy="707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68" name="Group 27">
              <a:extLst>
                <a:ext uri="{FF2B5EF4-FFF2-40B4-BE49-F238E27FC236}">
                  <a16:creationId xmlns:a16="http://schemas.microsoft.com/office/drawing/2014/main" xmlns="" id="{AFD9D54E-C50D-FF1C-3A05-EFF3D86A3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55441" y="7315200"/>
              <a:ext cx="798527" cy="797539"/>
              <a:chOff x="473843" y="3726080"/>
              <a:chExt cx="797888" cy="797539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xmlns="" id="{85A9B2EE-BF0A-FE9D-CFD9-12FACFA3B698}"/>
                  </a:ext>
                </a:extLst>
              </p:cNvPr>
              <p:cNvSpPr/>
              <p:nvPr/>
            </p:nvSpPr>
            <p:spPr>
              <a:xfrm>
                <a:off x="473843" y="3726080"/>
                <a:ext cx="797888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3" name="TextBox 14">
                <a:extLst>
                  <a:ext uri="{FF2B5EF4-FFF2-40B4-BE49-F238E27FC236}">
                    <a16:creationId xmlns:a16="http://schemas.microsoft.com/office/drawing/2014/main" xmlns="" id="{F38D8789-65E0-5B81-17C7-F09EAD5A6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319" y="3815886"/>
                <a:ext cx="490116" cy="707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69" name="Group 30">
              <a:extLst>
                <a:ext uri="{FF2B5EF4-FFF2-40B4-BE49-F238E27FC236}">
                  <a16:creationId xmlns:a16="http://schemas.microsoft.com/office/drawing/2014/main" xmlns="" id="{09A80A29-3B67-08D1-B44E-0F0A822F5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04608" y="7315200"/>
              <a:ext cx="798526" cy="797539"/>
              <a:chOff x="565536" y="3726080"/>
              <a:chExt cx="797888" cy="797539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2CCCB08F-6636-564D-9D26-6F3C4058670C}"/>
                  </a:ext>
                </a:extLst>
              </p:cNvPr>
              <p:cNvSpPr/>
              <p:nvPr/>
            </p:nvSpPr>
            <p:spPr>
              <a:xfrm>
                <a:off x="565536" y="3726080"/>
                <a:ext cx="797888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1" name="TextBox 14">
                <a:extLst>
                  <a:ext uri="{FF2B5EF4-FFF2-40B4-BE49-F238E27FC236}">
                    <a16:creationId xmlns:a16="http://schemas.microsoft.com/office/drawing/2014/main" xmlns="" id="{3183B0E4-88D3-AF9D-DB8B-E3BA97A858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299" y="3815886"/>
                <a:ext cx="490116" cy="707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EA02DC8-35FF-E515-DA3C-8768CCE522B1}"/>
              </a:ext>
            </a:extLst>
          </p:cNvPr>
          <p:cNvGrpSpPr>
            <a:grpSpLocks/>
          </p:cNvGrpSpPr>
          <p:nvPr/>
        </p:nvGrpSpPr>
        <p:grpSpPr bwMode="auto">
          <a:xfrm>
            <a:off x="4269519" y="2284624"/>
            <a:ext cx="598125" cy="597561"/>
            <a:chOff x="219324" y="3726080"/>
            <a:chExt cx="798955" cy="79753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65A1CE9C-61F8-28D0-6472-BD22156543B5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64" name="TextBox 14">
              <a:extLst>
                <a:ext uri="{FF2B5EF4-FFF2-40B4-BE49-F238E27FC236}">
                  <a16:creationId xmlns:a16="http://schemas.microsoft.com/office/drawing/2014/main" xmlns="" id="{561630B6-3A58-D69F-986F-CA47495FE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94DEBE4-67A2-6A04-B4E4-3E08D2EE57F1}"/>
              </a:ext>
            </a:extLst>
          </p:cNvPr>
          <p:cNvGrpSpPr>
            <a:grpSpLocks/>
          </p:cNvGrpSpPr>
          <p:nvPr/>
        </p:nvGrpSpPr>
        <p:grpSpPr bwMode="auto">
          <a:xfrm>
            <a:off x="5885705" y="2267284"/>
            <a:ext cx="598125" cy="597561"/>
            <a:chOff x="219324" y="3726080"/>
            <a:chExt cx="798955" cy="79753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39597647-1A20-0666-4D3C-92F7A526FF87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62" name="TextBox 14">
              <a:extLst>
                <a:ext uri="{FF2B5EF4-FFF2-40B4-BE49-F238E27FC236}">
                  <a16:creationId xmlns:a16="http://schemas.microsoft.com/office/drawing/2014/main" xmlns="" id="{CCF187C3-1E20-9E4F-CCCC-DC2ACD6D2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3A8B4C1-7E6F-5524-02A2-E174A7A080C9}"/>
              </a:ext>
            </a:extLst>
          </p:cNvPr>
          <p:cNvGrpSpPr>
            <a:grpSpLocks/>
          </p:cNvGrpSpPr>
          <p:nvPr/>
        </p:nvGrpSpPr>
        <p:grpSpPr bwMode="auto">
          <a:xfrm>
            <a:off x="7550286" y="2267284"/>
            <a:ext cx="598125" cy="597561"/>
            <a:chOff x="219324" y="3726080"/>
            <a:chExt cx="798955" cy="797539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7A42F8DC-52B1-6AA5-C328-24DDB60BEF45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60" name="TextBox 14">
              <a:extLst>
                <a:ext uri="{FF2B5EF4-FFF2-40B4-BE49-F238E27FC236}">
                  <a16:creationId xmlns:a16="http://schemas.microsoft.com/office/drawing/2014/main" xmlns="" id="{E4DA8CC6-B239-4D6A-6334-220D84E11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7D6BE04-D3D4-9A17-7E89-D9FFBD75445C}"/>
              </a:ext>
            </a:extLst>
          </p:cNvPr>
          <p:cNvGrpSpPr>
            <a:grpSpLocks/>
          </p:cNvGrpSpPr>
          <p:nvPr/>
        </p:nvGrpSpPr>
        <p:grpSpPr bwMode="auto">
          <a:xfrm>
            <a:off x="9160087" y="2265843"/>
            <a:ext cx="598125" cy="597561"/>
            <a:chOff x="219324" y="3726080"/>
            <a:chExt cx="798955" cy="797539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xmlns="" id="{AB1E2D83-4FBE-CE2A-B22E-B05D8E17C1A2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58" name="TextBox 14">
              <a:extLst>
                <a:ext uri="{FF2B5EF4-FFF2-40B4-BE49-F238E27FC236}">
                  <a16:creationId xmlns:a16="http://schemas.microsoft.com/office/drawing/2014/main" xmlns="" id="{BD46E45D-EE9E-0884-7B0F-C04963718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711FD35-E012-28AE-A80E-8357DB106081}"/>
              </a:ext>
            </a:extLst>
          </p:cNvPr>
          <p:cNvGrpSpPr>
            <a:grpSpLocks/>
          </p:cNvGrpSpPr>
          <p:nvPr/>
        </p:nvGrpSpPr>
        <p:grpSpPr bwMode="auto">
          <a:xfrm>
            <a:off x="1586875" y="3261822"/>
            <a:ext cx="9672841" cy="597425"/>
            <a:chOff x="4393977" y="7315200"/>
            <a:chExt cx="12913941" cy="798966"/>
          </a:xfrm>
        </p:grpSpPr>
        <p:sp>
          <p:nvSpPr>
            <p:cNvPr id="7244" name="TextBox 14">
              <a:extLst>
                <a:ext uri="{FF2B5EF4-FFF2-40B4-BE49-F238E27FC236}">
                  <a16:creationId xmlns:a16="http://schemas.microsoft.com/office/drawing/2014/main" xmlns="" id="{29C6A6A7-085F-4431-F01B-87D5BD219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12913941" cy="7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b) Số 3 097 gồm          nghìn           trăm          chục          đơn vị. </a:t>
              </a:r>
            </a:p>
          </p:txBody>
        </p:sp>
        <p:grpSp>
          <p:nvGrpSpPr>
            <p:cNvPr id="7245" name="Group 48">
              <a:extLst>
                <a:ext uri="{FF2B5EF4-FFF2-40B4-BE49-F238E27FC236}">
                  <a16:creationId xmlns:a16="http://schemas.microsoft.com/office/drawing/2014/main" xmlns="" id="{8966A8F0-4743-617C-E767-AC41ABD79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9298" y="7315200"/>
              <a:ext cx="798540" cy="798966"/>
              <a:chOff x="361189" y="3726080"/>
              <a:chExt cx="797901" cy="798966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xmlns="" id="{A7CD2208-FA97-CC9A-7F21-A7C31AF1CFDD}"/>
                  </a:ext>
                </a:extLst>
              </p:cNvPr>
              <p:cNvSpPr/>
              <p:nvPr/>
            </p:nvSpPr>
            <p:spPr>
              <a:xfrm>
                <a:off x="361189" y="3726080"/>
                <a:ext cx="797901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6" name="TextBox 14">
                <a:extLst>
                  <a:ext uri="{FF2B5EF4-FFF2-40B4-BE49-F238E27FC236}">
                    <a16:creationId xmlns:a16="http://schemas.microsoft.com/office/drawing/2014/main" xmlns="" id="{E95F0112-680D-781F-B82D-15AA6B4B2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796" y="3815886"/>
                <a:ext cx="490124" cy="70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46" name="Group 49">
              <a:extLst>
                <a:ext uri="{FF2B5EF4-FFF2-40B4-BE49-F238E27FC236}">
                  <a16:creationId xmlns:a16="http://schemas.microsoft.com/office/drawing/2014/main" xmlns="" id="{CD30DC5C-7C64-5998-61E8-9DF0719DFC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85377" y="7315200"/>
              <a:ext cx="798540" cy="798966"/>
              <a:chOff x="361268" y="3726080"/>
              <a:chExt cx="797901" cy="798966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xmlns="" id="{74A78E00-5BD6-28FE-F8CB-C6FD4B7837F8}"/>
                  </a:ext>
                </a:extLst>
              </p:cNvPr>
              <p:cNvSpPr/>
              <p:nvPr/>
            </p:nvSpPr>
            <p:spPr>
              <a:xfrm>
                <a:off x="361268" y="3726080"/>
                <a:ext cx="797901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4" name="TextBox 14">
                <a:extLst>
                  <a:ext uri="{FF2B5EF4-FFF2-40B4-BE49-F238E27FC236}">
                    <a16:creationId xmlns:a16="http://schemas.microsoft.com/office/drawing/2014/main" xmlns="" id="{28B87FB4-1E1D-0F74-01D6-618C3349B0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797" y="3815886"/>
                <a:ext cx="490124" cy="70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47" name="Group 50">
              <a:extLst>
                <a:ext uri="{FF2B5EF4-FFF2-40B4-BE49-F238E27FC236}">
                  <a16:creationId xmlns:a16="http://schemas.microsoft.com/office/drawing/2014/main" xmlns="" id="{32B13499-DD67-34DC-910C-FD432A2CA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93666" y="7315200"/>
              <a:ext cx="800128" cy="798966"/>
              <a:chOff x="512037" y="3726080"/>
              <a:chExt cx="799488" cy="798966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xmlns="" id="{A91CBE81-6CCF-93C1-25EC-940BDCE6851C}"/>
                  </a:ext>
                </a:extLst>
              </p:cNvPr>
              <p:cNvSpPr/>
              <p:nvPr/>
            </p:nvSpPr>
            <p:spPr>
              <a:xfrm>
                <a:off x="512037" y="3726080"/>
                <a:ext cx="799488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2" name="TextBox 14">
                <a:extLst>
                  <a:ext uri="{FF2B5EF4-FFF2-40B4-BE49-F238E27FC236}">
                    <a16:creationId xmlns:a16="http://schemas.microsoft.com/office/drawing/2014/main" xmlns="" id="{D23AF329-A4E5-5477-4781-840882691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075" y="3815886"/>
                <a:ext cx="490124" cy="70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48" name="Group 51">
              <a:extLst>
                <a:ext uri="{FF2B5EF4-FFF2-40B4-BE49-F238E27FC236}">
                  <a16:creationId xmlns:a16="http://schemas.microsoft.com/office/drawing/2014/main" xmlns="" id="{5F20CC17-A91E-5DA7-B2C0-1E78DB954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7340" y="7315200"/>
              <a:ext cx="800128" cy="798966"/>
              <a:chOff x="588250" y="3726080"/>
              <a:chExt cx="799488" cy="798966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xmlns="" id="{6FB15E14-0271-E964-AF25-8866727FBA65}"/>
                  </a:ext>
                </a:extLst>
              </p:cNvPr>
              <p:cNvSpPr/>
              <p:nvPr/>
            </p:nvSpPr>
            <p:spPr>
              <a:xfrm>
                <a:off x="588250" y="3726080"/>
                <a:ext cx="799488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0" name="TextBox 14">
                <a:extLst>
                  <a:ext uri="{FF2B5EF4-FFF2-40B4-BE49-F238E27FC236}">
                    <a16:creationId xmlns:a16="http://schemas.microsoft.com/office/drawing/2014/main" xmlns="" id="{590203A5-3040-975E-195F-E16473BF52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221" y="3815886"/>
                <a:ext cx="490124" cy="70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42BB7963-253C-A77C-71E6-5A16671BDFAA}"/>
              </a:ext>
            </a:extLst>
          </p:cNvPr>
          <p:cNvGrpSpPr>
            <a:grpSpLocks/>
          </p:cNvGrpSpPr>
          <p:nvPr/>
        </p:nvGrpSpPr>
        <p:grpSpPr bwMode="auto">
          <a:xfrm>
            <a:off x="4201342" y="3247740"/>
            <a:ext cx="598125" cy="597425"/>
            <a:chOff x="219324" y="3726080"/>
            <a:chExt cx="798955" cy="798966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xmlns="" id="{A7A78223-A76A-92D9-6E6A-E808639B16F6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43" name="TextBox 14">
              <a:extLst>
                <a:ext uri="{FF2B5EF4-FFF2-40B4-BE49-F238E27FC236}">
                  <a16:creationId xmlns:a16="http://schemas.microsoft.com/office/drawing/2014/main" xmlns="" id="{F18C9F19-7394-235D-9193-734518FD7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CAFD4002-D5F7-09EC-38A8-F1057E9DE699}"/>
              </a:ext>
            </a:extLst>
          </p:cNvPr>
          <p:cNvGrpSpPr>
            <a:grpSpLocks/>
          </p:cNvGrpSpPr>
          <p:nvPr/>
        </p:nvGrpSpPr>
        <p:grpSpPr bwMode="auto">
          <a:xfrm>
            <a:off x="5921993" y="3247740"/>
            <a:ext cx="598125" cy="597425"/>
            <a:chOff x="219324" y="3726080"/>
            <a:chExt cx="798955" cy="798966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xmlns="" id="{90DFC5FB-3545-DAE8-2B49-A965CDBF2737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41" name="TextBox 14">
              <a:extLst>
                <a:ext uri="{FF2B5EF4-FFF2-40B4-BE49-F238E27FC236}">
                  <a16:creationId xmlns:a16="http://schemas.microsoft.com/office/drawing/2014/main" xmlns="" id="{FDEFBD62-5505-A461-418B-384F4A8D8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D2DD7996-E625-15C8-616F-17E2907B03A7}"/>
              </a:ext>
            </a:extLst>
          </p:cNvPr>
          <p:cNvGrpSpPr>
            <a:grpSpLocks/>
          </p:cNvGrpSpPr>
          <p:nvPr/>
        </p:nvGrpSpPr>
        <p:grpSpPr bwMode="auto">
          <a:xfrm>
            <a:off x="7580016" y="3247740"/>
            <a:ext cx="598125" cy="597425"/>
            <a:chOff x="219324" y="3726080"/>
            <a:chExt cx="798955" cy="798966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8B7F60DA-2A3B-EC80-562E-68F62FB6D62A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39" name="TextBox 14">
              <a:extLst>
                <a:ext uri="{FF2B5EF4-FFF2-40B4-BE49-F238E27FC236}">
                  <a16:creationId xmlns:a16="http://schemas.microsoft.com/office/drawing/2014/main" xmlns="" id="{83DE94B4-B6A7-D538-27DD-BF24B1148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837B860A-2CB3-A459-A969-2165A298C116}"/>
              </a:ext>
            </a:extLst>
          </p:cNvPr>
          <p:cNvGrpSpPr>
            <a:grpSpLocks/>
          </p:cNvGrpSpPr>
          <p:nvPr/>
        </p:nvGrpSpPr>
        <p:grpSpPr bwMode="auto">
          <a:xfrm>
            <a:off x="9162253" y="3247740"/>
            <a:ext cx="598125" cy="597425"/>
            <a:chOff x="219324" y="3726080"/>
            <a:chExt cx="798955" cy="798966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xmlns="" id="{9B0554CE-07A1-C292-8612-DF8C6BA8FC85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37" name="TextBox 14">
              <a:extLst>
                <a:ext uri="{FF2B5EF4-FFF2-40B4-BE49-F238E27FC236}">
                  <a16:creationId xmlns:a16="http://schemas.microsoft.com/office/drawing/2014/main" xmlns="" id="{6BEB20E5-C94C-1E04-D8D3-E82EE93FD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E96BD9F7-0A2F-BD99-76BA-33D414FA7267}"/>
              </a:ext>
            </a:extLst>
          </p:cNvPr>
          <p:cNvGrpSpPr>
            <a:grpSpLocks/>
          </p:cNvGrpSpPr>
          <p:nvPr/>
        </p:nvGrpSpPr>
        <p:grpSpPr bwMode="auto">
          <a:xfrm>
            <a:off x="1586875" y="4247609"/>
            <a:ext cx="9652001" cy="623960"/>
            <a:chOff x="4393977" y="7315200"/>
            <a:chExt cx="12885617" cy="832773"/>
          </a:xfrm>
        </p:grpSpPr>
        <p:sp>
          <p:nvSpPr>
            <p:cNvPr id="7223" name="TextBox 14">
              <a:extLst>
                <a:ext uri="{FF2B5EF4-FFF2-40B4-BE49-F238E27FC236}">
                  <a16:creationId xmlns:a16="http://schemas.microsoft.com/office/drawing/2014/main" xmlns="" id="{091178DD-74E4-BCA6-2EB4-7B4F1A73D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12885617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c) Số 8 802 gồm          nghìn           trăm          chục          đơn vị. </a:t>
              </a:r>
            </a:p>
          </p:txBody>
        </p:sp>
        <p:grpSp>
          <p:nvGrpSpPr>
            <p:cNvPr id="7224" name="Group 74">
              <a:extLst>
                <a:ext uri="{FF2B5EF4-FFF2-40B4-BE49-F238E27FC236}">
                  <a16:creationId xmlns:a16="http://schemas.microsoft.com/office/drawing/2014/main" xmlns="" id="{BF4F7117-9497-B4F2-1EE3-8307E1094D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4995" y="7315200"/>
              <a:ext cx="798509" cy="797539"/>
              <a:chOff x="356890" y="3726080"/>
              <a:chExt cx="797870" cy="797539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xmlns="" id="{773281D2-5E65-9242-F850-899A7F8B200A}"/>
                  </a:ext>
                </a:extLst>
              </p:cNvPr>
              <p:cNvSpPr/>
              <p:nvPr/>
            </p:nvSpPr>
            <p:spPr>
              <a:xfrm>
                <a:off x="356890" y="3726080"/>
                <a:ext cx="797870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35" name="TextBox 14">
                <a:extLst>
                  <a:ext uri="{FF2B5EF4-FFF2-40B4-BE49-F238E27FC236}">
                    <a16:creationId xmlns:a16="http://schemas.microsoft.com/office/drawing/2014/main" xmlns="" id="{D93092FB-A8AA-58A2-972B-355A827B37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626" y="3815886"/>
                <a:ext cx="490105" cy="707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25" name="Group 75">
              <a:extLst>
                <a:ext uri="{FF2B5EF4-FFF2-40B4-BE49-F238E27FC236}">
                  <a16:creationId xmlns:a16="http://schemas.microsoft.com/office/drawing/2014/main" xmlns="" id="{0C8D1269-F1CE-A7FD-902F-0728E9DB94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84927" y="7337056"/>
              <a:ext cx="798509" cy="797539"/>
              <a:chOff x="360819" y="3747936"/>
              <a:chExt cx="797870" cy="797539"/>
            </a:xfrm>
          </p:grpSpPr>
          <p:sp>
            <p:nvSpPr>
              <p:cNvPr id="83" name="Rounded Rectangle 82">
                <a:extLst>
                  <a:ext uri="{FF2B5EF4-FFF2-40B4-BE49-F238E27FC236}">
                    <a16:creationId xmlns:a16="http://schemas.microsoft.com/office/drawing/2014/main" xmlns="" id="{3CF48878-0A03-0DF7-EACF-F46EFEE83213}"/>
                  </a:ext>
                </a:extLst>
              </p:cNvPr>
              <p:cNvSpPr/>
              <p:nvPr/>
            </p:nvSpPr>
            <p:spPr>
              <a:xfrm>
                <a:off x="360819" y="3747936"/>
                <a:ext cx="797870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33" name="TextBox 14">
                <a:extLst>
                  <a:ext uri="{FF2B5EF4-FFF2-40B4-BE49-F238E27FC236}">
                    <a16:creationId xmlns:a16="http://schemas.microsoft.com/office/drawing/2014/main" xmlns="" id="{3C114640-6D62-6604-E26E-34B01D196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564" y="3837742"/>
                <a:ext cx="490105" cy="707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26" name="Group 76">
              <a:extLst>
                <a:ext uri="{FF2B5EF4-FFF2-40B4-BE49-F238E27FC236}">
                  <a16:creationId xmlns:a16="http://schemas.microsoft.com/office/drawing/2014/main" xmlns="" id="{94E65DEB-D425-27ED-190F-F8989C9F6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83367" y="7350434"/>
              <a:ext cx="798510" cy="797539"/>
              <a:chOff x="501745" y="3761314"/>
              <a:chExt cx="797870" cy="797539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xmlns="" id="{9DE71690-A263-BBDC-31EF-02FFBD8EF0CF}"/>
                  </a:ext>
                </a:extLst>
              </p:cNvPr>
              <p:cNvSpPr/>
              <p:nvPr/>
            </p:nvSpPr>
            <p:spPr>
              <a:xfrm>
                <a:off x="501745" y="3761314"/>
                <a:ext cx="797870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31" name="TextBox 14">
                <a:extLst>
                  <a:ext uri="{FF2B5EF4-FFF2-40B4-BE49-F238E27FC236}">
                    <a16:creationId xmlns:a16="http://schemas.microsoft.com/office/drawing/2014/main" xmlns="" id="{4632BAE2-B3AB-B4DB-9293-A114B2D91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499" y="3851120"/>
                <a:ext cx="490104" cy="707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27" name="Group 77">
              <a:extLst>
                <a:ext uri="{FF2B5EF4-FFF2-40B4-BE49-F238E27FC236}">
                  <a16:creationId xmlns:a16="http://schemas.microsoft.com/office/drawing/2014/main" xmlns="" id="{7214279B-E276-5851-199C-A55782526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61896" y="7315200"/>
              <a:ext cx="798509" cy="797539"/>
              <a:chOff x="622778" y="3726080"/>
              <a:chExt cx="797870" cy="797539"/>
            </a:xfrm>
          </p:grpSpPr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xmlns="" id="{65E81511-20D7-129E-B687-298BFC786379}"/>
                  </a:ext>
                </a:extLst>
              </p:cNvPr>
              <p:cNvSpPr/>
              <p:nvPr/>
            </p:nvSpPr>
            <p:spPr>
              <a:xfrm>
                <a:off x="622778" y="3726080"/>
                <a:ext cx="797870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29" name="TextBox 14">
                <a:extLst>
                  <a:ext uri="{FF2B5EF4-FFF2-40B4-BE49-F238E27FC236}">
                    <a16:creationId xmlns:a16="http://schemas.microsoft.com/office/drawing/2014/main" xmlns="" id="{B79334C3-4267-1E72-17AC-329A95B61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2542" y="3815886"/>
                <a:ext cx="490105" cy="707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E140DF2-1556-0AAD-AFE4-23BE5F416610}"/>
              </a:ext>
            </a:extLst>
          </p:cNvPr>
          <p:cNvGrpSpPr>
            <a:grpSpLocks/>
          </p:cNvGrpSpPr>
          <p:nvPr/>
        </p:nvGrpSpPr>
        <p:grpSpPr bwMode="auto">
          <a:xfrm>
            <a:off x="4216427" y="4255201"/>
            <a:ext cx="598125" cy="597561"/>
            <a:chOff x="219324" y="3726080"/>
            <a:chExt cx="798955" cy="797539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xmlns="" id="{FE1FFFC5-EBCA-272E-FDAB-39B4735F5772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22" name="TextBox 14">
              <a:extLst>
                <a:ext uri="{FF2B5EF4-FFF2-40B4-BE49-F238E27FC236}">
                  <a16:creationId xmlns:a16="http://schemas.microsoft.com/office/drawing/2014/main" xmlns="" id="{70200C45-60C9-6996-BABA-FA3C6FAD5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8380C78E-1695-7E48-DCE3-1EA9D6C901E4}"/>
              </a:ext>
            </a:extLst>
          </p:cNvPr>
          <p:cNvGrpSpPr>
            <a:grpSpLocks/>
          </p:cNvGrpSpPr>
          <p:nvPr/>
        </p:nvGrpSpPr>
        <p:grpSpPr bwMode="auto">
          <a:xfrm>
            <a:off x="5937077" y="4255201"/>
            <a:ext cx="598125" cy="597561"/>
            <a:chOff x="219324" y="3726080"/>
            <a:chExt cx="798955" cy="797539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18DCE9E1-EE98-AF16-8839-DDE57B5299AF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20" name="TextBox 14">
              <a:extLst>
                <a:ext uri="{FF2B5EF4-FFF2-40B4-BE49-F238E27FC236}">
                  <a16:creationId xmlns:a16="http://schemas.microsoft.com/office/drawing/2014/main" xmlns="" id="{55F51476-5A2F-19A7-27E5-3BCDA8507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11566780-368D-007E-0A44-ECD6433315E9}"/>
              </a:ext>
            </a:extLst>
          </p:cNvPr>
          <p:cNvGrpSpPr>
            <a:grpSpLocks/>
          </p:cNvGrpSpPr>
          <p:nvPr/>
        </p:nvGrpSpPr>
        <p:grpSpPr bwMode="auto">
          <a:xfrm>
            <a:off x="7575498" y="4266617"/>
            <a:ext cx="598125" cy="597561"/>
            <a:chOff x="219324" y="3726080"/>
            <a:chExt cx="798955" cy="797539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xmlns="" id="{F726DF60-AE45-5C49-CF6A-7727032DEF6B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18" name="TextBox 14">
              <a:extLst>
                <a:ext uri="{FF2B5EF4-FFF2-40B4-BE49-F238E27FC236}">
                  <a16:creationId xmlns:a16="http://schemas.microsoft.com/office/drawing/2014/main" xmlns="" id="{D4783FC2-58D8-51A8-3E3C-2063913BD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04AE4C8C-85EE-64AE-25A7-7DE400D52871}"/>
              </a:ext>
            </a:extLst>
          </p:cNvPr>
          <p:cNvGrpSpPr>
            <a:grpSpLocks/>
          </p:cNvGrpSpPr>
          <p:nvPr/>
        </p:nvGrpSpPr>
        <p:grpSpPr bwMode="auto">
          <a:xfrm>
            <a:off x="9207915" y="4255201"/>
            <a:ext cx="598125" cy="597561"/>
            <a:chOff x="219324" y="3726080"/>
            <a:chExt cx="798955" cy="797539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xmlns="" id="{497B871F-3AAD-5E54-C752-832D9FDD0DC4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16" name="TextBox 14">
              <a:extLst>
                <a:ext uri="{FF2B5EF4-FFF2-40B4-BE49-F238E27FC236}">
                  <a16:creationId xmlns:a16="http://schemas.microsoft.com/office/drawing/2014/main" xmlns="" id="{3143BB73-EBF5-9286-C457-A86EE2382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AB8BE274-7820-133B-334B-F2F8C3620FFB}"/>
              </a:ext>
            </a:extLst>
          </p:cNvPr>
          <p:cNvGrpSpPr>
            <a:grpSpLocks/>
          </p:cNvGrpSpPr>
          <p:nvPr/>
        </p:nvGrpSpPr>
        <p:grpSpPr bwMode="auto">
          <a:xfrm>
            <a:off x="1586874" y="5234568"/>
            <a:ext cx="9672841" cy="639392"/>
            <a:chOff x="4393977" y="7315200"/>
            <a:chExt cx="12913941" cy="855090"/>
          </a:xfrm>
        </p:grpSpPr>
        <p:sp>
          <p:nvSpPr>
            <p:cNvPr id="7202" name="TextBox 14">
              <a:extLst>
                <a:ext uri="{FF2B5EF4-FFF2-40B4-BE49-F238E27FC236}">
                  <a16:creationId xmlns:a16="http://schemas.microsoft.com/office/drawing/2014/main" xmlns="" id="{230AE81F-2686-9C40-56E1-2B9C579A5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12913941" cy="7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d) Số 5 550 gồm          nghìn           trăm          chục          đơn vị. </a:t>
              </a:r>
            </a:p>
          </p:txBody>
        </p:sp>
        <p:grpSp>
          <p:nvGrpSpPr>
            <p:cNvPr id="7203" name="Group 100">
              <a:extLst>
                <a:ext uri="{FF2B5EF4-FFF2-40B4-BE49-F238E27FC236}">
                  <a16:creationId xmlns:a16="http://schemas.microsoft.com/office/drawing/2014/main" xmlns="" id="{0974F3CE-8F20-760B-AE3C-C82A60207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4670" y="7315200"/>
              <a:ext cx="798540" cy="798966"/>
              <a:chOff x="396533" y="3726080"/>
              <a:chExt cx="797901" cy="798966"/>
            </a:xfrm>
          </p:grpSpPr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xmlns="" id="{6A4EA654-DE61-0F46-460D-6DFEB7C31B1F}"/>
                  </a:ext>
                </a:extLst>
              </p:cNvPr>
              <p:cNvSpPr/>
              <p:nvPr/>
            </p:nvSpPr>
            <p:spPr>
              <a:xfrm>
                <a:off x="396533" y="3726080"/>
                <a:ext cx="797901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14" name="TextBox 14">
                <a:extLst>
                  <a:ext uri="{FF2B5EF4-FFF2-40B4-BE49-F238E27FC236}">
                    <a16:creationId xmlns:a16="http://schemas.microsoft.com/office/drawing/2014/main" xmlns="" id="{79E4C243-650B-5769-F0CC-6383A614CF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140" y="3815886"/>
                <a:ext cx="490124" cy="70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04" name="Group 101">
              <a:extLst>
                <a:ext uri="{FF2B5EF4-FFF2-40B4-BE49-F238E27FC236}">
                  <a16:creationId xmlns:a16="http://schemas.microsoft.com/office/drawing/2014/main" xmlns="" id="{5CB32FD2-9D60-3E6C-62FC-44DE6AF99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628" y="7357922"/>
              <a:ext cx="798540" cy="798966"/>
              <a:chOff x="443454" y="3768802"/>
              <a:chExt cx="797901" cy="798966"/>
            </a:xfrm>
          </p:grpSpPr>
          <p:sp>
            <p:nvSpPr>
              <p:cNvPr id="109" name="Rounded Rectangle 108">
                <a:extLst>
                  <a:ext uri="{FF2B5EF4-FFF2-40B4-BE49-F238E27FC236}">
                    <a16:creationId xmlns:a16="http://schemas.microsoft.com/office/drawing/2014/main" xmlns="" id="{20C53AC0-D45C-D35B-DA3D-F4CEA35DCEF7}"/>
                  </a:ext>
                </a:extLst>
              </p:cNvPr>
              <p:cNvSpPr/>
              <p:nvPr/>
            </p:nvSpPr>
            <p:spPr>
              <a:xfrm>
                <a:off x="443454" y="3768802"/>
                <a:ext cx="797901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12" name="TextBox 14">
                <a:extLst>
                  <a:ext uri="{FF2B5EF4-FFF2-40B4-BE49-F238E27FC236}">
                    <a16:creationId xmlns:a16="http://schemas.microsoft.com/office/drawing/2014/main" xmlns="" id="{79A8AE06-6983-1CF8-7592-72F853A4E6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983" y="3858608"/>
                <a:ext cx="490124" cy="70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05" name="Group 102">
              <a:extLst>
                <a:ext uri="{FF2B5EF4-FFF2-40B4-BE49-F238E27FC236}">
                  <a16:creationId xmlns:a16="http://schemas.microsoft.com/office/drawing/2014/main" xmlns="" id="{CE8B6878-D1CA-8DC8-DC52-811B79AA8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09391" y="7371325"/>
              <a:ext cx="800128" cy="798965"/>
              <a:chOff x="527750" y="3782205"/>
              <a:chExt cx="799488" cy="798965"/>
            </a:xfrm>
          </p:grpSpPr>
          <p:sp>
            <p:nvSpPr>
              <p:cNvPr id="107" name="Rounded Rectangle 106">
                <a:extLst>
                  <a:ext uri="{FF2B5EF4-FFF2-40B4-BE49-F238E27FC236}">
                    <a16:creationId xmlns:a16="http://schemas.microsoft.com/office/drawing/2014/main" xmlns="" id="{D0DDC74E-9D79-6AB0-47F8-D4546FF00C23}"/>
                  </a:ext>
                </a:extLst>
              </p:cNvPr>
              <p:cNvSpPr/>
              <p:nvPr/>
            </p:nvSpPr>
            <p:spPr>
              <a:xfrm>
                <a:off x="527750" y="3782205"/>
                <a:ext cx="799488" cy="788769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10" name="TextBox 14">
                <a:extLst>
                  <a:ext uri="{FF2B5EF4-FFF2-40B4-BE49-F238E27FC236}">
                    <a16:creationId xmlns:a16="http://schemas.microsoft.com/office/drawing/2014/main" xmlns="" id="{2819C51C-3B3B-B1A2-C60B-95475E8643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792" y="3872011"/>
                <a:ext cx="490124" cy="709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7206" name="Group 103">
              <a:extLst>
                <a:ext uri="{FF2B5EF4-FFF2-40B4-BE49-F238E27FC236}">
                  <a16:creationId xmlns:a16="http://schemas.microsoft.com/office/drawing/2014/main" xmlns="" id="{C21B1D9F-06DE-D56D-8D04-676877F3B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17048" y="7341081"/>
              <a:ext cx="800129" cy="798966"/>
              <a:chOff x="577965" y="3751961"/>
              <a:chExt cx="799488" cy="798966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xmlns="" id="{A14AC986-D4C5-2335-5E78-4E2A56545761}"/>
                  </a:ext>
                </a:extLst>
              </p:cNvPr>
              <p:cNvSpPr/>
              <p:nvPr/>
            </p:nvSpPr>
            <p:spPr>
              <a:xfrm>
                <a:off x="577965" y="3751961"/>
                <a:ext cx="799488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84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8" name="TextBox 14">
                <a:extLst>
                  <a:ext uri="{FF2B5EF4-FFF2-40B4-BE49-F238E27FC236}">
                    <a16:creationId xmlns:a16="http://schemas.microsoft.com/office/drawing/2014/main" xmlns="" id="{47D8869E-AD56-3AD1-EB72-9AE35F548F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937" y="3841767"/>
                <a:ext cx="490123" cy="70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46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1B91C031-6552-6744-39D9-D62E76CDBC0B}"/>
              </a:ext>
            </a:extLst>
          </p:cNvPr>
          <p:cNvGrpSpPr>
            <a:grpSpLocks/>
          </p:cNvGrpSpPr>
          <p:nvPr/>
        </p:nvGrpSpPr>
        <p:grpSpPr bwMode="auto">
          <a:xfrm>
            <a:off x="4227842" y="5230751"/>
            <a:ext cx="598125" cy="597425"/>
            <a:chOff x="219324" y="3726080"/>
            <a:chExt cx="798955" cy="798966"/>
          </a:xfrm>
        </p:grpSpPr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xmlns="" id="{61FB33E9-1ACC-9143-A0A7-68EF24D00715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01" name="TextBox 14">
              <a:extLst>
                <a:ext uri="{FF2B5EF4-FFF2-40B4-BE49-F238E27FC236}">
                  <a16:creationId xmlns:a16="http://schemas.microsoft.com/office/drawing/2014/main" xmlns="" id="{CA9EC131-A64D-9475-E5C3-543F5E89E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961CBB79-F861-50B4-0B7A-B32DCD740562}"/>
              </a:ext>
            </a:extLst>
          </p:cNvPr>
          <p:cNvGrpSpPr>
            <a:grpSpLocks/>
          </p:cNvGrpSpPr>
          <p:nvPr/>
        </p:nvGrpSpPr>
        <p:grpSpPr bwMode="auto">
          <a:xfrm>
            <a:off x="5988742" y="5264997"/>
            <a:ext cx="598125" cy="597425"/>
            <a:chOff x="219324" y="3726080"/>
            <a:chExt cx="798955" cy="798966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xmlns="" id="{67939A5C-2394-FC85-5CD8-4652BA6DC10D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99" name="TextBox 14">
              <a:extLst>
                <a:ext uri="{FF2B5EF4-FFF2-40B4-BE49-F238E27FC236}">
                  <a16:creationId xmlns:a16="http://schemas.microsoft.com/office/drawing/2014/main" xmlns="" id="{10B3A891-0151-D509-4492-77A3A4142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5D3D7F87-3564-D855-CAE6-8C229F0DDD2E}"/>
              </a:ext>
            </a:extLst>
          </p:cNvPr>
          <p:cNvGrpSpPr>
            <a:grpSpLocks/>
          </p:cNvGrpSpPr>
          <p:nvPr/>
        </p:nvGrpSpPr>
        <p:grpSpPr bwMode="auto">
          <a:xfrm>
            <a:off x="7575498" y="5264997"/>
            <a:ext cx="598125" cy="597425"/>
            <a:chOff x="219324" y="3726080"/>
            <a:chExt cx="798955" cy="798966"/>
          </a:xfrm>
        </p:grpSpPr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xmlns="" id="{B744461D-2F41-262E-2F8D-CB58F7E3C6A2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97" name="TextBox 14">
              <a:extLst>
                <a:ext uri="{FF2B5EF4-FFF2-40B4-BE49-F238E27FC236}">
                  <a16:creationId xmlns:a16="http://schemas.microsoft.com/office/drawing/2014/main" xmlns="" id="{71A0B471-F3D5-4E83-8903-6893B2844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099B3644-7F94-E8DC-6DC4-3525287CE8FA}"/>
              </a:ext>
            </a:extLst>
          </p:cNvPr>
          <p:cNvGrpSpPr>
            <a:grpSpLocks/>
          </p:cNvGrpSpPr>
          <p:nvPr/>
        </p:nvGrpSpPr>
        <p:grpSpPr bwMode="auto">
          <a:xfrm>
            <a:off x="9173669" y="5253582"/>
            <a:ext cx="598125" cy="597425"/>
            <a:chOff x="219324" y="3726080"/>
            <a:chExt cx="798955" cy="798966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xmlns="" id="{475B9FED-BCF1-03D0-EA4B-26DF0FDDA44F}"/>
                </a:ext>
              </a:extLst>
            </p:cNvPr>
            <p:cNvSpPr/>
            <p:nvPr/>
          </p:nvSpPr>
          <p:spPr>
            <a:xfrm>
              <a:off x="219324" y="3726080"/>
              <a:ext cx="798955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95" name="TextBox 14">
              <a:extLst>
                <a:ext uri="{FF2B5EF4-FFF2-40B4-BE49-F238E27FC236}">
                  <a16:creationId xmlns:a16="http://schemas.microsoft.com/office/drawing/2014/main" xmlns="" id="{306E4592-D5D9-1F7D-880A-BA66B2EAE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490771" cy="7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924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4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4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6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5F8939-4596-4E23-9138-7C713EBB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DDAC09-EC3D-49EF-AF16-276017677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08" y="-1419718"/>
            <a:ext cx="8111636" cy="5407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9D0F2B-0362-4B32-9487-53277676DC1E}"/>
              </a:ext>
            </a:extLst>
          </p:cNvPr>
          <p:cNvSpPr txBox="1"/>
          <p:nvPr/>
        </p:nvSpPr>
        <p:spPr>
          <a:xfrm>
            <a:off x="5771148" y="1309328"/>
            <a:ext cx="5600850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4794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HỌC CÚ MÈO</a:t>
            </a:r>
          </a:p>
        </p:txBody>
      </p:sp>
    </p:spTree>
    <p:extLst>
      <p:ext uri="{BB962C8B-B14F-4D97-AF65-F5344CB8AC3E}">
        <p14:creationId xmlns:p14="http://schemas.microsoft.com/office/powerpoint/2010/main" val="3702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EF5E89-7B46-47F3-B285-98897502C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" t="3107" r="884" b="5782"/>
          <a:stretch/>
        </p:blipFill>
        <p:spPr>
          <a:xfrm>
            <a:off x="7729" y="4348"/>
            <a:ext cx="12176542" cy="6864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AD47BC-3EAE-421F-8CCD-3FDA916F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5864" y="5645511"/>
            <a:ext cx="1379374" cy="856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199133-0073-4709-A750-00044F197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705" y="2686993"/>
            <a:ext cx="2575592" cy="2435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0728969-3157-4EB0-8A0C-E090261FC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242" y="3185847"/>
            <a:ext cx="2289037" cy="2079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2DE7461-CF42-4F74-BFD4-9A878BF68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669" y="5026174"/>
            <a:ext cx="2532651" cy="1816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29DA1FD-0D81-4545-944B-9D49E3E58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904" y="3552669"/>
            <a:ext cx="2437296" cy="2344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FA84602-6A25-49AA-A43B-D79D3B848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51" y="3552669"/>
            <a:ext cx="2703875" cy="22296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52AA7E3-52D5-445A-B26E-C85780E01E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652" y="5782305"/>
            <a:ext cx="1235616" cy="7669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56FD3E5-84A6-4D95-B601-1CFF65874E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1384" r="25490" b="10714"/>
          <a:stretch/>
        </p:blipFill>
        <p:spPr>
          <a:xfrm>
            <a:off x="1048016" y="4823197"/>
            <a:ext cx="494279" cy="760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0042C26-DD0F-49CA-9D98-3E04306D82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2022" y="4466406"/>
            <a:ext cx="2270625" cy="22350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921E78C-6667-4162-A0D3-4A49CB9404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1384" r="25490" b="10714"/>
          <a:stretch/>
        </p:blipFill>
        <p:spPr>
          <a:xfrm>
            <a:off x="10516020" y="5740962"/>
            <a:ext cx="494279" cy="7607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3AFD910-19D4-4C4B-B33D-C3E6DA1742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1384" r="25490" b="10714"/>
          <a:stretch/>
        </p:blipFill>
        <p:spPr>
          <a:xfrm>
            <a:off x="8382810" y="4878737"/>
            <a:ext cx="494279" cy="7607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F078D14-58CD-4C5A-8167-F4426C7290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1384" r="25490" b="10714"/>
          <a:stretch/>
        </p:blipFill>
        <p:spPr>
          <a:xfrm>
            <a:off x="6096825" y="4361555"/>
            <a:ext cx="494279" cy="7607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86608B6-A56A-4EAD-8EE5-08E826A8A3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1384" r="25490" b="10714"/>
          <a:stretch/>
        </p:blipFill>
        <p:spPr>
          <a:xfrm>
            <a:off x="4608963" y="5897570"/>
            <a:ext cx="494279" cy="7607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9BE4410-3F6B-4956-999B-859E78EFB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7336" y="4348"/>
            <a:ext cx="12144158" cy="68493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4D31DF9-D818-4188-806E-63C48A043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547" y="2829880"/>
            <a:ext cx="2575592" cy="2435275"/>
          </a:xfrm>
          <a:prstGeom prst="rect">
            <a:avLst/>
          </a:prstGeom>
        </p:spPr>
      </p:pic>
      <p:pic>
        <p:nvPicPr>
          <p:cNvPr id="32" name="Picture 3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C19C927D-3A6F-489E-ABF0-A74E7304D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079" y="3264117"/>
            <a:ext cx="2289037" cy="2079309"/>
          </a:xfrm>
          <a:prstGeom prst="rect">
            <a:avLst/>
          </a:prstGeom>
        </p:spPr>
      </p:pic>
      <p:pic>
        <p:nvPicPr>
          <p:cNvPr id="33" name="Picture 3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3122350-B319-4652-AF75-3A4E134B2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008" y="5054118"/>
            <a:ext cx="2532651" cy="1816614"/>
          </a:xfrm>
          <a:prstGeom prst="rect">
            <a:avLst/>
          </a:prstGeom>
        </p:spPr>
      </p:pic>
      <p:pic>
        <p:nvPicPr>
          <p:cNvPr id="34" name="Picture 3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C6B1C14-12A4-4B36-8357-41F77B8A8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3629" y="3474399"/>
            <a:ext cx="2437296" cy="2344902"/>
          </a:xfrm>
          <a:prstGeom prst="rect">
            <a:avLst/>
          </a:prstGeom>
        </p:spPr>
      </p:pic>
      <p:pic>
        <p:nvPicPr>
          <p:cNvPr id="35" name="Picture 3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7D61D6AB-ECD2-41F8-A087-E27C457424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089" y="3676780"/>
            <a:ext cx="2703875" cy="22296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E9357C-A651-4268-9D74-E42F742A90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1384" r="25490" b="10714"/>
          <a:stretch/>
        </p:blipFill>
        <p:spPr>
          <a:xfrm>
            <a:off x="1048016" y="5018309"/>
            <a:ext cx="494279" cy="760713"/>
          </a:xfrm>
          <a:prstGeom prst="rect">
            <a:avLst/>
          </a:prstGeom>
          <a:effectLst>
            <a:glow rad="2032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37" name="Picture 3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FE7C4F2-E600-4255-86B1-3F0FF5EC4E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9605" y="4542526"/>
            <a:ext cx="2270625" cy="22350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6C5F9F4-54FF-4EFA-B250-A29C215FBF1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1384" r="25490" b="10714"/>
          <a:stretch/>
        </p:blipFill>
        <p:spPr>
          <a:xfrm>
            <a:off x="8230604" y="4854221"/>
            <a:ext cx="494279" cy="760713"/>
          </a:xfrm>
          <a:prstGeom prst="rect">
            <a:avLst/>
          </a:prstGeom>
          <a:effectLst>
            <a:glow rad="2032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390AE8-6614-44C1-BBE3-BF20404CF5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1384" r="25490" b="10714"/>
          <a:stretch/>
        </p:blipFill>
        <p:spPr>
          <a:xfrm>
            <a:off x="6361927" y="4432999"/>
            <a:ext cx="494279" cy="760713"/>
          </a:xfrm>
          <a:prstGeom prst="rect">
            <a:avLst/>
          </a:prstGeom>
          <a:effectLst>
            <a:glow rad="2032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242DD44-1D2E-4C23-AA64-36D920A666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1384" r="25490" b="10714"/>
          <a:stretch/>
        </p:blipFill>
        <p:spPr>
          <a:xfrm>
            <a:off x="4890691" y="5940700"/>
            <a:ext cx="494279" cy="760713"/>
          </a:xfrm>
          <a:prstGeom prst="rect">
            <a:avLst/>
          </a:prstGeom>
          <a:effectLst>
            <a:glow rad="2032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92293FF-E738-493E-BE4D-3032953069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1384" r="25490" b="10714"/>
          <a:stretch/>
        </p:blipFill>
        <p:spPr>
          <a:xfrm>
            <a:off x="10390638" y="5779022"/>
            <a:ext cx="494279" cy="760713"/>
          </a:xfrm>
          <a:prstGeom prst="rect">
            <a:avLst/>
          </a:prstGeom>
          <a:effectLst>
            <a:glow rad="2032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43" name="Win" descr="Káº¿t quáº£ hÃ¬nh áº£nh cho win text gif">
            <a:hlinkClick r:id="rId15" action="ppaction://hlinksldjump"/>
            <a:extLst>
              <a:ext uri="{FF2B5EF4-FFF2-40B4-BE49-F238E27FC236}">
                <a16:creationId xmlns:a16="http://schemas.microsoft.com/office/drawing/2014/main" xmlns="" id="{9B407F4A-9C9C-4A08-A0DA-0887EF5E3D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8" y="321393"/>
            <a:ext cx="3873158" cy="387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2 Ghé thăm Fb.com/nkpowerskills">
            <a:hlinkClick r:id="rId18" action="ppaction://hlinksldjump"/>
            <a:extLst>
              <a:ext uri="{FF2B5EF4-FFF2-40B4-BE49-F238E27FC236}">
                <a16:creationId xmlns:a16="http://schemas.microsoft.com/office/drawing/2014/main" xmlns="" id="{A9EF9649-BD41-4613-AEC1-0EC296EA614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0613" y="227470"/>
            <a:ext cx="898141" cy="967714"/>
          </a:xfrm>
          <a:prstGeom prst="rect">
            <a:avLst/>
          </a:prstGeom>
        </p:spPr>
      </p:pic>
      <p:pic>
        <p:nvPicPr>
          <p:cNvPr id="44" name="3 Ghé thăm Fb.com/nkpowerskills">
            <a:hlinkClick r:id="rId20" action="ppaction://hlinksldjump"/>
            <a:extLst>
              <a:ext uri="{FF2B5EF4-FFF2-40B4-BE49-F238E27FC236}">
                <a16:creationId xmlns:a16="http://schemas.microsoft.com/office/drawing/2014/main" xmlns="" id="{9783547F-7395-48B2-874A-5F367D3484B3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9749" y="227470"/>
            <a:ext cx="920278" cy="955065"/>
          </a:xfrm>
          <a:prstGeom prst="rect">
            <a:avLst/>
          </a:prstGeom>
        </p:spPr>
      </p:pic>
      <p:pic>
        <p:nvPicPr>
          <p:cNvPr id="45" name="4 Ghé thăm Fb.com/nkpowerskills">
            <a:hlinkClick r:id="rId22" action="ppaction://hlinksldjump"/>
            <a:extLst>
              <a:ext uri="{FF2B5EF4-FFF2-40B4-BE49-F238E27FC236}">
                <a16:creationId xmlns:a16="http://schemas.microsoft.com/office/drawing/2014/main" xmlns="" id="{8610CC0A-F1A2-4E1B-80B3-4E7AA06AA966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1023" y="227471"/>
            <a:ext cx="888653" cy="923440"/>
          </a:xfrm>
          <a:prstGeom prst="rect">
            <a:avLst/>
          </a:prstGeom>
        </p:spPr>
      </p:pic>
      <p:pic>
        <p:nvPicPr>
          <p:cNvPr id="46" name="5 Ghé thăm Fb.com/nkpowerskills">
            <a:hlinkClick r:id="rId24" action="ppaction://hlinksldjump"/>
            <a:extLst>
              <a:ext uri="{FF2B5EF4-FFF2-40B4-BE49-F238E27FC236}">
                <a16:creationId xmlns:a16="http://schemas.microsoft.com/office/drawing/2014/main" xmlns="" id="{FCA83C5C-1B14-47E9-988E-35D609660BE7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0671" y="227471"/>
            <a:ext cx="917115" cy="920276"/>
          </a:xfrm>
          <a:prstGeom prst="rect">
            <a:avLst/>
          </a:prstGeom>
        </p:spPr>
      </p:pic>
      <p:pic>
        <p:nvPicPr>
          <p:cNvPr id="47" name="1 Ghé thăm Fb.com/nkpowerskills">
            <a:hlinkClick r:id="rId26" action="ppaction://hlinksldjump"/>
            <a:extLst>
              <a:ext uri="{FF2B5EF4-FFF2-40B4-BE49-F238E27FC236}">
                <a16:creationId xmlns:a16="http://schemas.microsoft.com/office/drawing/2014/main" xmlns="" id="{EC96AB87-3057-4522-B787-7EC2E3B901F1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0965" y="227471"/>
            <a:ext cx="888653" cy="9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9DD5EA-0B4F-4D32-8C32-B14D16B3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3" t="8148" r="14411" b="8180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824D6134-B670-4235-BFF3-6E24A9161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425"/>
          <a:stretch/>
        </p:blipFill>
        <p:spPr>
          <a:xfrm>
            <a:off x="7464049" y="4225755"/>
            <a:ext cx="4720222" cy="2488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A9CB82-CCB0-40F7-B8B7-82BC5CCD98CE}"/>
              </a:ext>
            </a:extLst>
          </p:cNvPr>
          <p:cNvSpPr txBox="1"/>
          <p:nvPr/>
        </p:nvSpPr>
        <p:spPr>
          <a:xfrm>
            <a:off x="4497829" y="2003549"/>
            <a:ext cx="5114429" cy="70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/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5200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4A3E83-AA0E-48B1-B5EF-F81656CB76F6}"/>
              </a:ext>
            </a:extLst>
          </p:cNvPr>
          <p:cNvSpPr txBox="1"/>
          <p:nvPr/>
        </p:nvSpPr>
        <p:spPr>
          <a:xfrm>
            <a:off x="3730723" y="3378985"/>
            <a:ext cx="5334449" cy="70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/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994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9DD5EA-0B4F-4D32-8C32-B14D16B3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3" t="8148" r="14411" b="8180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824D6134-B670-4235-BFF3-6E24A9161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425"/>
          <a:stretch/>
        </p:blipFill>
        <p:spPr>
          <a:xfrm>
            <a:off x="7464049" y="4225755"/>
            <a:ext cx="4720222" cy="2488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A9CB82-CCB0-40F7-B8B7-82BC5CCD98CE}"/>
              </a:ext>
            </a:extLst>
          </p:cNvPr>
          <p:cNvSpPr txBox="1"/>
          <p:nvPr/>
        </p:nvSpPr>
        <p:spPr>
          <a:xfrm>
            <a:off x="4497829" y="2143331"/>
            <a:ext cx="5114429" cy="70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/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6500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4A3E83-AA0E-48B1-B5EF-F81656CB76F6}"/>
              </a:ext>
            </a:extLst>
          </p:cNvPr>
          <p:cNvSpPr txBox="1"/>
          <p:nvPr/>
        </p:nvSpPr>
        <p:spPr>
          <a:xfrm>
            <a:off x="3708973" y="3378985"/>
            <a:ext cx="5608447" cy="70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/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994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9DD5EA-0B4F-4D32-8C32-B14D16B3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3" t="8148" r="14411" b="8180"/>
          <a:stretch/>
        </p:blipFill>
        <p:spPr>
          <a:xfrm>
            <a:off x="0" y="8695"/>
            <a:ext cx="12176542" cy="6849305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824D6134-B670-4235-BFF3-6E24A9161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425"/>
          <a:stretch/>
        </p:blipFill>
        <p:spPr>
          <a:xfrm>
            <a:off x="7464049" y="4225755"/>
            <a:ext cx="4720222" cy="2488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A9CB82-CCB0-40F7-B8B7-82BC5CCD98CE}"/>
              </a:ext>
            </a:extLst>
          </p:cNvPr>
          <p:cNvSpPr txBox="1"/>
          <p:nvPr/>
        </p:nvSpPr>
        <p:spPr>
          <a:xfrm>
            <a:off x="4783217" y="2282428"/>
            <a:ext cx="3049460" cy="70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/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9200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4A3E83-AA0E-48B1-B5EF-F81656CB76F6}"/>
              </a:ext>
            </a:extLst>
          </p:cNvPr>
          <p:cNvSpPr txBox="1"/>
          <p:nvPr/>
        </p:nvSpPr>
        <p:spPr>
          <a:xfrm>
            <a:off x="3822026" y="3254091"/>
            <a:ext cx="4971842" cy="70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/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994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9DD5EA-0B4F-4D32-8C32-B14D16B3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3" t="8148" r="14411" b="8180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824D6134-B670-4235-BFF3-6E24A9161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425"/>
          <a:stretch/>
        </p:blipFill>
        <p:spPr>
          <a:xfrm>
            <a:off x="7464049" y="4225755"/>
            <a:ext cx="4720222" cy="2488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A9CB82-CCB0-40F7-B8B7-82BC5CCD98CE}"/>
              </a:ext>
            </a:extLst>
          </p:cNvPr>
          <p:cNvSpPr txBox="1"/>
          <p:nvPr/>
        </p:nvSpPr>
        <p:spPr>
          <a:xfrm>
            <a:off x="4051014" y="2130389"/>
            <a:ext cx="5114429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4A3E83-AA0E-48B1-B5EF-F81656CB76F6}"/>
              </a:ext>
            </a:extLst>
          </p:cNvPr>
          <p:cNvSpPr txBox="1"/>
          <p:nvPr/>
        </p:nvSpPr>
        <p:spPr>
          <a:xfrm>
            <a:off x="5083499" y="4428601"/>
            <a:ext cx="3049460" cy="70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877</a:t>
            </a:r>
          </a:p>
        </p:txBody>
      </p:sp>
    </p:spTree>
    <p:extLst>
      <p:ext uri="{BB962C8B-B14F-4D97-AF65-F5344CB8AC3E}">
        <p14:creationId xmlns:p14="http://schemas.microsoft.com/office/powerpoint/2010/main" val="7727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9DD5EA-0B4F-4D32-8C32-B14D16B3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3" t="8148" r="14411" b="8180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824D6134-B670-4235-BFF3-6E24A9161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425"/>
          <a:stretch/>
        </p:blipFill>
        <p:spPr>
          <a:xfrm>
            <a:off x="7464049" y="4225755"/>
            <a:ext cx="4720222" cy="2488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A9CB82-CCB0-40F7-B8B7-82BC5CCD98CE}"/>
              </a:ext>
            </a:extLst>
          </p:cNvPr>
          <p:cNvSpPr txBox="1"/>
          <p:nvPr/>
        </p:nvSpPr>
        <p:spPr>
          <a:xfrm>
            <a:off x="3637345" y="2496825"/>
            <a:ext cx="6186815" cy="70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94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994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4A3E83-AA0E-48B1-B5EF-F81656CB76F6}"/>
              </a:ext>
            </a:extLst>
          </p:cNvPr>
          <p:cNvSpPr txBox="1"/>
          <p:nvPr/>
        </p:nvSpPr>
        <p:spPr>
          <a:xfrm>
            <a:off x="5939319" y="3429000"/>
            <a:ext cx="3049460" cy="70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/>
            <a:r>
              <a:rPr lang="en-US" sz="39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8366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329</Words>
  <Application>Microsoft Office PowerPoint</Application>
  <PresentationFormat>Custom</PresentationFormat>
  <Paragraphs>138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8</cp:revision>
  <dcterms:created xsi:type="dcterms:W3CDTF">2023-01-06T08:09:29Z</dcterms:created>
  <dcterms:modified xsi:type="dcterms:W3CDTF">2023-01-12T23:20:29Z</dcterms:modified>
</cp:coreProperties>
</file>