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96" r:id="rId3"/>
    <p:sldId id="271" r:id="rId4"/>
    <p:sldId id="275" r:id="rId5"/>
    <p:sldId id="276" r:id="rId6"/>
    <p:sldId id="272" r:id="rId7"/>
    <p:sldId id="293" r:id="rId8"/>
    <p:sldId id="278" r:id="rId9"/>
    <p:sldId id="277" r:id="rId10"/>
    <p:sldId id="279" r:id="rId11"/>
    <p:sldId id="280" r:id="rId12"/>
    <p:sldId id="294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84" r:id="rId22"/>
    <p:sldId id="29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B4039-B983-4A28-8AE5-03B46FC620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C4D51-DAD6-4DF2-8FD1-AD93F3162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4CAD-A655-4888-A148-8548F0C946F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8868F5-AEC6-4B3A-BACF-29FE9090025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4599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8781-28B2-4FE1-BE8A-0CB21864F14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186A2E3-6130-4047-AF1C-652EA33103E1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4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0072-E0EB-4B24-82E2-696A7A5AE6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DAEA28F-BC35-4089-A2EA-B17A8280508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9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5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4CAD-A655-4888-A148-8548F0C946F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8868F5-AEC6-4B3A-BACF-29FE9090025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9374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C0B9-C554-4F67-98C2-A93F3D8670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4EEED61-FEEF-4B39-9266-170FCA07E9A0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8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26B-B3B0-4F33-95DF-E4E243A94E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B189879-34F8-40FB-9160-1E3552830D93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A5F-E569-49B5-B1EE-35C788AB0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20D8AE4-9F22-44B2-B5BA-203560C681A4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97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C74A-96F4-4C7E-92F5-5451B29A2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E8719E7-AB2E-4B13-BA5B-959845EB826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30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7A-A02E-4064-8716-4E074BA622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93020BC-A77C-4A9F-A465-45A8B687D83F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9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C0B9-C554-4F67-98C2-A93F3D8670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4EEED61-FEEF-4B39-9266-170FCA07E9A0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19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6C2B0E-447E-4614-A844-39BE5EAA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7173-E00F-4FEF-A26E-1F47FF8FE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C7EBC2B-DCA0-44DB-AD32-1FC423CF065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92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9D-E1F1-4772-94B7-E33EF879E9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63AD92-E5A6-4AF4-A13E-40774FEE43FB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1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8781-28B2-4FE1-BE8A-0CB21864F14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186A2E3-6130-4047-AF1C-652EA33103E1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2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0072-E0EB-4B24-82E2-696A7A5AE6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DAEA28F-BC35-4089-A2EA-B17A8280508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91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26B-B3B0-4F33-95DF-E4E243A94E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B189879-34F8-40FB-9160-1E3552830D93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A5F-E569-49B5-B1EE-35C788AB0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20D8AE4-9F22-44B2-B5BA-203560C681A4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C74A-96F4-4C7E-92F5-5451B29A2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E8719E7-AB2E-4B13-BA5B-959845EB826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2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7A-A02E-4064-8716-4E074BA622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93020BC-A77C-4A9F-A465-45A8B687D83F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6C2B0E-447E-4614-A844-39BE5EAA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7173-E00F-4FEF-A26E-1F47FF8FE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C7EBC2B-DCA0-44DB-AD32-1FC423CF065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9D-E1F1-4772-94B7-E33EF879E9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63AD92-E5A6-4AF4-A13E-40774FEE43FB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9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0EA6-055B-4025-A908-8ED1D9ACA738}" type="datetime1">
              <a:rPr lang="en-US" b="1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9/8/2023</a:t>
            </a:fld>
            <a:endParaRPr lang="en-US" b="1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6EBCFE1F-95DC-4E21-8E9A-D6CD0C560474}" type="slidenum">
              <a:rPr lang="en-US" sz="3200" b="1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b="1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9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6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0EA6-055B-4025-A908-8ED1D9ACA738}" type="datetime1">
              <a:rPr lang="en-US" b="1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9/8/2023</a:t>
            </a:fld>
            <a:endParaRPr lang="en-US" b="1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6EBCFE1F-95DC-4E21-8E9A-D6CD0C560474}" type="slidenum">
              <a:rPr lang="en-US" sz="3200" b="1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b="1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99010" y="2844745"/>
            <a:ext cx="975222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thiện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37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Nền PP\8fc8da305d328534de7e865d02001ed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xtLst/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633047" y="2292362"/>
            <a:ext cx="1120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044220" y="3162273"/>
            <a:ext cx="103154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 descr="C:\Users\NGUYEN THI MINH\Desktop\Nền P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858981" y="2235589"/>
            <a:ext cx="10266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8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8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597883" y="797180"/>
            <a:ext cx="8721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97883" y="1676391"/>
            <a:ext cx="1106071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9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2778377" y="535400"/>
            <a:ext cx="64270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18795" r="30800" b="45006"/>
          <a:stretch/>
        </p:blipFill>
        <p:spPr>
          <a:xfrm>
            <a:off x="281355" y="3868615"/>
            <a:ext cx="11588261" cy="2848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791569" y="1312632"/>
            <a:ext cx="112730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3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839867" y="2679275"/>
            <a:ext cx="71435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791570" y="1931872"/>
            <a:ext cx="104098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891085" y="1171122"/>
            <a:ext cx="1040983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0" dirty="0" err="1">
                <a:latin typeface="Times New Roman" pitchFamily="18" charset="0"/>
              </a:rPr>
              <a:t>Trong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cuộc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sống</a:t>
            </a:r>
            <a:r>
              <a:rPr lang="en-US" sz="4400" b="0" dirty="0">
                <a:latin typeface="Times New Roman" pitchFamily="18" charset="0"/>
              </a:rPr>
              <a:t>, ta </a:t>
            </a:r>
            <a:r>
              <a:rPr lang="en-US" sz="4400" b="0" dirty="0" err="1">
                <a:latin typeface="Times New Roman" pitchFamily="18" charset="0"/>
              </a:rPr>
              <a:t>luôn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đón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nhận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niềm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vui</a:t>
            </a:r>
            <a:r>
              <a:rPr lang="en-US" sz="4400" b="0" dirty="0">
                <a:latin typeface="Times New Roman" pitchFamily="18" charset="0"/>
              </a:rPr>
              <a:t>, </a:t>
            </a:r>
            <a:r>
              <a:rPr lang="en-US" sz="4400" b="0" dirty="0" err="1">
                <a:latin typeface="Times New Roman" pitchFamily="18" charset="0"/>
              </a:rPr>
              <a:t>nụ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cười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từ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người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khác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và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mang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lại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niềm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vui</a:t>
            </a:r>
            <a:r>
              <a:rPr lang="en-US" sz="4400" b="0" dirty="0">
                <a:latin typeface="Times New Roman" pitchFamily="18" charset="0"/>
              </a:rPr>
              <a:t>, </a:t>
            </a:r>
            <a:r>
              <a:rPr lang="en-US" sz="4400" b="0" dirty="0" err="1">
                <a:latin typeface="Times New Roman" pitchFamily="18" charset="0"/>
              </a:rPr>
              <a:t>nụ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cười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cho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những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người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xung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quanh</a:t>
            </a:r>
            <a:r>
              <a:rPr lang="en-US" sz="4400" b="0" dirty="0">
                <a:latin typeface="Times New Roman" pitchFamily="18" charset="0"/>
              </a:rPr>
              <a:t> ta. </a:t>
            </a:r>
            <a:endParaRPr lang="en-US" sz="4400" b="0" dirty="0">
              <a:solidFill>
                <a:srgbClr val="2B0B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A group of children standing in front of a whiteboard&#10;&#10;Description automatically generated with low confidence">
            <a:extLst>
              <a:ext uri="{FF2B5EF4-FFF2-40B4-BE49-F238E27FC236}">
                <a16:creationId xmlns="" xmlns:a16="http://schemas.microsoft.com/office/drawing/2014/main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1"/>
            <a:ext cx="12192000" cy="6832119"/>
          </a:xfrm>
          <a:prstGeom prst="rect">
            <a:avLst/>
          </a:prstGeom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092579" y="867301"/>
            <a:ext cx="7561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852837" y="1885872"/>
            <a:ext cx="106565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78964" y="1839378"/>
            <a:ext cx="335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 rot="10800000" flipV="1">
            <a:off x="4368678" y="334107"/>
            <a:ext cx="2805843" cy="885091"/>
          </a:xfrm>
          <a:prstGeom prst="verticalScroll">
            <a:avLst>
              <a:gd name="adj" fmla="val 204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14403" y="2351545"/>
            <a:ext cx="10848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927676" y="3131434"/>
            <a:ext cx="81051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14403" y="2351544"/>
            <a:ext cx="100759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dirty="0" err="1" smtClean="0">
                <a:latin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ta </a:t>
            </a:r>
            <a:r>
              <a:rPr lang="en-US" sz="4000" dirty="0" err="1" smtClean="0">
                <a:latin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nghĩ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cực</a:t>
            </a:r>
            <a:r>
              <a:rPr lang="en-US" sz="4000" dirty="0" smtClean="0">
                <a:latin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</a:rPr>
              <a:t>nở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nụ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cười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thân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thiện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nhé</a:t>
            </a:r>
            <a:r>
              <a:rPr lang="en-US" sz="4000" dirty="0" smtClean="0">
                <a:latin typeface="Times New Roman" pitchFamily="18" charset="0"/>
              </a:rPr>
              <a:t>!</a:t>
            </a:r>
            <a:endParaRPr lang="en-US" sz="4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Graphical user interface, 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93"/>
            <a:ext cx="12191999" cy="6148878"/>
          </a:xfrm>
          <a:prstGeom prst="rect">
            <a:avLst/>
          </a:prstGeom>
        </p:spPr>
      </p:pic>
      <p:sp>
        <p:nvSpPr>
          <p:cNvPr id="5" name="标题 16"/>
          <p:cNvSpPr txBox="1">
            <a:spLocks/>
          </p:cNvSpPr>
          <p:nvPr/>
        </p:nvSpPr>
        <p:spPr>
          <a:xfrm>
            <a:off x="1176602" y="1509244"/>
            <a:ext cx="9655520" cy="6208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zh-CN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zh-CN" alt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1055" y="756127"/>
            <a:ext cx="10515600" cy="2541256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ĐẾN VỚI</a:t>
            </a:r>
            <a:endParaRPr lang="en-US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0008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56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616527" y="841724"/>
            <a:ext cx="10958945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r>
              <a:rPr lang="en-US" sz="40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r>
              <a:rPr lang="en-US" sz="40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4000" b="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endParaRPr lang="en-US" sz="4000" b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endParaRPr lang="vi-VN" sz="44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endParaRPr lang="en-US" sz="4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D0EE79E4-5929-4EC8-9348-F1A83AB8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" y="4076052"/>
            <a:ext cx="2650210" cy="2936929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D0EE79E4-5929-4EC8-9348-F1A83AB8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02" y="4104468"/>
            <a:ext cx="2650210" cy="2936929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99" y="-185980"/>
            <a:ext cx="2096378" cy="1456841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01" y="-325464"/>
            <a:ext cx="2096378" cy="1596325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="" xmlns:a16="http://schemas.microsoft.com/office/drawing/2014/main" id="{82DEC024-3303-492C-86A4-61914C35D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" y="154983"/>
            <a:ext cx="11236271" cy="5160937"/>
          </a:xfrm>
          <a:prstGeom prst="rect">
            <a:avLst/>
          </a:prstGeom>
        </p:spPr>
      </p:pic>
      <p:sp>
        <p:nvSpPr>
          <p:cNvPr id="11" name="标题 16"/>
          <p:cNvSpPr txBox="1">
            <a:spLocks/>
          </p:cNvSpPr>
          <p:nvPr/>
        </p:nvSpPr>
        <p:spPr>
          <a:xfrm>
            <a:off x="866642" y="1803706"/>
            <a:ext cx="9655520" cy="6208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标题 16"/>
          <p:cNvSpPr txBox="1">
            <a:spLocks/>
          </p:cNvSpPr>
          <p:nvPr/>
        </p:nvSpPr>
        <p:spPr>
          <a:xfrm>
            <a:off x="1278614" y="2475409"/>
            <a:ext cx="9655520" cy="6208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标题 16"/>
          <p:cNvSpPr txBox="1">
            <a:spLocks/>
          </p:cNvSpPr>
          <p:nvPr/>
        </p:nvSpPr>
        <p:spPr>
          <a:xfrm>
            <a:off x="1046226" y="3142675"/>
            <a:ext cx="9655520" cy="6208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05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465859" y="576695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465859" y="1839910"/>
            <a:ext cx="11525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được nét thân thiện, tươi vui của các bạn trong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hể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hiện được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vui vẻ của bản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3410"/>
          <a:stretch/>
        </p:blipFill>
        <p:spPr>
          <a:xfrm>
            <a:off x="0" y="0"/>
            <a:ext cx="12192000" cy="6963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940486" y="1112132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>
            <a:extLst>
              <a:ext uri="{FF2B5EF4-FFF2-40B4-BE49-F238E27FC236}">
                <a16:creationId xmlns=""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90927" y="3244334"/>
            <a:ext cx="55707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535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Graphical user interface, 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3410"/>
          <a:stretch/>
        </p:blipFill>
        <p:spPr>
          <a:xfrm>
            <a:off x="0" y="0"/>
            <a:ext cx="12192000" cy="6963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1112132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8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597886" y="803036"/>
            <a:ext cx="10972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97882" y="1623636"/>
            <a:ext cx="1184030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760790" y="2532382"/>
            <a:ext cx="7438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1920165" y="2767280"/>
            <a:ext cx="87009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990512" y="2767280"/>
            <a:ext cx="82261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087805"/>
  <p:tag name="VIOLETTITLE" val="lop 2"/>
  <p:tag name="VIOLETLESSON" val="-1"/>
  <p:tag name="VIOLETCATID" val="8572196"/>
  <p:tag name="VIOLETSUBJECT" val="Hoạt động trải nghiệm 2"/>
  <p:tag name="VIOLETAUTHORID" val="11646778"/>
  <p:tag name="VIOLETAUTHORNAME" val="Vũ thị kiều trang"/>
  <p:tag name="VIOLETAUTHORAVATAR" val="no_avatar.jpg"/>
  <p:tag name="VIOLETAUTHORADDRESS" val="Trường TH hoàn long - Hưng yên"/>
  <p:tag name="VIOLETDATE" val="2021-07-19 21:01:43"/>
  <p:tag name="VIOLETHIT" val="279"/>
  <p:tag name="VIOLETLIKE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530</Words>
  <Application>Microsoft Office PowerPoint</Application>
  <PresentationFormat>Custom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130</cp:revision>
  <dcterms:created xsi:type="dcterms:W3CDTF">2021-07-08T01:52:33Z</dcterms:created>
  <dcterms:modified xsi:type="dcterms:W3CDTF">2023-09-08T13:35:05Z</dcterms:modified>
</cp:coreProperties>
</file>