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  <p:sldMasterId id="2147483703" r:id="rId3"/>
    <p:sldMasterId id="2147483715" r:id="rId4"/>
    <p:sldMasterId id="2147483727" r:id="rId5"/>
    <p:sldMasterId id="2147483739" r:id="rId6"/>
    <p:sldMasterId id="2147483751" r:id="rId7"/>
    <p:sldMasterId id="2147483763" r:id="rId8"/>
  </p:sldMasterIdLst>
  <p:notesMasterIdLst>
    <p:notesMasterId r:id="rId20"/>
  </p:notesMasterIdLst>
  <p:sldIdLst>
    <p:sldId id="528" r:id="rId9"/>
    <p:sldId id="521" r:id="rId10"/>
    <p:sldId id="522" r:id="rId11"/>
    <p:sldId id="523" r:id="rId12"/>
    <p:sldId id="327" r:id="rId13"/>
    <p:sldId id="485" r:id="rId14"/>
    <p:sldId id="486" r:id="rId15"/>
    <p:sldId id="328" r:id="rId16"/>
    <p:sldId id="524" r:id="rId17"/>
    <p:sldId id="525" r:id="rId18"/>
    <p:sldId id="526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95761" y="1952500"/>
            <a:ext cx="7455200" cy="2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33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73600" y="5010033"/>
            <a:ext cx="5644800" cy="6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473070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202520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9812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3804486" y="2916030"/>
            <a:ext cx="4819700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4919606" y="2121135"/>
            <a:ext cx="2103476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4254871" y="3649929"/>
            <a:ext cx="4386124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892322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69136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362087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69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611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2496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393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7089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0423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852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375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1492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691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439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8003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427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149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8850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0920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90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1652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935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411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3888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5941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5669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4212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1236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7844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798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3808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1541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220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606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726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7422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8927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4135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202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065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0085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1606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2467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5970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346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5528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0139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668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778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4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52512"/>
      </p:ext>
    </p:extLst>
  </p:cSld>
  <p:clrMapOvr>
    <a:masterClrMapping/>
  </p:clrMapOvr>
  <p:transition spd="slow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209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2342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9494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5856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3050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2371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6173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253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126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976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p:transition spd="slow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759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1013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8113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660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6754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8179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01631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2455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47430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62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/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6" r:id="rId13"/>
    <p:sldLayoutId id="2147483678" r:id="rId14"/>
    <p:sldLayoutId id="2147483679" r:id="rId15"/>
    <p:sldLayoutId id="2147483680" r:id="rId16"/>
    <p:sldLayoutId id="2147483681" r:id="rId17"/>
    <p:sldLayoutId id="2147483683" r:id="rId18"/>
    <p:sldLayoutId id="2147483699" r:id="rId19"/>
    <p:sldLayoutId id="2147483702" r:id="rId20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  <p:sldLayoutId id="2147483775" r:id="rId1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5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4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588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1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982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0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1336561" y="2448218"/>
            <a:ext cx="953464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2" y="495300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2" y="4165371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1299010" y="2844745"/>
            <a:ext cx="9752224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Ă, Â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91157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4748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4100" y="2637857"/>
            <a:ext cx="4689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NGUYEN THI MINH\Desktop\z2742313356730_96119464c48cd418265520e8559d627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14086" y="195944"/>
            <a:ext cx="6126480" cy="644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69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/>
          </p:cNvPr>
          <p:cNvSpPr/>
          <p:nvPr/>
        </p:nvSpPr>
        <p:spPr>
          <a:xfrm>
            <a:off x="1049310" y="2018211"/>
            <a:ext cx="9968459" cy="166936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solidFill>
                  <a:prstClr val="black"/>
                </a:solidFill>
                <a:latin typeface="HP001 4 hàng" pitchFamily="34" charset="0"/>
                <a:cs typeface="Arial" pitchFamily="34" charset="0"/>
              </a:rPr>
              <a:t/>
            </a:r>
            <a:br>
              <a:rPr lang="en-US" sz="4400" b="1" dirty="0" smtClean="0">
                <a:solidFill>
                  <a:prstClr val="black"/>
                </a:solidFill>
                <a:latin typeface="HP001 4 hàng" pitchFamily="34" charset="0"/>
                <a:cs typeface="Arial" pitchFamily="34" charset="0"/>
              </a:rPr>
            </a:b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48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3603" y="1072909"/>
            <a:ext cx="6414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9667" y="2104961"/>
            <a:ext cx="11287382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1219200">
              <a:spcBef>
                <a:spcPct val="20000"/>
              </a:spcBef>
              <a:buFontTx/>
              <a:buChar char="-"/>
              <a:defRPr/>
            </a:pP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Ă, Â: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cỡ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1219200">
              <a:spcBef>
                <a:spcPct val="20000"/>
              </a:spcBef>
              <a:buFontTx/>
              <a:buChar char="-"/>
              <a:defRPr/>
            </a:pP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36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17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09858"/>
            <a:ext cx="9144000" cy="7150712"/>
          </a:xfrm>
          <a:prstGeom prst="rect">
            <a:avLst/>
          </a:prstGeom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405209"/>
            <a:ext cx="7942501" cy="3981451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890860"/>
            <a:ext cx="1911029" cy="2062609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801398"/>
            <a:ext cx="1482494" cy="1830855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111262"/>
            <a:ext cx="6151721" cy="1510665"/>
          </a:xfrm>
          <a:prstGeom prst="rect">
            <a:avLst/>
          </a:prstGeom>
        </p:spPr>
      </p:pic>
      <p:grpSp>
        <p:nvGrpSpPr>
          <p:cNvPr id="9" name="组合 10"/>
          <p:cNvGrpSpPr/>
          <p:nvPr/>
        </p:nvGrpSpPr>
        <p:grpSpPr>
          <a:xfrm rot="6329695" flipH="1">
            <a:off x="7886001" y="2813599"/>
            <a:ext cx="1267341" cy="865607"/>
            <a:chOff x="9015984" y="2528554"/>
            <a:chExt cx="2157344" cy="1473489"/>
          </a:xfrm>
        </p:grpSpPr>
        <p:sp>
          <p:nvSpPr>
            <p:cNvPr id="10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</a:endParaRPr>
            </a:p>
          </p:txBody>
        </p:sp>
        <p:sp>
          <p:nvSpPr>
            <p:cNvPr id="11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</a:endParaRPr>
            </a:p>
          </p:txBody>
        </p:sp>
        <p:sp>
          <p:nvSpPr>
            <p:cNvPr id="12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</a:endParaRPr>
            </a:p>
          </p:txBody>
        </p:sp>
        <p:sp>
          <p:nvSpPr>
            <p:cNvPr id="13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</a:endParaRPr>
            </a:p>
          </p:txBody>
        </p:sp>
        <p:sp>
          <p:nvSpPr>
            <p:cNvPr id="14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</a:endParaRPr>
            </a:p>
          </p:txBody>
        </p:sp>
        <p:sp>
          <p:nvSpPr>
            <p:cNvPr id="15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</a:endParaRPr>
            </a:p>
          </p:txBody>
        </p:sp>
        <p:sp>
          <p:nvSpPr>
            <p:cNvPr id="16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</a:endParaRPr>
            </a:p>
          </p:txBody>
        </p:sp>
        <p:sp>
          <p:nvSpPr>
            <p:cNvPr id="17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</a:endParaRPr>
            </a:p>
          </p:txBody>
        </p:sp>
        <p:sp>
          <p:nvSpPr>
            <p:cNvPr id="18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</a:endParaRPr>
            </a:p>
          </p:txBody>
        </p:sp>
        <p:sp>
          <p:nvSpPr>
            <p:cNvPr id="19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</a:endParaRPr>
            </a:p>
          </p:txBody>
        </p:sp>
      </p:grpSp>
      <p:sp>
        <p:nvSpPr>
          <p:cNvPr id="20" name="文本框 32"/>
          <p:cNvSpPr txBox="1"/>
          <p:nvPr/>
        </p:nvSpPr>
        <p:spPr>
          <a:xfrm>
            <a:off x="3432167" y="2493868"/>
            <a:ext cx="469309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72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24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123" y="1038189"/>
            <a:ext cx="5563553" cy="3628073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173843" y="1843548"/>
            <a:ext cx="2983258" cy="24709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07227" y="2560912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60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31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xmlns="" id="{2A3C3E13-A761-4EE7-8533-C3C1B37D6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732" y="3980258"/>
            <a:ext cx="2382813" cy="2051850"/>
          </a:xfrm>
          <a:prstGeom prst="rect">
            <a:avLst/>
          </a:prstGeom>
        </p:spPr>
      </p:pic>
      <p:pic>
        <p:nvPicPr>
          <p:cNvPr id="16" name="Picture 2" descr="Lý thuyết chữ hoa: a, ă, â tiếng việt 2">
            <a:extLst>
              <a:ext uri="{FF2B5EF4-FFF2-40B4-BE49-F238E27FC236}">
                <a16:creationId xmlns:a16="http://schemas.microsoft.com/office/drawing/2014/main" xmlns="" id="{59AEE3D0-B106-4BF8-A22C-DC9FA43E6E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6" t="-2761" r="34532" b="-1"/>
          <a:stretch/>
        </p:blipFill>
        <p:spPr bwMode="auto">
          <a:xfrm>
            <a:off x="617402" y="2347486"/>
            <a:ext cx="2990330" cy="348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Diagram, engineering drawing&#10;&#10;Description automatically generated">
            <a:extLst>
              <a:ext uri="{FF2B5EF4-FFF2-40B4-BE49-F238E27FC236}">
                <a16:creationId xmlns:a16="http://schemas.microsoft.com/office/drawing/2014/main" xmlns="" id="{6B215644-905E-49FA-8F4E-35836FFB3C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583" b="21875"/>
          <a:stretch/>
        </p:blipFill>
        <p:spPr>
          <a:xfrm>
            <a:off x="9366644" y="3967045"/>
            <a:ext cx="2207954" cy="1828191"/>
          </a:xfrm>
          <a:prstGeom prst="rect">
            <a:avLst/>
          </a:prstGeom>
        </p:spPr>
      </p:pic>
      <p:pic>
        <p:nvPicPr>
          <p:cNvPr id="18" name="Picture 2" descr="Lý thuyết chữ hoa: a, ă, â tiếng việt 2">
            <a:extLst>
              <a:ext uri="{FF2B5EF4-FFF2-40B4-BE49-F238E27FC236}">
                <a16:creationId xmlns:a16="http://schemas.microsoft.com/office/drawing/2014/main" xmlns="" id="{29505C9E-6055-466C-969A-1ED4F40E04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2" t="-1381" r="-224" b="-1381"/>
          <a:stretch/>
        </p:blipFill>
        <p:spPr bwMode="auto">
          <a:xfrm>
            <a:off x="6539972" y="2308029"/>
            <a:ext cx="2990330" cy="348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C475521-7A33-44A2-8529-828CB4B89D41}"/>
              </a:ext>
            </a:extLst>
          </p:cNvPr>
          <p:cNvSpPr txBox="1"/>
          <p:nvPr/>
        </p:nvSpPr>
        <p:spPr>
          <a:xfrm>
            <a:off x="2955183" y="946762"/>
            <a:ext cx="5731617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Ă, Â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3270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ướng dẫn viết chữ Ă hoa - Instructions to write uppercase letters Ă - 写大写字母的说明">
            <a:hlinkClick r:id="" action="ppaction://media"/>
            <a:extLst>
              <a:ext uri="{FF2B5EF4-FFF2-40B4-BE49-F238E27FC236}">
                <a16:creationId xmlns:a16="http://schemas.microsoft.com/office/drawing/2014/main" xmlns="" id="{B3433468-E8AB-46DA-9902-F4267B940CE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650" y="97744"/>
            <a:ext cx="11950700" cy="6662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0643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3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ướng dẫn viết chữ Â hoa - Instructions to write uppercase letters Â - 写大写字母的说明">
            <a:hlinkClick r:id="" action="ppaction://media"/>
            <a:extLst>
              <a:ext uri="{FF2B5EF4-FFF2-40B4-BE49-F238E27FC236}">
                <a16:creationId xmlns:a16="http://schemas.microsoft.com/office/drawing/2014/main" xmlns="" id="{8124CB7C-2E06-4B0B-A8FD-810D299B6EF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7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55336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5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>
            <a:extLst>
              <a:ext uri="{FF2B5EF4-FFF2-40B4-BE49-F238E27FC236}">
                <a16:creationId xmlns:a16="http://schemas.microsoft.com/office/drawing/2014/main" xmlns="" id="{4C89809E-4DAE-4B3F-8F7A-84E38EFD47E7}"/>
              </a:ext>
            </a:extLst>
          </p:cNvPr>
          <p:cNvSpPr/>
          <p:nvPr/>
        </p:nvSpPr>
        <p:spPr>
          <a:xfrm>
            <a:off x="932180" y="658987"/>
            <a:ext cx="3751580" cy="75311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352CEF4-9DF6-4674-87E6-E637E625E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1711009"/>
            <a:ext cx="7467600" cy="126682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7C7A9665-D65A-4F8D-BB27-97CB230E49AF}"/>
              </a:ext>
            </a:extLst>
          </p:cNvPr>
          <p:cNvSpPr/>
          <p:nvPr/>
        </p:nvSpPr>
        <p:spPr>
          <a:xfrm>
            <a:off x="2028825" y="3349437"/>
            <a:ext cx="7886700" cy="2667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261DE52-4F2F-4F0A-B520-7E08026636D3}"/>
              </a:ext>
            </a:extLst>
          </p:cNvPr>
          <p:cNvSpPr txBox="1"/>
          <p:nvPr/>
        </p:nvSpPr>
        <p:spPr>
          <a:xfrm>
            <a:off x="2609849" y="3571875"/>
            <a:ext cx="5200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4B963DB-6FE8-46F5-82F5-CA65073C43A9}"/>
              </a:ext>
            </a:extLst>
          </p:cNvPr>
          <p:cNvSpPr txBox="1"/>
          <p:nvPr/>
        </p:nvSpPr>
        <p:spPr>
          <a:xfrm>
            <a:off x="2600324" y="4290358"/>
            <a:ext cx="613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1E2058B-35A1-42CE-970E-CF27740C63C3}"/>
              </a:ext>
            </a:extLst>
          </p:cNvPr>
          <p:cNvSpPr txBox="1"/>
          <p:nvPr/>
        </p:nvSpPr>
        <p:spPr>
          <a:xfrm>
            <a:off x="2609850" y="5035362"/>
            <a:ext cx="5057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2,5 ô li?</a:t>
            </a:r>
          </a:p>
        </p:txBody>
      </p:sp>
    </p:spTree>
    <p:extLst>
      <p:ext uri="{BB962C8B-B14F-4D97-AF65-F5344CB8AC3E}">
        <p14:creationId xmlns:p14="http://schemas.microsoft.com/office/powerpoint/2010/main" val="1434618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1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am b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135" y="3585412"/>
            <a:ext cx="3081337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chu hoa0005"/>
          <p:cNvPicPr>
            <a:picLocks noChangeAspect="1" noChangeArrowheads="1"/>
          </p:cNvPicPr>
          <p:nvPr/>
        </p:nvPicPr>
        <p:blipFill>
          <a:blip r:embed="rId3">
            <a:lum bright="-3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0" t="39471" r="21571" b="43802"/>
          <a:stretch>
            <a:fillRect/>
          </a:stretch>
        </p:blipFill>
        <p:spPr bwMode="auto">
          <a:xfrm>
            <a:off x="6894135" y="468086"/>
            <a:ext cx="300513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9834" y="213325"/>
            <a:ext cx="571817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­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L­ưng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ngực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hơi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cúi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cm.</a:t>
            </a:r>
          </a:p>
          <a:p>
            <a:pPr algn="just"/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mép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Hai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thoải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9834" y="3320904"/>
            <a:ext cx="594677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–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nghiêng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khuỷu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mại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thoải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262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3132555"/>
  <p:tag name="VIOLETTITLE" val="Tuần 3: Niềm vui của Bi và Bống"/>
  <p:tag name="VIOLETLESSON" val="-1"/>
  <p:tag name="VIOLETCATID" val="8572199"/>
  <p:tag name="VIOLETSUBJECT" val="Tiếng Việt 2"/>
  <p:tag name="VIOLETSOURCE" val="Nguyễn Thị Ngọc Anh"/>
  <p:tag name="VIOLETAUTHORID" val="13025718"/>
  <p:tag name="VIOLETAUTHORNAME" val="Nguyễn Thị Ngọc Anh"/>
  <p:tag name="VIOLETAUTHORAVATAR" val="no_avatarf.jpg"/>
  <p:tag name="VIOLETAUTHORADDRESS" val="CĐSP Hà Tây - Hà Nội"/>
  <p:tag name="VIOLETDATE" val="2021-09-01 00:23:39"/>
  <p:tag name="VIOLETHIT" val="132"/>
  <p:tag name="VIOLETLIKE" val="0"/>
</p:tagLst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222</Words>
  <Application>Microsoft Office PowerPoint</Application>
  <PresentationFormat>Custom</PresentationFormat>
  <Paragraphs>26</Paragraphs>
  <Slides>11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Volicy Bulletin Board Thesis by Slidesgo</vt:lpstr>
      <vt:lpstr>6_Office Theme</vt:lpstr>
      <vt:lpstr>Office Theme</vt:lpstr>
      <vt:lpstr>1_Office Theme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Minhthangpc.VN</cp:lastModifiedBy>
  <cp:revision>71</cp:revision>
  <dcterms:created xsi:type="dcterms:W3CDTF">2021-06-19T10:18:58Z</dcterms:created>
  <dcterms:modified xsi:type="dcterms:W3CDTF">2023-09-08T13:36:26Z</dcterms:modified>
</cp:coreProperties>
</file>