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06" r:id="rId3"/>
    <p:sldMasterId id="2147483731" r:id="rId4"/>
    <p:sldMasterId id="2147483744" r:id="rId5"/>
  </p:sldMasterIdLst>
  <p:notesMasterIdLst>
    <p:notesMasterId r:id="rId23"/>
  </p:notesMasterIdLst>
  <p:sldIdLst>
    <p:sldId id="506" r:id="rId6"/>
    <p:sldId id="504" r:id="rId7"/>
    <p:sldId id="400" r:id="rId8"/>
    <p:sldId id="503" r:id="rId9"/>
    <p:sldId id="352" r:id="rId10"/>
    <p:sldId id="356" r:id="rId11"/>
    <p:sldId id="401" r:id="rId12"/>
    <p:sldId id="402" r:id="rId13"/>
    <p:sldId id="403" r:id="rId14"/>
    <p:sldId id="404" r:id="rId15"/>
    <p:sldId id="357" r:id="rId16"/>
    <p:sldId id="498" r:id="rId17"/>
    <p:sldId id="405" r:id="rId18"/>
    <p:sldId id="501" r:id="rId19"/>
    <p:sldId id="502" r:id="rId20"/>
    <p:sldId id="406" r:id="rId21"/>
    <p:sldId id="35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F68A99"/>
    <a:srgbClr val="FEC2D3"/>
    <a:srgbClr val="FFEFF4"/>
    <a:srgbClr val="FFE7EE"/>
    <a:srgbClr val="FFC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US" dirty="0"/>
              <a:t> HS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95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4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9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3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1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2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6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6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6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4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7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008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76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45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13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84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2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65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76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229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8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51" y="6788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8" y="76185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3" y="53993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6" y="5766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3" y="546803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6" y="648285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6" y="6102811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9222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5" y="219240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9" y="255950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7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9" y="30566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20" y="254697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1" y="29140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5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5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9" y="2417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9" y="21923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6" y="-103444"/>
            <a:ext cx="345821" cy="30205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4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4122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5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3" y="594030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4" y="464060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1" y="2682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8" y="57720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03573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3" y="84525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6" y="1212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4" y="5797993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899" y="54275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6" y="24216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20" y="61336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6" y="130801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3" y="6258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9" y="26502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35890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020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7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6" y="15946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9" y="2341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3" y="31226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3" y="6007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5" y="1012289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4220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553" y="4443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7819" y="-12259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5"/>
          <p:cNvSpPr/>
          <p:nvPr/>
        </p:nvSpPr>
        <p:spPr>
          <a:xfrm>
            <a:off x="11695169" y="58674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5"/>
          <p:cNvSpPr/>
          <p:nvPr/>
        </p:nvSpPr>
        <p:spPr>
          <a:xfrm>
            <a:off x="11199869" y="636623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92735" y="6580554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2630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>
            <a:off x="9255853" y="-477641"/>
            <a:ext cx="4774800" cy="4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3" name="Google Shape;323;p25"/>
          <p:cNvSpPr/>
          <p:nvPr/>
        </p:nvSpPr>
        <p:spPr>
          <a:xfrm>
            <a:off x="-1294913" y="3414159"/>
            <a:ext cx="4774800" cy="4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4" name="Google Shape;324;p25"/>
          <p:cNvSpPr txBox="1">
            <a:spLocks noGrp="1"/>
          </p:cNvSpPr>
          <p:nvPr>
            <p:ph type="ctrTitle"/>
          </p:nvPr>
        </p:nvSpPr>
        <p:spPr>
          <a:xfrm flipH="1">
            <a:off x="1024033" y="1524568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subTitle" idx="1"/>
          </p:nvPr>
        </p:nvSpPr>
        <p:spPr>
          <a:xfrm flipH="1">
            <a:off x="2797633" y="2096567"/>
            <a:ext cx="24780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ctrTitle" idx="2"/>
          </p:nvPr>
        </p:nvSpPr>
        <p:spPr>
          <a:xfrm flipH="1">
            <a:off x="6942100" y="4530517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3"/>
          </p:nvPr>
        </p:nvSpPr>
        <p:spPr>
          <a:xfrm flipH="1">
            <a:off x="6942100" y="5102533"/>
            <a:ext cx="25896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ctrTitle" idx="4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5"/>
          <p:cNvSpPr/>
          <p:nvPr/>
        </p:nvSpPr>
        <p:spPr>
          <a:xfrm>
            <a:off x="16801" y="92042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25"/>
          <p:cNvSpPr/>
          <p:nvPr/>
        </p:nvSpPr>
        <p:spPr>
          <a:xfrm rot="7641468">
            <a:off x="10972785" y="5180589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25"/>
          <p:cNvSpPr/>
          <p:nvPr/>
        </p:nvSpPr>
        <p:spPr>
          <a:xfrm>
            <a:off x="11534185" y="556062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5"/>
          <p:cNvSpPr/>
          <p:nvPr/>
        </p:nvSpPr>
        <p:spPr>
          <a:xfrm>
            <a:off x="10982369" y="592771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5"/>
          <p:cNvSpPr/>
          <p:nvPr/>
        </p:nvSpPr>
        <p:spPr>
          <a:xfrm>
            <a:off x="-254548" y="14274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5"/>
          <p:cNvSpPr/>
          <p:nvPr/>
        </p:nvSpPr>
        <p:spPr>
          <a:xfrm>
            <a:off x="-806366" y="179455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59274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964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85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452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14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47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0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5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2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84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93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45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67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64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38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2"/>
            <a:ext cx="685210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6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922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50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40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218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299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32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178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885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16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93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846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665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0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4061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727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05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5607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6945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9107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0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154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79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5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658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378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366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205057"/>
      </p:ext>
    </p:extLst>
  </p:cSld>
  <p:clrMapOvr>
    <a:masterClrMapping/>
  </p:clrMapOvr>
  <p:transition spd="slow" advClick="0" advTm="0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555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8A91-0421-4E78-94F9-6EA61C9BF7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A2AE-C32E-48D8-A0B0-BF10996F8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47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682104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269672" y="2754659"/>
            <a:ext cx="6400801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tập: Viết thiệp chúc Tết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89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DA377E-87D3-49FE-ADB0-263C1D09115D}"/>
              </a:ext>
            </a:extLst>
          </p:cNvPr>
          <p:cNvSpPr txBox="1"/>
          <p:nvPr/>
        </p:nvSpPr>
        <p:spPr>
          <a:xfrm>
            <a:off x="1012809" y="4554769"/>
            <a:ext cx="6316905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529441-663D-4723-840E-144E4CC3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15" y="924299"/>
            <a:ext cx="6701767" cy="3872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418579-4DF3-4EA4-8E47-6B5E27D17E8F}"/>
              </a:ext>
            </a:extLst>
          </p:cNvPr>
          <p:cNvSpPr txBox="1"/>
          <p:nvPr/>
        </p:nvSpPr>
        <p:spPr>
          <a:xfrm>
            <a:off x="776771" y="5129471"/>
            <a:ext cx="10975991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Lê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617BFA-4AE4-43F5-8245-E2DA90BDFE63}"/>
              </a:ext>
            </a:extLst>
          </p:cNvPr>
          <p:cNvSpPr txBox="1"/>
          <p:nvPr/>
        </p:nvSpPr>
        <p:spPr>
          <a:xfrm>
            <a:off x="776771" y="5747190"/>
            <a:ext cx="10975991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776771" y="230199"/>
            <a:ext cx="981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7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649902" y="328634"/>
            <a:ext cx="1081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A picture containing toy, doll, clipart&#10;&#10;Description automatically generated">
            <a:extLst>
              <a:ext uri="{FF2B5EF4-FFF2-40B4-BE49-F238E27FC236}">
                <a16:creationId xmlns="" xmlns:a16="http://schemas.microsoft.com/office/drawing/2014/main" id="{8E46973C-F4BF-4355-8EF8-48F915D6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2" y="4122299"/>
            <a:ext cx="2878481" cy="28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làm thiệp chúc mừng năm mới 2021 _ Sáng Tạo Thủ Công - YouTube">
            <a:extLst>
              <a:ext uri="{FF2B5EF4-FFF2-40B4-BE49-F238E27FC236}">
                <a16:creationId xmlns="" xmlns:a16="http://schemas.microsoft.com/office/drawing/2014/main" id="{1FBC68AA-ABC0-40D2-ADAF-CE6218C0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4" y="1785663"/>
            <a:ext cx="7551544" cy="42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649902" y="328634"/>
            <a:ext cx="1081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0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524F51-EAA9-4A9D-8263-5D5B4844EE9E}"/>
              </a:ext>
            </a:extLst>
          </p:cNvPr>
          <p:cNvSpPr/>
          <p:nvPr/>
        </p:nvSpPr>
        <p:spPr>
          <a:xfrm>
            <a:off x="766996" y="527122"/>
            <a:ext cx="10658007" cy="5861154"/>
          </a:xfrm>
          <a:prstGeom prst="rect">
            <a:avLst/>
          </a:prstGeom>
          <a:solidFill>
            <a:srgbClr val="FFEFF4"/>
          </a:solidFill>
          <a:ln>
            <a:solidFill>
              <a:srgbClr val="FFE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 descr="A close up of pink flowers&#10;&#10;Description automatically generated with medium confidence">
            <a:extLst>
              <a:ext uri="{FF2B5EF4-FFF2-40B4-BE49-F238E27FC236}">
                <a16:creationId xmlns="" xmlns:a16="http://schemas.microsoft.com/office/drawing/2014/main" id="{3D3AAAE9-E0CB-4D7D-B427-1A9A22ED4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4481" y="527122"/>
            <a:ext cx="3155309" cy="1903135"/>
          </a:xfrm>
          <a:prstGeom prst="rect">
            <a:avLst/>
          </a:prstGeom>
        </p:spPr>
      </p:pic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="" xmlns:a16="http://schemas.microsoft.com/office/drawing/2014/main" id="{C38999A7-1373-40F1-A03A-357EEA79E2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17" y="4523950"/>
            <a:ext cx="2341326" cy="1864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CFFB85-517F-485F-BAE4-4AC7401552C1}"/>
              </a:ext>
            </a:extLst>
          </p:cNvPr>
          <p:cNvSpPr txBox="1"/>
          <p:nvPr/>
        </p:nvSpPr>
        <p:spPr>
          <a:xfrm>
            <a:off x="1593953" y="2430257"/>
            <a:ext cx="8639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HP001 4 hàng" panose="020B0603050302020204" pitchFamily="34" charset="0"/>
              </a:rPr>
              <a:t>   </a:t>
            </a:r>
            <a:r>
              <a:rPr lang="en-US" sz="3600" b="1" dirty="0" err="1">
                <a:latin typeface="HP001 4 hàng" panose="020B0603050302020204" pitchFamily="34" charset="0"/>
              </a:rPr>
              <a:t>Nhân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dịp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mới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cháu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chúc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bác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mạnh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khoẻ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vạn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sự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latin typeface="HP001 4 hàng" panose="020B0603050302020204" pitchFamily="34" charset="0"/>
              </a:rPr>
              <a:t> ý.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HP001 4 hàng" panose="020B0603050302020204" pitchFamily="34" charset="0"/>
              </a:rPr>
              <a:t>                  </a:t>
            </a:r>
            <a:r>
              <a:rPr lang="en-US" sz="3600" b="1" dirty="0" smtClean="0">
                <a:latin typeface="HP001 4 hàng" panose="020B0603050302020204" pitchFamily="34" charset="0"/>
              </a:rPr>
              <a:t>  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Cháu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bác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HP001 4 hàng" panose="020B0603050302020204" pitchFamily="34" charset="0"/>
              </a:rPr>
              <a:t>                    </a:t>
            </a:r>
            <a:r>
              <a:rPr lang="en-US" sz="3600" b="1" dirty="0" smtClean="0">
                <a:latin typeface="HP001 4 hàng" panose="020B0603050302020204" pitchFamily="34" charset="0"/>
              </a:rPr>
              <a:t>     </a:t>
            </a:r>
            <a:r>
              <a:rPr lang="en-US" sz="3200" b="1" dirty="0" err="1">
                <a:latin typeface="HP001 4 hàng" panose="020B0603050302020204" pitchFamily="34" charset="0"/>
              </a:rPr>
              <a:t>Hà</a:t>
            </a:r>
            <a:r>
              <a:rPr lang="en-US" sz="3200" b="1" dirty="0">
                <a:latin typeface="HP001 4 hàng" panose="020B0603050302020204" pitchFamily="34" charset="0"/>
              </a:rPr>
              <a:t> Linh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E883C4-B301-41A4-8AC1-E73ABD006CE2}"/>
              </a:ext>
            </a:extLst>
          </p:cNvPr>
          <p:cNvSpPr txBox="1"/>
          <p:nvPr/>
        </p:nvSpPr>
        <p:spPr>
          <a:xfrm>
            <a:off x="4304714" y="1202999"/>
            <a:ext cx="7189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D531F27-4D44-4A86-AA3C-794F99B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DAAA429C-5FD4-4D97-80D0-488712E6F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70434269-EE47-49DB-A42F-EAF7E965F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0" y="772237"/>
            <a:ext cx="9446281" cy="53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2021D0-8E78-4524-B6E9-AAC612287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8" t="-148" r="11781" b="10369"/>
          <a:stretch/>
        </p:blipFill>
        <p:spPr>
          <a:xfrm>
            <a:off x="5358525" y="1728639"/>
            <a:ext cx="5614279" cy="3400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DF317B-17DE-4C95-B7EC-1EAC7A898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83" r="26192"/>
          <a:stretch/>
        </p:blipFill>
        <p:spPr>
          <a:xfrm>
            <a:off x="1219202" y="614680"/>
            <a:ext cx="4077207" cy="56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72344" y="0"/>
            <a:ext cx="8036012" cy="143328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dò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0F6508-5EBC-4793-BA21-15C036806941}"/>
              </a:ext>
            </a:extLst>
          </p:cNvPr>
          <p:cNvSpPr txBox="1"/>
          <p:nvPr/>
        </p:nvSpPr>
        <p:spPr>
          <a:xfrm>
            <a:off x="1378858" y="1186544"/>
            <a:ext cx="9652000" cy="1781412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marR="0" lvl="0" indent="-369582" defTabSz="8870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369582" marR="0" lvl="0" indent="-369582" algn="just" defTabSz="8870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21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1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966478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55823"/>
            <a:ext cx="12177397" cy="202508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772132" y="1813054"/>
            <a:ext cx="5434763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9708" y="347147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4520" y="2646296"/>
            <a:ext cx="476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447432" y="2129149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5476" y="2179966"/>
            <a:ext cx="1299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204007" y="3830701"/>
            <a:ext cx="5944142" cy="82067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5. LUYỆN VIẾT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ĐOẠN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178D1A-51A1-485F-B30A-6AB1581AEE73}"/>
              </a:ext>
            </a:extLst>
          </p:cNvPr>
          <p:cNvSpPr txBox="1"/>
          <p:nvPr/>
        </p:nvSpPr>
        <p:spPr>
          <a:xfrm>
            <a:off x="1177181" y="2177178"/>
            <a:ext cx="9837637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232484" y="624559"/>
            <a:ext cx="663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852" y="1575646"/>
            <a:ext cx="11227495" cy="325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thiệp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chúc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Tết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gửi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pPr marR="186690" algn="just">
              <a:lnSpc>
                <a:spcPct val="115000"/>
              </a:lnSpc>
              <a:tabLst>
                <a:tab pos="446405" algn="l"/>
              </a:tabLst>
            </a:pP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chia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sẻ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trải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nghiệm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suy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nghĩ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xúc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Tết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cổ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truyền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tộc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R="186690" algn="just">
              <a:lnSpc>
                <a:spcPct val="115000"/>
              </a:lnSpc>
              <a:tabLst>
                <a:tab pos="446405" algn="l"/>
              </a:tabLst>
            </a:pP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Bồi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quê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hương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hoá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Nam.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48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DA377E-87D3-49FE-ADB0-263C1D09115D}"/>
              </a:ext>
            </a:extLst>
          </p:cNvPr>
          <p:cNvSpPr txBox="1"/>
          <p:nvPr/>
        </p:nvSpPr>
        <p:spPr>
          <a:xfrm>
            <a:off x="733227" y="4448879"/>
            <a:ext cx="11081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dịp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733227" y="277968"/>
            <a:ext cx="981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529441-663D-4723-840E-144E4CC3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57" y="779154"/>
            <a:ext cx="6701767" cy="38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queen&#10;&#10;Description automatically generated">
            <a:extLst>
              <a:ext uri="{FF2B5EF4-FFF2-40B4-BE49-F238E27FC236}">
                <a16:creationId xmlns="" xmlns:a16="http://schemas.microsoft.com/office/drawing/2014/main" id="{4CB63054-37A5-47F2-B9CD-C0CC3E95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3" b="92462" l="10000" r="90000">
                        <a14:foregroundMark x1="39767" y1="34171" x2="41977" y2="37688"/>
                        <a14:foregroundMark x1="60814" y1="72697" x2="61744" y2="74539"/>
                        <a14:foregroundMark x1="63256" y1="70854" x2="62558" y2="79062"/>
                        <a14:foregroundMark x1="65233" y1="69347" x2="65930" y2="76214"/>
                        <a14:foregroundMark x1="68023" y1="72529" x2="70698" y2="72529"/>
                        <a14:foregroundMark x1="16395" y1="91122" x2="16744" y2="91625"/>
                        <a14:foregroundMark x1="48372" y1="92462" x2="48372" y2="9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39" y="2086687"/>
            <a:ext cx="7345679" cy="5099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35C8E-7A63-4810-8838-CB1B350AA6E8}"/>
              </a:ext>
            </a:extLst>
          </p:cNvPr>
          <p:cNvSpPr txBox="1"/>
          <p:nvPr/>
        </p:nvSpPr>
        <p:spPr>
          <a:xfrm>
            <a:off x="2628973" y="1532685"/>
            <a:ext cx="8664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529441-663D-4723-840E-144E4CC3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15" y="924299"/>
            <a:ext cx="6701767" cy="3872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733227" y="277968"/>
            <a:ext cx="981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DA377E-87D3-49FE-ADB0-263C1D09115D}"/>
              </a:ext>
            </a:extLst>
          </p:cNvPr>
          <p:cNvSpPr txBox="1"/>
          <p:nvPr/>
        </p:nvSpPr>
        <p:spPr>
          <a:xfrm>
            <a:off x="1143154" y="4549676"/>
            <a:ext cx="9644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dịp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DA377E-87D3-49FE-ADB0-263C1D09115D}"/>
              </a:ext>
            </a:extLst>
          </p:cNvPr>
          <p:cNvSpPr txBox="1"/>
          <p:nvPr/>
        </p:nvSpPr>
        <p:spPr>
          <a:xfrm>
            <a:off x="1216009" y="4580633"/>
            <a:ext cx="10975991" cy="14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529441-663D-4723-840E-144E4CC3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15" y="924299"/>
            <a:ext cx="6701767" cy="3872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418579-4DF3-4EA4-8E47-6B5E27D17E8F}"/>
              </a:ext>
            </a:extLst>
          </p:cNvPr>
          <p:cNvSpPr txBox="1"/>
          <p:nvPr/>
        </p:nvSpPr>
        <p:spPr>
          <a:xfrm>
            <a:off x="1032356" y="5191355"/>
            <a:ext cx="918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6A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Lê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Hiếu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617BFA-4AE4-43F5-8245-E2DA90BDFE63}"/>
              </a:ext>
            </a:extLst>
          </p:cNvPr>
          <p:cNvSpPr txBox="1"/>
          <p:nvPr/>
        </p:nvSpPr>
        <p:spPr>
          <a:xfrm>
            <a:off x="1077842" y="5838263"/>
            <a:ext cx="976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6A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Mai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36A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733227" y="277968"/>
            <a:ext cx="981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2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DA377E-87D3-49FE-ADB0-263C1D09115D}"/>
              </a:ext>
            </a:extLst>
          </p:cNvPr>
          <p:cNvSpPr txBox="1"/>
          <p:nvPr/>
        </p:nvSpPr>
        <p:spPr>
          <a:xfrm>
            <a:off x="1216009" y="4704887"/>
            <a:ext cx="1097599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dịp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529441-663D-4723-840E-144E4CC3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15" y="924299"/>
            <a:ext cx="6701767" cy="3872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418579-4DF3-4EA4-8E47-6B5E27D17E8F}"/>
              </a:ext>
            </a:extLst>
          </p:cNvPr>
          <p:cNvSpPr txBox="1"/>
          <p:nvPr/>
        </p:nvSpPr>
        <p:spPr>
          <a:xfrm>
            <a:off x="1066683" y="5308291"/>
            <a:ext cx="958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dịp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733227" y="277968"/>
            <a:ext cx="981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5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41289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464</Words>
  <Application>Microsoft Office PowerPoint</Application>
  <PresentationFormat>Custom</PresentationFormat>
  <Paragraphs>44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1_Office Theme</vt:lpstr>
      <vt:lpstr>Early Childhood Center by Slidesgo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32</cp:revision>
  <dcterms:created xsi:type="dcterms:W3CDTF">2021-06-21T11:19:20Z</dcterms:created>
  <dcterms:modified xsi:type="dcterms:W3CDTF">2024-01-23T02:58:09Z</dcterms:modified>
</cp:coreProperties>
</file>