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7" r:id="rId2"/>
    <p:sldId id="275" r:id="rId3"/>
    <p:sldId id="258" r:id="rId4"/>
    <p:sldId id="260" r:id="rId5"/>
    <p:sldId id="259" r:id="rId6"/>
    <p:sldId id="261" r:id="rId7"/>
    <p:sldId id="262" r:id="rId8"/>
    <p:sldId id="273" r:id="rId9"/>
    <p:sldId id="269" r:id="rId10"/>
    <p:sldId id="263" r:id="rId11"/>
    <p:sldId id="264" r:id="rId12"/>
    <p:sldId id="265" r:id="rId13"/>
    <p:sldId id="274" r:id="rId14"/>
    <p:sldId id="271" r:id="rId15"/>
    <p:sldId id="272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B682C-E397-40E1-A75D-C2971D044FA5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0ABF8-B49B-4BBD-925F-129AE61EA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18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g85972cea44_0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4" name="Google Shape;1634;g85972cea44_0_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0963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547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303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356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5067-1DE1-4510-8529-25322D52FCC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DD6F-B83E-492D-A98C-153142E7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76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5067-1DE1-4510-8529-25322D52FCC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DD6F-B83E-492D-A98C-153142E7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29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5067-1DE1-4510-8529-25322D52FCC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DD6F-B83E-492D-A98C-153142E7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13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5067-1DE1-4510-8529-25322D52FCC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DD6F-B83E-492D-A98C-153142E7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07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5067-1DE1-4510-8529-25322D52FCC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DD6F-B83E-492D-A98C-153142E7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30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5067-1DE1-4510-8529-25322D52FCC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DD6F-B83E-492D-A98C-153142E7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40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 2">
  <p:cSld name="Title + subtitle + text  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5"/>
          <p:cNvGrpSpPr/>
          <p:nvPr/>
        </p:nvGrpSpPr>
        <p:grpSpPr>
          <a:xfrm>
            <a:off x="8460202" y="2135138"/>
            <a:ext cx="3601593" cy="3226057"/>
            <a:chOff x="-813174" y="1753753"/>
            <a:chExt cx="2701195" cy="2419543"/>
          </a:xfrm>
        </p:grpSpPr>
        <p:sp>
          <p:nvSpPr>
            <p:cNvPr id="68" name="Google Shape;68;p15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9" name="Google Shape;69;p15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70" name="Google Shape;70;p15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8" name="Google Shape;78;p15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79" name="Google Shape;79;p15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4" name="Google Shape;84;p15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85" name="Google Shape;85;p15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8" name="Google Shape;98;p15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99" name="Google Shape;9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2" name="Google Shape;102;p15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103" name="Google Shape;10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06" name="Google Shape;106;p15"/>
          <p:cNvGrpSpPr/>
          <p:nvPr/>
        </p:nvGrpSpPr>
        <p:grpSpPr>
          <a:xfrm>
            <a:off x="524730" y="1774876"/>
            <a:ext cx="2681065" cy="3710299"/>
            <a:chOff x="7588862" y="1254957"/>
            <a:chExt cx="2010799" cy="2782724"/>
          </a:xfrm>
        </p:grpSpPr>
        <p:grpSp>
          <p:nvGrpSpPr>
            <p:cNvPr id="107" name="Google Shape;107;p15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108" name="Google Shape;108;p15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4" name="Google Shape;114;p15"/>
            <p:cNvSpPr/>
            <p:nvPr/>
          </p:nvSpPr>
          <p:spPr>
            <a:xfrm rot="-7184026" flipH="1">
              <a:off x="8203990" y="2326500"/>
              <a:ext cx="750217" cy="185225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5" name="Google Shape;115;p15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116" name="Google Shape;116;p15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2" name="Google Shape;122;p15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123" name="Google Shape;123;p15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8" name="Google Shape;128;p15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129" name="Google Shape;12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2" name="Google Shape;132;p15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133" name="Google Shape;13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36" name="Google Shape;136;p15"/>
          <p:cNvSpPr/>
          <p:nvPr/>
        </p:nvSpPr>
        <p:spPr>
          <a:xfrm>
            <a:off x="2633901" y="2135133"/>
            <a:ext cx="7141457" cy="3555731"/>
          </a:xfrm>
          <a:custGeom>
            <a:avLst/>
            <a:gdLst/>
            <a:ahLst/>
            <a:cxnLst/>
            <a:rect l="l" t="t" r="r" b="b"/>
            <a:pathLst>
              <a:path w="219602" h="97284" extrusionOk="0">
                <a:moveTo>
                  <a:pt x="133557" y="0"/>
                </a:moveTo>
                <a:cubicBezTo>
                  <a:pt x="93832" y="0"/>
                  <a:pt x="53818" y="4471"/>
                  <a:pt x="15033" y="9618"/>
                </a:cubicBezTo>
                <a:cubicBezTo>
                  <a:pt x="9600" y="10342"/>
                  <a:pt x="6521" y="12153"/>
                  <a:pt x="5343" y="14327"/>
                </a:cubicBezTo>
                <a:cubicBezTo>
                  <a:pt x="4619" y="15232"/>
                  <a:pt x="4076" y="16228"/>
                  <a:pt x="3713" y="17315"/>
                </a:cubicBezTo>
                <a:cubicBezTo>
                  <a:pt x="2808" y="19579"/>
                  <a:pt x="2174" y="21933"/>
                  <a:pt x="1812" y="24379"/>
                </a:cubicBezTo>
                <a:cubicBezTo>
                  <a:pt x="272" y="30355"/>
                  <a:pt x="1630" y="37238"/>
                  <a:pt x="1902" y="42581"/>
                </a:cubicBezTo>
                <a:cubicBezTo>
                  <a:pt x="3170" y="68661"/>
                  <a:pt x="0" y="94651"/>
                  <a:pt x="43287" y="96281"/>
                </a:cubicBezTo>
                <a:cubicBezTo>
                  <a:pt x="55331" y="96779"/>
                  <a:pt x="67466" y="96915"/>
                  <a:pt x="79612" y="96915"/>
                </a:cubicBezTo>
                <a:cubicBezTo>
                  <a:pt x="91758" y="96915"/>
                  <a:pt x="103915" y="96779"/>
                  <a:pt x="116004" y="96734"/>
                </a:cubicBezTo>
                <a:cubicBezTo>
                  <a:pt x="116806" y="96727"/>
                  <a:pt x="117613" y="96724"/>
                  <a:pt x="118425" y="96724"/>
                </a:cubicBezTo>
                <a:cubicBezTo>
                  <a:pt x="129327" y="96724"/>
                  <a:pt x="141169" y="97284"/>
                  <a:pt x="152888" y="97284"/>
                </a:cubicBezTo>
                <a:cubicBezTo>
                  <a:pt x="163976" y="97284"/>
                  <a:pt x="174954" y="96783"/>
                  <a:pt x="184918" y="94832"/>
                </a:cubicBezTo>
                <a:cubicBezTo>
                  <a:pt x="218515" y="88131"/>
                  <a:pt x="214802" y="59605"/>
                  <a:pt x="215889" y="39230"/>
                </a:cubicBezTo>
                <a:cubicBezTo>
                  <a:pt x="216523" y="27820"/>
                  <a:pt x="219602" y="14327"/>
                  <a:pt x="204932" y="6991"/>
                </a:cubicBezTo>
                <a:cubicBezTo>
                  <a:pt x="192797" y="834"/>
                  <a:pt x="173146" y="1377"/>
                  <a:pt x="159019" y="652"/>
                </a:cubicBezTo>
                <a:cubicBezTo>
                  <a:pt x="150555" y="205"/>
                  <a:pt x="142063" y="0"/>
                  <a:pt x="1335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1"/>
          </p:nvPr>
        </p:nvSpPr>
        <p:spPr>
          <a:xfrm>
            <a:off x="3376433" y="2331900"/>
            <a:ext cx="5656400" cy="304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224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21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5067-1DE1-4510-8529-25322D52FCC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DD6F-B83E-492D-A98C-153142E7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23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5067-1DE1-4510-8529-25322D52FCC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DD6F-B83E-492D-A98C-153142E7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60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5067-1DE1-4510-8529-25322D52FCC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DD6F-B83E-492D-A98C-153142E7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5067-1DE1-4510-8529-25322D52FCC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DD6F-B83E-492D-A98C-153142E7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01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5067-1DE1-4510-8529-25322D52FCC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DD6F-B83E-492D-A98C-153142E7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52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5067-1DE1-4510-8529-25322D52FCC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DD6F-B83E-492D-A98C-153142E7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6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5067-1DE1-4510-8529-25322D52FCC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DD6F-B83E-492D-A98C-153142E7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23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5067-1DE1-4510-8529-25322D52FCC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DD6F-B83E-492D-A98C-153142E7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75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D5067-1DE1-4510-8529-25322D52FCC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8DD6F-B83E-492D-A98C-153142E7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7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3" r:id="rId8"/>
    <p:sldLayoutId id="2147483662" r:id="rId9"/>
    <p:sldLayoutId id="2147483661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4031086" y="2448218"/>
            <a:ext cx="4159877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8" y="4953009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9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4507604" y="2754659"/>
            <a:ext cx="3657599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Phép chia (tiếp)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4218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Ppt Hoa Tím Nền Gió, Nền Ppt, Mẫu Nền Ppt, Màu Tím Hình nền Vector để tải 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2" y="0"/>
            <a:ext cx="12540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7" y="245267"/>
            <a:ext cx="12129493" cy="37588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08478" y="1732547"/>
            <a:ext cx="614149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08478" y="3003081"/>
            <a:ext cx="614149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01755" y="1713296"/>
            <a:ext cx="595035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53933" y="1722922"/>
            <a:ext cx="627797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93465" y="1713295"/>
            <a:ext cx="612001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01755" y="2982225"/>
            <a:ext cx="595035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53933" y="2991851"/>
            <a:ext cx="627797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93465" y="2982224"/>
            <a:ext cx="612001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006221" y="1020279"/>
            <a:ext cx="17091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107976" y="1020279"/>
            <a:ext cx="29069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08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pt Hoa Tím Nền Gió, Nền Ppt, Mẫu Nền Ppt, Màu Tím Hình nền Vector để tải 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2" y="0"/>
            <a:ext cx="12540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2228"/>
            <a:ext cx="12086476" cy="445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9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hai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7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2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276374" cy="593576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            Phép chia (18)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 2. Số: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2 </a:t>
            </a:r>
            <a:r>
              <a:rPr lang="en-US" sz="24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5 = …	     2 </a:t>
            </a:r>
            <a:r>
              <a:rPr lang="en-US" sz="24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10 </a:t>
            </a:r>
            <a:r>
              <a:rPr lang="en-US" sz="16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=    	5 </a:t>
            </a:r>
            <a:r>
              <a:rPr lang="en-US" sz="24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8  =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10 : 2 =	     20 : 2 = 		40 : 5 =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10 : 5 = 	     20 : 10=	 	40 : 8 =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 Hoa Tím Nền Gió, Nền Ppt, Mẫu Nền Ppt, Màu Tím Hình nền Vector để tải 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2" y="0"/>
            <a:ext cx="12540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1" y="1787585"/>
            <a:ext cx="11211951" cy="32828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08344" y="946842"/>
            <a:ext cx="5173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CẦN NHỚ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63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 Hoa Tím Nền Gió, Nền Ppt, Mẫu Nền Ppt, Màu Tím Hình nền Vector để tải 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2" y="0"/>
            <a:ext cx="12540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8634" y="1585012"/>
            <a:ext cx="934992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1, 2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BT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18.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82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041400" y="1929246"/>
            <a:ext cx="10109200" cy="1938992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9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3D, background PP đơn giản, đẹp, cute - MET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77816" y="3638837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CHÀO MỪNG CÁC CON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ĐẾN VỚI TIẾT HỌC</a:t>
            </a:r>
            <a:endParaRPr kumimoji="0" lang="en-US" sz="54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24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49"/>
          <p:cNvSpPr txBox="1">
            <a:spLocks noGrp="1"/>
          </p:cNvSpPr>
          <p:nvPr>
            <p:ph type="subTitle" idx="1"/>
          </p:nvPr>
        </p:nvSpPr>
        <p:spPr>
          <a:xfrm>
            <a:off x="1692323" y="1161665"/>
            <a:ext cx="7637772" cy="4283065"/>
          </a:xfrm>
          <a:prstGeom prst="rect">
            <a:avLst/>
          </a:prstGeom>
          <a:solidFill>
            <a:schemeClr val="bg2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>
              <a:lnSpc>
                <a:spcPct val="130000"/>
              </a:lnSpc>
            </a:pPr>
            <a:r>
              <a:rPr lang="en-US" sz="5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5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30000"/>
              </a:lnSpc>
            </a:pPr>
            <a:r>
              <a:rPr lang="en-US" sz="5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 CHIA (</a:t>
            </a:r>
            <a:r>
              <a:rPr lang="en-US" sz="5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- 18)</a:t>
            </a:r>
            <a:endParaRPr lang="en-US" sz="4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endParaRPr dirty="0"/>
          </a:p>
        </p:txBody>
      </p:sp>
      <p:sp>
        <p:nvSpPr>
          <p:cNvPr id="1639" name="Google Shape;1639;p49"/>
          <p:cNvSpPr/>
          <p:nvPr/>
        </p:nvSpPr>
        <p:spPr>
          <a:xfrm rot="10800000" flipV="1">
            <a:off x="4344636" y="5444730"/>
            <a:ext cx="3502589" cy="850663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667">
              <a:solidFill>
                <a:schemeClr val="bg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" name="Google Shape;1642;p49"/>
          <p:cNvSpPr/>
          <p:nvPr/>
        </p:nvSpPr>
        <p:spPr>
          <a:xfrm>
            <a:off x="-91800" y="-251300"/>
            <a:ext cx="1198304" cy="1134544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643" name="Google Shape;1643;p49"/>
          <p:cNvGrpSpPr/>
          <p:nvPr/>
        </p:nvGrpSpPr>
        <p:grpSpPr>
          <a:xfrm>
            <a:off x="204895" y="120063"/>
            <a:ext cx="658396" cy="594971"/>
            <a:chOff x="2679436" y="3270400"/>
            <a:chExt cx="752625" cy="689795"/>
          </a:xfrm>
        </p:grpSpPr>
        <p:sp>
          <p:nvSpPr>
            <p:cNvPr id="1644" name="Google Shape;1644;p49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5" name="Google Shape;1645;p49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6" name="Google Shape;1646;p49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7" name="Google Shape;1647;p49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648" name="Google Shape;1648;p49">
            <a:hlinkClick r:id="rId3" action="ppaction://hlinksldjump"/>
          </p:cNvPr>
          <p:cNvSpPr txBox="1"/>
          <p:nvPr/>
        </p:nvSpPr>
        <p:spPr>
          <a:xfrm>
            <a:off x="-11400" y="-42833"/>
            <a:ext cx="962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129850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0" y="490201"/>
            <a:ext cx="11901728" cy="560795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180621" y="916888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7099" y="1851515"/>
            <a:ext cx="106967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+mj-lt"/>
              </a:rPr>
              <a:t>- Biết </a:t>
            </a:r>
            <a:r>
              <a:rPr lang="vi-VN" sz="3600" dirty="0">
                <a:latin typeface="+mj-lt"/>
              </a:rPr>
              <a:t>cách tìm kết quả của phép chia dựa vào phép </a:t>
            </a:r>
            <a:r>
              <a:rPr lang="vi-VN" sz="3600" dirty="0" smtClean="0">
                <a:latin typeface="+mj-lt"/>
              </a:rPr>
              <a:t>nhân</a:t>
            </a:r>
            <a:r>
              <a:rPr lang="en-US" sz="3600" dirty="0" smtClean="0">
                <a:latin typeface="+mj-lt"/>
              </a:rPr>
              <a:t>.</a:t>
            </a:r>
            <a:r>
              <a:rPr lang="vi-VN" sz="3600" dirty="0" smtClean="0">
                <a:latin typeface="+mj-lt"/>
              </a:rPr>
              <a:t> Từ </a:t>
            </a:r>
            <a:r>
              <a:rPr lang="vi-VN" sz="3600" dirty="0">
                <a:latin typeface="+mj-lt"/>
              </a:rPr>
              <a:t>một phép nhân viết được hai phép chia tương </a:t>
            </a:r>
            <a:r>
              <a:rPr lang="vi-VN" sz="3600" dirty="0" smtClean="0">
                <a:latin typeface="+mj-lt"/>
              </a:rPr>
              <a:t>ứng</a:t>
            </a:r>
            <a:r>
              <a:rPr lang="en-US" sz="3600" dirty="0" smtClean="0">
                <a:latin typeface="+mj-lt"/>
              </a:rPr>
              <a:t>. 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76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hai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7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2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            Phép chia (18)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678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5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1161090" y="676660"/>
            <a:ext cx="9869787" cy="5310545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8187784" cy="117723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 noProof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Hình thành kiến thức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76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-171507"/>
            <a:ext cx="12101648" cy="48863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20648087">
            <a:off x="6334125" y="1695450"/>
            <a:ext cx="457200" cy="333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945473">
            <a:off x="6991351" y="2452688"/>
            <a:ext cx="457200" cy="333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945473">
            <a:off x="6460798" y="2757490"/>
            <a:ext cx="457200" cy="333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13449" y="4696539"/>
            <a:ext cx="6566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3449" y="5191840"/>
            <a:ext cx="9166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2244" y="5715060"/>
            <a:ext cx="7622600" cy="523220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; 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09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pt Hoa Tím Nền Gió, Nền Ppt, Mẫu Nền Ppt, Màu Tím Hình nền Vector để tải 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2" y="0"/>
            <a:ext cx="12540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4" y="1157437"/>
            <a:ext cx="11362006" cy="32828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25054" y="2021849"/>
            <a:ext cx="2911315" cy="1273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0027" y="1401230"/>
            <a:ext cx="11137026" cy="788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660203" y="3080825"/>
            <a:ext cx="2976165" cy="1310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47224" y="2197139"/>
            <a:ext cx="10269414" cy="2029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9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1161090" y="676660"/>
            <a:ext cx="9869787" cy="5310545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818778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noProof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22928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6272907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216</Words>
  <Application>Microsoft Office PowerPoint</Application>
  <PresentationFormat>Custom</PresentationFormat>
  <Paragraphs>44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Thứ hai ngày 7 tháng 2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hai ngày 7 tháng 2 năm 2022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16</cp:revision>
  <dcterms:created xsi:type="dcterms:W3CDTF">2022-01-26T10:21:42Z</dcterms:created>
  <dcterms:modified xsi:type="dcterms:W3CDTF">2024-01-23T03:40:23Z</dcterms:modified>
</cp:coreProperties>
</file>