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9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F0991-8C21-46AF-A86D-BD673B873CFA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17005-0DE7-40E3-83CF-B18DE943C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4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9D792-2D25-4255-B156-EECDAC306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902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833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416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3D80-BDD7-48D5-A3C5-593368392652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C8B0-B77D-4CC7-B7E6-616C5FD8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0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3D80-BDD7-48D5-A3C5-593368392652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C8B0-B77D-4CC7-B7E6-616C5FD8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37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3D80-BDD7-48D5-A3C5-593368392652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C8B0-B77D-4CC7-B7E6-616C5FD8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8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1743350" y="2081800"/>
            <a:ext cx="26466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1743338" y="2584833"/>
            <a:ext cx="23055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5514050" y="2081800"/>
            <a:ext cx="26466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5514057" y="2584833"/>
            <a:ext cx="23055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1743350" y="4094600"/>
            <a:ext cx="26466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1743338" y="4597633"/>
            <a:ext cx="23055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5514050" y="4094600"/>
            <a:ext cx="26466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5514057" y="4597633"/>
            <a:ext cx="23055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874225" y="2259800"/>
            <a:ext cx="7965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4587750" y="2259800"/>
            <a:ext cx="7965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874225" y="4281833"/>
            <a:ext cx="7965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4587750" y="4281833"/>
            <a:ext cx="7965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4" name="Google Shape;394;p13"/>
          <p:cNvGrpSpPr/>
          <p:nvPr/>
        </p:nvGrpSpPr>
        <p:grpSpPr>
          <a:xfrm>
            <a:off x="0" y="5680702"/>
            <a:ext cx="9144000" cy="1183124"/>
            <a:chOff x="0" y="4260525"/>
            <a:chExt cx="9144000" cy="887343"/>
          </a:xfrm>
        </p:grpSpPr>
        <p:grpSp>
          <p:nvGrpSpPr>
            <p:cNvPr id="395" name="Google Shape;395;p13"/>
            <p:cNvGrpSpPr/>
            <p:nvPr/>
          </p:nvGrpSpPr>
          <p:grpSpPr>
            <a:xfrm>
              <a:off x="0" y="4260525"/>
              <a:ext cx="9144000" cy="887338"/>
              <a:chOff x="0" y="4260525"/>
              <a:chExt cx="9144000" cy="887338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6" name="Google Shape;406;p13"/>
            <p:cNvGrpSpPr/>
            <p:nvPr/>
          </p:nvGrpSpPr>
          <p:grpSpPr>
            <a:xfrm>
              <a:off x="0" y="4571577"/>
              <a:ext cx="9144000" cy="576290"/>
              <a:chOff x="0" y="4571577"/>
              <a:chExt cx="9144000" cy="576290"/>
            </a:xfrm>
          </p:grpSpPr>
          <p:sp>
            <p:nvSpPr>
              <p:cNvPr id="407" name="Google Shape;407;p13"/>
              <p:cNvSpPr/>
              <p:nvPr/>
            </p:nvSpPr>
            <p:spPr>
              <a:xfrm>
                <a:off x="0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879907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 flipH="1">
                <a:off x="1838076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781353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3702450" y="4926825"/>
                <a:ext cx="986182" cy="22089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 flipH="1">
                <a:off x="8230665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13"/>
              <p:cNvSpPr/>
              <p:nvPr/>
            </p:nvSpPr>
            <p:spPr>
              <a:xfrm flipH="1">
                <a:off x="7277911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6319742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 flipH="1">
                <a:off x="5376465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 flipH="1">
                <a:off x="4429512" y="4850175"/>
                <a:ext cx="1012038" cy="297542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17" name="Google Shape;417;p13"/>
          <p:cNvSpPr/>
          <p:nvPr/>
        </p:nvSpPr>
        <p:spPr>
          <a:xfrm flipH="1">
            <a:off x="874227" y="1183841"/>
            <a:ext cx="820558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13"/>
          <p:cNvSpPr/>
          <p:nvPr/>
        </p:nvSpPr>
        <p:spPr>
          <a:xfrm flipH="1">
            <a:off x="167961" y="48205"/>
            <a:ext cx="1104514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13"/>
          <p:cNvSpPr/>
          <p:nvPr/>
        </p:nvSpPr>
        <p:spPr>
          <a:xfrm>
            <a:off x="8097715" y="116804"/>
            <a:ext cx="1046287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13"/>
          <p:cNvSpPr/>
          <p:nvPr/>
        </p:nvSpPr>
        <p:spPr>
          <a:xfrm>
            <a:off x="7561820" y="904649"/>
            <a:ext cx="1307685" cy="611289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36940643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bì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CA212C29-8C70-AE77-57EB-4449A323DB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" t="10077" r="1214" b="11938"/>
          <a:stretch/>
        </p:blipFill>
        <p:spPr>
          <a:xfrm>
            <a:off x="2503968" y="-238452"/>
            <a:ext cx="6570921" cy="7096452"/>
          </a:xfrm>
          <a:prstGeom prst="rect">
            <a:avLst/>
          </a:prstGeom>
        </p:spPr>
      </p:pic>
      <p:pic>
        <p:nvPicPr>
          <p:cNvPr id="3" name="图片 4">
            <a:extLst>
              <a:ext uri="{FF2B5EF4-FFF2-40B4-BE49-F238E27FC236}">
                <a16:creationId xmlns:a16="http://schemas.microsoft.com/office/drawing/2014/main" xmlns="" id="{36C20E64-D616-16D8-E7B1-5831A7B3B1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" t="2880" r="872" b="2717"/>
          <a:stretch/>
        </p:blipFill>
        <p:spPr>
          <a:xfrm>
            <a:off x="-265232" y="-101010"/>
            <a:ext cx="5041908" cy="7230140"/>
          </a:xfrm>
          <a:prstGeom prst="rect">
            <a:avLst/>
          </a:prstGeom>
        </p:spPr>
      </p:pic>
      <p:pic>
        <p:nvPicPr>
          <p:cNvPr id="4" name="图片 12">
            <a:extLst>
              <a:ext uri="{FF2B5EF4-FFF2-40B4-BE49-F238E27FC236}">
                <a16:creationId xmlns:a16="http://schemas.microsoft.com/office/drawing/2014/main" xmlns="" id="{153142AE-7DF4-20D7-2E6E-3EBF0DC316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5" t="18450" r="20439" b="16744"/>
          <a:stretch/>
        </p:blipFill>
        <p:spPr>
          <a:xfrm flipH="1">
            <a:off x="7459527" y="1062846"/>
            <a:ext cx="1675714" cy="22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1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3D80-BDD7-48D5-A3C5-593368392652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C8B0-B77D-4CC7-B7E6-616C5FD8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6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3D80-BDD7-48D5-A3C5-593368392652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C8B0-B77D-4CC7-B7E6-616C5FD8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2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3D80-BDD7-48D5-A3C5-593368392652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C8B0-B77D-4CC7-B7E6-616C5FD8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0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3D80-BDD7-48D5-A3C5-593368392652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C8B0-B77D-4CC7-B7E6-616C5FD8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5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3D80-BDD7-48D5-A3C5-593368392652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C8B0-B77D-4CC7-B7E6-616C5FD8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18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3D80-BDD7-48D5-A3C5-593368392652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C8B0-B77D-4CC7-B7E6-616C5FD8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9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3D80-BDD7-48D5-A3C5-593368392652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C8B0-B77D-4CC7-B7E6-616C5FD8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5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3D80-BDD7-48D5-A3C5-593368392652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7C8B0-B77D-4CC7-B7E6-616C5FD8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C3D80-BDD7-48D5-A3C5-593368392652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7C8B0-B77D-4CC7-B7E6-616C5FD85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0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8.svg"/><Relationship Id="rId3" Type="http://schemas.openxmlformats.org/officeDocument/2006/relationships/image" Target="../media/image17.jpeg"/><Relationship Id="rId7" Type="http://schemas.openxmlformats.org/officeDocument/2006/relationships/image" Target="../media/image32.sv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3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8.svg"/><Relationship Id="rId3" Type="http://schemas.openxmlformats.org/officeDocument/2006/relationships/image" Target="../media/image17.jpeg"/><Relationship Id="rId7" Type="http://schemas.openxmlformats.org/officeDocument/2006/relationships/image" Target="../media/image32.sv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" descr="D:\1.me\khung\pngtree-green-cartoon-flat-six-children-s-day-advertising-background-image_2277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0" y="0"/>
            <a:ext cx="9110229" cy="701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oogle Shape;3342;p77">
            <a:extLst>
              <a:ext uri="{FF2B5EF4-FFF2-40B4-BE49-F238E27FC236}">
                <a16:creationId xmlns:a16="http://schemas.microsoft.com/office/drawing/2014/main" xmlns="" id="{C4AD8B70-E1B8-4E84-8E2D-CF43637593D1}"/>
              </a:ext>
            </a:extLst>
          </p:cNvPr>
          <p:cNvGrpSpPr/>
          <p:nvPr/>
        </p:nvGrpSpPr>
        <p:grpSpPr>
          <a:xfrm>
            <a:off x="2837907" y="5507801"/>
            <a:ext cx="637643" cy="1346407"/>
            <a:chOff x="2060950" y="1404748"/>
            <a:chExt cx="918366" cy="1454373"/>
          </a:xfrm>
        </p:grpSpPr>
        <p:sp>
          <p:nvSpPr>
            <p:cNvPr id="7" name="Google Shape;3343;p77">
              <a:extLst>
                <a:ext uri="{FF2B5EF4-FFF2-40B4-BE49-F238E27FC236}">
                  <a16:creationId xmlns:a16="http://schemas.microsoft.com/office/drawing/2014/main" xmlns="" id="{2E861CF4-3084-43C6-8B49-115804F1FAF0}"/>
                </a:ext>
              </a:extLst>
            </p:cNvPr>
            <p:cNvSpPr/>
            <p:nvPr/>
          </p:nvSpPr>
          <p:spPr>
            <a:xfrm>
              <a:off x="2187172" y="2160009"/>
              <a:ext cx="308295" cy="355110"/>
            </a:xfrm>
            <a:custGeom>
              <a:avLst/>
              <a:gdLst/>
              <a:ahLst/>
              <a:cxnLst/>
              <a:rect l="l" t="t" r="r" b="b"/>
              <a:pathLst>
                <a:path w="2081" h="2397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2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5" y="1437"/>
                  </a:cubicBezTo>
                  <a:cubicBezTo>
                    <a:pt x="406" y="1492"/>
                    <a:pt x="380" y="1547"/>
                    <a:pt x="338" y="1573"/>
                  </a:cubicBezTo>
                  <a:cubicBezTo>
                    <a:pt x="283" y="1628"/>
                    <a:pt x="218" y="1641"/>
                    <a:pt x="150" y="1654"/>
                  </a:cubicBezTo>
                  <a:cubicBezTo>
                    <a:pt x="121" y="1667"/>
                    <a:pt x="69" y="1667"/>
                    <a:pt x="40" y="1709"/>
                  </a:cubicBezTo>
                  <a:cubicBezTo>
                    <a:pt x="1" y="1735"/>
                    <a:pt x="27" y="1774"/>
                    <a:pt x="56" y="1803"/>
                  </a:cubicBezTo>
                  <a:cubicBezTo>
                    <a:pt x="73" y="1807"/>
                    <a:pt x="89" y="1809"/>
                    <a:pt x="105" y="1809"/>
                  </a:cubicBezTo>
                  <a:cubicBezTo>
                    <a:pt x="137" y="1809"/>
                    <a:pt x="167" y="1803"/>
                    <a:pt x="202" y="1803"/>
                  </a:cubicBezTo>
                  <a:cubicBezTo>
                    <a:pt x="202" y="1803"/>
                    <a:pt x="218" y="1803"/>
                    <a:pt x="218" y="1816"/>
                  </a:cubicBezTo>
                  <a:cubicBezTo>
                    <a:pt x="231" y="1829"/>
                    <a:pt x="218" y="1842"/>
                    <a:pt x="218" y="1842"/>
                  </a:cubicBezTo>
                  <a:cubicBezTo>
                    <a:pt x="189" y="1884"/>
                    <a:pt x="163" y="1910"/>
                    <a:pt x="150" y="1936"/>
                  </a:cubicBezTo>
                  <a:cubicBezTo>
                    <a:pt x="121" y="1978"/>
                    <a:pt x="40" y="2072"/>
                    <a:pt x="69" y="2127"/>
                  </a:cubicBezTo>
                  <a:cubicBezTo>
                    <a:pt x="78" y="2136"/>
                    <a:pt x="100" y="2145"/>
                    <a:pt x="123" y="2145"/>
                  </a:cubicBezTo>
                  <a:cubicBezTo>
                    <a:pt x="132" y="2145"/>
                    <a:pt x="141" y="2144"/>
                    <a:pt x="150" y="2140"/>
                  </a:cubicBezTo>
                  <a:cubicBezTo>
                    <a:pt x="176" y="2127"/>
                    <a:pt x="202" y="2098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3" y="2017"/>
                    <a:pt x="312" y="2017"/>
                  </a:cubicBezTo>
                  <a:cubicBezTo>
                    <a:pt x="325" y="2017"/>
                    <a:pt x="325" y="2046"/>
                    <a:pt x="312" y="2046"/>
                  </a:cubicBezTo>
                  <a:cubicBezTo>
                    <a:pt x="312" y="2059"/>
                    <a:pt x="312" y="2072"/>
                    <a:pt x="299" y="2085"/>
                  </a:cubicBezTo>
                  <a:cubicBezTo>
                    <a:pt x="283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0"/>
                  </a:cubicBezTo>
                  <a:cubicBezTo>
                    <a:pt x="218" y="2276"/>
                    <a:pt x="231" y="2289"/>
                    <a:pt x="244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15"/>
                    <a:pt x="338" y="2289"/>
                  </a:cubicBezTo>
                  <a:cubicBezTo>
                    <a:pt x="364" y="2276"/>
                    <a:pt x="393" y="2247"/>
                    <a:pt x="406" y="2221"/>
                  </a:cubicBezTo>
                  <a:cubicBezTo>
                    <a:pt x="432" y="2195"/>
                    <a:pt x="461" y="2166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66"/>
                  </a:lnTo>
                  <a:cubicBezTo>
                    <a:pt x="513" y="2179"/>
                    <a:pt x="500" y="2208"/>
                    <a:pt x="487" y="2221"/>
                  </a:cubicBezTo>
                  <a:cubicBezTo>
                    <a:pt x="487" y="2247"/>
                    <a:pt x="474" y="2260"/>
                    <a:pt x="474" y="2289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8" y="2382"/>
                    <a:pt x="500" y="2396"/>
                    <a:pt x="525" y="2396"/>
                  </a:cubicBezTo>
                  <a:cubicBezTo>
                    <a:pt x="538" y="2396"/>
                    <a:pt x="553" y="2392"/>
                    <a:pt x="568" y="2383"/>
                  </a:cubicBezTo>
                  <a:cubicBezTo>
                    <a:pt x="607" y="2357"/>
                    <a:pt x="675" y="2195"/>
                    <a:pt x="688" y="2179"/>
                  </a:cubicBezTo>
                  <a:cubicBezTo>
                    <a:pt x="769" y="2033"/>
                    <a:pt x="866" y="1910"/>
                    <a:pt x="960" y="1774"/>
                  </a:cubicBezTo>
                  <a:cubicBezTo>
                    <a:pt x="1122" y="1560"/>
                    <a:pt x="1459" y="1155"/>
                    <a:pt x="1595" y="1032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3344;p77">
              <a:extLst>
                <a:ext uri="{FF2B5EF4-FFF2-40B4-BE49-F238E27FC236}">
                  <a16:creationId xmlns:a16="http://schemas.microsoft.com/office/drawing/2014/main" xmlns="" id="{7289FE4E-CF0E-4F09-BC31-2EF82531C528}"/>
                </a:ext>
              </a:extLst>
            </p:cNvPr>
            <p:cNvSpPr/>
            <p:nvPr/>
          </p:nvSpPr>
          <p:spPr>
            <a:xfrm>
              <a:off x="2060950" y="1404748"/>
              <a:ext cx="918366" cy="872885"/>
            </a:xfrm>
            <a:custGeom>
              <a:avLst/>
              <a:gdLst/>
              <a:ahLst/>
              <a:cxnLst/>
              <a:rect l="l" t="t" r="r" b="b"/>
              <a:pathLst>
                <a:path w="6199" h="5892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827" y="3486"/>
                    <a:pt x="124" y="4659"/>
                    <a:pt x="1135" y="5375"/>
                  </a:cubicBezTo>
                  <a:cubicBezTo>
                    <a:pt x="1632" y="5726"/>
                    <a:pt x="2482" y="5891"/>
                    <a:pt x="3312" y="5891"/>
                  </a:cubicBezTo>
                  <a:cubicBezTo>
                    <a:pt x="4175" y="5891"/>
                    <a:pt x="5017" y="5712"/>
                    <a:pt x="5415" y="5375"/>
                  </a:cubicBezTo>
                  <a:cubicBezTo>
                    <a:pt x="6199" y="4714"/>
                    <a:pt x="5564" y="3551"/>
                    <a:pt x="5415" y="3389"/>
                  </a:cubicBezTo>
                  <a:lnTo>
                    <a:pt x="5590" y="2297"/>
                  </a:lnTo>
                  <a:cubicBezTo>
                    <a:pt x="5590" y="2297"/>
                    <a:pt x="5713" y="1662"/>
                    <a:pt x="5428" y="1325"/>
                  </a:cubicBezTo>
                  <a:cubicBezTo>
                    <a:pt x="5227" y="1085"/>
                    <a:pt x="5011" y="1050"/>
                    <a:pt x="4904" y="1050"/>
                  </a:cubicBezTo>
                  <a:cubicBezTo>
                    <a:pt x="4861" y="1050"/>
                    <a:pt x="4835" y="1056"/>
                    <a:pt x="4835" y="1056"/>
                  </a:cubicBezTo>
                  <a:cubicBezTo>
                    <a:pt x="4835" y="1056"/>
                    <a:pt x="4903" y="570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3345;p77">
              <a:extLst>
                <a:ext uri="{FF2B5EF4-FFF2-40B4-BE49-F238E27FC236}">
                  <a16:creationId xmlns:a16="http://schemas.microsoft.com/office/drawing/2014/main" xmlns="" id="{D0020367-431A-4434-8CC6-2813F143453B}"/>
                </a:ext>
              </a:extLst>
            </p:cNvPr>
            <p:cNvSpPr/>
            <p:nvPr/>
          </p:nvSpPr>
          <p:spPr>
            <a:xfrm>
              <a:off x="2377246" y="2078972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58"/>
                  </a:cubicBezTo>
                  <a:cubicBezTo>
                    <a:pt x="798" y="701"/>
                    <a:pt x="526" y="879"/>
                    <a:pt x="312" y="1579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46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79"/>
                  </a:cubicBezTo>
                  <a:cubicBezTo>
                    <a:pt x="2120" y="879"/>
                    <a:pt x="1864" y="701"/>
                    <a:pt x="1835" y="458"/>
                  </a:cubicBezTo>
                  <a:cubicBezTo>
                    <a:pt x="1822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3346;p77">
              <a:extLst>
                <a:ext uri="{FF2B5EF4-FFF2-40B4-BE49-F238E27FC236}">
                  <a16:creationId xmlns:a16="http://schemas.microsoft.com/office/drawing/2014/main" xmlns="" id="{12151DC9-7BC8-466E-A452-A89078BBF0F0}"/>
                </a:ext>
              </a:extLst>
            </p:cNvPr>
            <p:cNvSpPr/>
            <p:nvPr/>
          </p:nvSpPr>
          <p:spPr>
            <a:xfrm>
              <a:off x="2499172" y="2078972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202"/>
                    <a:pt x="1" y="393"/>
                  </a:cubicBezTo>
                  <a:cubicBezTo>
                    <a:pt x="95" y="406"/>
                    <a:pt x="202" y="406"/>
                    <a:pt x="299" y="406"/>
                  </a:cubicBezTo>
                  <a:cubicBezTo>
                    <a:pt x="526" y="406"/>
                    <a:pt x="837" y="325"/>
                    <a:pt x="999" y="244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347;p77">
              <a:extLst>
                <a:ext uri="{FF2B5EF4-FFF2-40B4-BE49-F238E27FC236}">
                  <a16:creationId xmlns:a16="http://schemas.microsoft.com/office/drawing/2014/main" xmlns="" id="{507C8E6A-73DD-4583-9FB1-C17107F85ED9}"/>
                </a:ext>
              </a:extLst>
            </p:cNvPr>
            <p:cNvSpPr/>
            <p:nvPr/>
          </p:nvSpPr>
          <p:spPr>
            <a:xfrm>
              <a:off x="2319172" y="2562825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393" y="1"/>
                  </a:moveTo>
                  <a:lnTo>
                    <a:pt x="526" y="1689"/>
                  </a:lnTo>
                  <a:cubicBezTo>
                    <a:pt x="526" y="1689"/>
                    <a:pt x="270" y="1757"/>
                    <a:pt x="137" y="1838"/>
                  </a:cubicBezTo>
                  <a:cubicBezTo>
                    <a:pt x="1" y="1919"/>
                    <a:pt x="40" y="2000"/>
                    <a:pt x="623" y="2000"/>
                  </a:cubicBezTo>
                  <a:lnTo>
                    <a:pt x="1485" y="2000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348;p77">
              <a:extLst>
                <a:ext uri="{FF2B5EF4-FFF2-40B4-BE49-F238E27FC236}">
                  <a16:creationId xmlns:a16="http://schemas.microsoft.com/office/drawing/2014/main" xmlns="" id="{9EB9BBF1-86AC-4AF8-BB87-EEFFF6C0FF05}"/>
                </a:ext>
              </a:extLst>
            </p:cNvPr>
            <p:cNvSpPr/>
            <p:nvPr/>
          </p:nvSpPr>
          <p:spPr>
            <a:xfrm>
              <a:off x="2583173" y="2562825"/>
              <a:ext cx="245925" cy="296295"/>
            </a:xfrm>
            <a:custGeom>
              <a:avLst/>
              <a:gdLst/>
              <a:ahLst/>
              <a:cxnLst/>
              <a:rect l="l" t="t" r="r" b="b"/>
              <a:pathLst>
                <a:path w="1660" h="2000" extrusionOk="0">
                  <a:moveTo>
                    <a:pt x="1" y="1"/>
                  </a:moveTo>
                  <a:lnTo>
                    <a:pt x="176" y="2000"/>
                  </a:lnTo>
                  <a:lnTo>
                    <a:pt x="1041" y="2000"/>
                  </a:lnTo>
                  <a:cubicBezTo>
                    <a:pt x="1621" y="2000"/>
                    <a:pt x="1660" y="1919"/>
                    <a:pt x="1527" y="1838"/>
                  </a:cubicBezTo>
                  <a:cubicBezTo>
                    <a:pt x="1391" y="1757"/>
                    <a:pt x="1135" y="1689"/>
                    <a:pt x="1135" y="1689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3349;p77">
              <a:extLst>
                <a:ext uri="{FF2B5EF4-FFF2-40B4-BE49-F238E27FC236}">
                  <a16:creationId xmlns:a16="http://schemas.microsoft.com/office/drawing/2014/main" xmlns="" id="{096192E3-D59B-471C-8A50-B1946460F2B6}"/>
                </a:ext>
              </a:extLst>
            </p:cNvPr>
            <p:cNvSpPr/>
            <p:nvPr/>
          </p:nvSpPr>
          <p:spPr>
            <a:xfrm>
              <a:off x="2379172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63"/>
                    <a:pt x="1174" y="863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3350;p77">
              <a:extLst>
                <a:ext uri="{FF2B5EF4-FFF2-40B4-BE49-F238E27FC236}">
                  <a16:creationId xmlns:a16="http://schemas.microsoft.com/office/drawing/2014/main" xmlns="" id="{75F56831-2A96-44A9-9870-F48EF0986EF2}"/>
                </a:ext>
              </a:extLst>
            </p:cNvPr>
            <p:cNvSpPr/>
            <p:nvPr/>
          </p:nvSpPr>
          <p:spPr>
            <a:xfrm>
              <a:off x="2583173" y="2582973"/>
              <a:ext cx="185925" cy="127851"/>
            </a:xfrm>
            <a:custGeom>
              <a:avLst/>
              <a:gdLst/>
              <a:ahLst/>
              <a:cxnLst/>
              <a:rect l="l" t="t" r="r" b="b"/>
              <a:pathLst>
                <a:path w="1255" h="863" extrusionOk="0">
                  <a:moveTo>
                    <a:pt x="1" y="1"/>
                  </a:moveTo>
                  <a:lnTo>
                    <a:pt x="82" y="863"/>
                  </a:lnTo>
                  <a:cubicBezTo>
                    <a:pt x="594" y="863"/>
                    <a:pt x="960" y="798"/>
                    <a:pt x="1203" y="730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3351;p77">
              <a:extLst>
                <a:ext uri="{FF2B5EF4-FFF2-40B4-BE49-F238E27FC236}">
                  <a16:creationId xmlns:a16="http://schemas.microsoft.com/office/drawing/2014/main" xmlns="" id="{A34B1699-CD85-4588-A211-0B999E80C183}"/>
                </a:ext>
              </a:extLst>
            </p:cNvPr>
            <p:cNvSpPr/>
            <p:nvPr/>
          </p:nvSpPr>
          <p:spPr>
            <a:xfrm>
              <a:off x="2605247" y="2812900"/>
              <a:ext cx="223851" cy="46222"/>
            </a:xfrm>
            <a:custGeom>
              <a:avLst/>
              <a:gdLst/>
              <a:ahLst/>
              <a:cxnLst/>
              <a:rect l="l" t="t" r="r" b="b"/>
              <a:pathLst>
                <a:path w="1511" h="312" extrusionOk="0">
                  <a:moveTo>
                    <a:pt x="1" y="1"/>
                  </a:moveTo>
                  <a:lnTo>
                    <a:pt x="27" y="312"/>
                  </a:lnTo>
                  <a:lnTo>
                    <a:pt x="892" y="312"/>
                  </a:lnTo>
                  <a:cubicBezTo>
                    <a:pt x="1472" y="312"/>
                    <a:pt x="1511" y="231"/>
                    <a:pt x="1378" y="150"/>
                  </a:cubicBezTo>
                  <a:cubicBezTo>
                    <a:pt x="1242" y="69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3352;p77">
              <a:extLst>
                <a:ext uri="{FF2B5EF4-FFF2-40B4-BE49-F238E27FC236}">
                  <a16:creationId xmlns:a16="http://schemas.microsoft.com/office/drawing/2014/main" xmlns="" id="{99439666-10A7-4C67-BBFE-D7C762C9C057}"/>
                </a:ext>
              </a:extLst>
            </p:cNvPr>
            <p:cNvSpPr/>
            <p:nvPr/>
          </p:nvSpPr>
          <p:spPr>
            <a:xfrm>
              <a:off x="2319172" y="2812900"/>
              <a:ext cx="224295" cy="46222"/>
            </a:xfrm>
            <a:custGeom>
              <a:avLst/>
              <a:gdLst/>
              <a:ahLst/>
              <a:cxnLst/>
              <a:rect l="l" t="t" r="r" b="b"/>
              <a:pathLst>
                <a:path w="1514" h="312" extrusionOk="0">
                  <a:moveTo>
                    <a:pt x="526" y="1"/>
                  </a:moveTo>
                  <a:cubicBezTo>
                    <a:pt x="526" y="1"/>
                    <a:pt x="270" y="69"/>
                    <a:pt x="137" y="150"/>
                  </a:cubicBezTo>
                  <a:cubicBezTo>
                    <a:pt x="1" y="231"/>
                    <a:pt x="40" y="312"/>
                    <a:pt x="623" y="312"/>
                  </a:cubicBezTo>
                  <a:lnTo>
                    <a:pt x="1485" y="312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3353;p77">
              <a:extLst>
                <a:ext uri="{FF2B5EF4-FFF2-40B4-BE49-F238E27FC236}">
                  <a16:creationId xmlns:a16="http://schemas.microsoft.com/office/drawing/2014/main" xmlns="" id="{28DF1783-24FF-4E73-8942-34095EDC271A}"/>
                </a:ext>
              </a:extLst>
            </p:cNvPr>
            <p:cNvSpPr/>
            <p:nvPr/>
          </p:nvSpPr>
          <p:spPr>
            <a:xfrm>
              <a:off x="2323024" y="2151713"/>
              <a:ext cx="172444" cy="207258"/>
            </a:xfrm>
            <a:custGeom>
              <a:avLst/>
              <a:gdLst/>
              <a:ahLst/>
              <a:cxnLst/>
              <a:rect l="l" t="t" r="r" b="b"/>
              <a:pathLst>
                <a:path w="1164" h="1399" extrusionOk="0">
                  <a:moveTo>
                    <a:pt x="984" y="0"/>
                  </a:moveTo>
                  <a:cubicBezTo>
                    <a:pt x="863" y="0"/>
                    <a:pt x="693" y="73"/>
                    <a:pt x="474" y="291"/>
                  </a:cubicBezTo>
                  <a:cubicBezTo>
                    <a:pt x="111" y="670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64" y="77"/>
                  </a:lnTo>
                  <a:cubicBezTo>
                    <a:pt x="1125" y="33"/>
                    <a:pt x="1065" y="0"/>
                    <a:pt x="984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3354;p77">
              <a:extLst>
                <a:ext uri="{FF2B5EF4-FFF2-40B4-BE49-F238E27FC236}">
                  <a16:creationId xmlns:a16="http://schemas.microsoft.com/office/drawing/2014/main" xmlns="" id="{5735C2DA-56BC-4C50-89DE-9F970C4FF23D}"/>
                </a:ext>
              </a:extLst>
            </p:cNvPr>
            <p:cNvSpPr/>
            <p:nvPr/>
          </p:nvSpPr>
          <p:spPr>
            <a:xfrm>
              <a:off x="2653247" y="2160009"/>
              <a:ext cx="305925" cy="355110"/>
            </a:xfrm>
            <a:custGeom>
              <a:avLst/>
              <a:gdLst/>
              <a:ahLst/>
              <a:cxnLst/>
              <a:rect l="l" t="t" r="r" b="b"/>
              <a:pathLst>
                <a:path w="2065" h="2397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32"/>
                  </a:lnTo>
                  <a:cubicBezTo>
                    <a:pt x="607" y="1155"/>
                    <a:pt x="879" y="1411"/>
                    <a:pt x="1135" y="1761"/>
                  </a:cubicBezTo>
                  <a:cubicBezTo>
                    <a:pt x="1229" y="1897"/>
                    <a:pt x="1310" y="2033"/>
                    <a:pt x="1391" y="2179"/>
                  </a:cubicBezTo>
                  <a:cubicBezTo>
                    <a:pt x="1391" y="2195"/>
                    <a:pt x="1472" y="2357"/>
                    <a:pt x="1511" y="2383"/>
                  </a:cubicBezTo>
                  <a:cubicBezTo>
                    <a:pt x="1526" y="2392"/>
                    <a:pt x="1540" y="2396"/>
                    <a:pt x="1553" y="2396"/>
                  </a:cubicBezTo>
                  <a:cubicBezTo>
                    <a:pt x="1578" y="2396"/>
                    <a:pt x="1598" y="2382"/>
                    <a:pt x="1608" y="2357"/>
                  </a:cubicBezTo>
                  <a:cubicBezTo>
                    <a:pt x="1621" y="2328"/>
                    <a:pt x="1621" y="2302"/>
                    <a:pt x="1608" y="2289"/>
                  </a:cubicBezTo>
                  <a:cubicBezTo>
                    <a:pt x="1608" y="2260"/>
                    <a:pt x="1592" y="2247"/>
                    <a:pt x="1592" y="2221"/>
                  </a:cubicBezTo>
                  <a:cubicBezTo>
                    <a:pt x="1579" y="2208"/>
                    <a:pt x="1566" y="2179"/>
                    <a:pt x="1566" y="2166"/>
                  </a:cubicBezTo>
                  <a:lnTo>
                    <a:pt x="1566" y="2140"/>
                  </a:lnTo>
                  <a:cubicBezTo>
                    <a:pt x="1566" y="2127"/>
                    <a:pt x="1579" y="2127"/>
                    <a:pt x="1579" y="2127"/>
                  </a:cubicBezTo>
                  <a:cubicBezTo>
                    <a:pt x="1592" y="2127"/>
                    <a:pt x="1592" y="2127"/>
                    <a:pt x="1592" y="2140"/>
                  </a:cubicBezTo>
                  <a:cubicBezTo>
                    <a:pt x="1621" y="2166"/>
                    <a:pt x="1647" y="2195"/>
                    <a:pt x="1660" y="2221"/>
                  </a:cubicBezTo>
                  <a:cubicBezTo>
                    <a:pt x="1689" y="2247"/>
                    <a:pt x="1702" y="2276"/>
                    <a:pt x="1728" y="2289"/>
                  </a:cubicBezTo>
                  <a:cubicBezTo>
                    <a:pt x="1754" y="2315"/>
                    <a:pt x="1783" y="2315"/>
                    <a:pt x="1809" y="2315"/>
                  </a:cubicBezTo>
                  <a:cubicBezTo>
                    <a:pt x="1822" y="2315"/>
                    <a:pt x="1835" y="2315"/>
                    <a:pt x="1835" y="2302"/>
                  </a:cubicBezTo>
                  <a:cubicBezTo>
                    <a:pt x="1851" y="2289"/>
                    <a:pt x="1851" y="2276"/>
                    <a:pt x="1851" y="2260"/>
                  </a:cubicBezTo>
                  <a:cubicBezTo>
                    <a:pt x="1851" y="2234"/>
                    <a:pt x="1835" y="2221"/>
                    <a:pt x="1835" y="2195"/>
                  </a:cubicBezTo>
                  <a:cubicBezTo>
                    <a:pt x="1822" y="2153"/>
                    <a:pt x="1796" y="2114"/>
                    <a:pt x="1770" y="2085"/>
                  </a:cubicBezTo>
                  <a:cubicBezTo>
                    <a:pt x="1770" y="2072"/>
                    <a:pt x="1770" y="2059"/>
                    <a:pt x="1754" y="2046"/>
                  </a:cubicBezTo>
                  <a:cubicBezTo>
                    <a:pt x="1754" y="2046"/>
                    <a:pt x="1754" y="2017"/>
                    <a:pt x="1770" y="2017"/>
                  </a:cubicBezTo>
                  <a:cubicBezTo>
                    <a:pt x="1783" y="2017"/>
                    <a:pt x="1796" y="2033"/>
                    <a:pt x="1809" y="2046"/>
                  </a:cubicBezTo>
                  <a:cubicBezTo>
                    <a:pt x="1822" y="2059"/>
                    <a:pt x="1835" y="2072"/>
                    <a:pt x="1851" y="2085"/>
                  </a:cubicBezTo>
                  <a:cubicBezTo>
                    <a:pt x="1877" y="2098"/>
                    <a:pt x="1903" y="2127"/>
                    <a:pt x="1932" y="2140"/>
                  </a:cubicBezTo>
                  <a:cubicBezTo>
                    <a:pt x="1940" y="2144"/>
                    <a:pt x="1947" y="2145"/>
                    <a:pt x="1954" y="2145"/>
                  </a:cubicBezTo>
                  <a:cubicBezTo>
                    <a:pt x="1972" y="2145"/>
                    <a:pt x="1988" y="2136"/>
                    <a:pt x="1997" y="2127"/>
                  </a:cubicBezTo>
                  <a:cubicBezTo>
                    <a:pt x="2039" y="2072"/>
                    <a:pt x="1958" y="1978"/>
                    <a:pt x="1932" y="1936"/>
                  </a:cubicBezTo>
                  <a:cubicBezTo>
                    <a:pt x="1916" y="1910"/>
                    <a:pt x="1890" y="1884"/>
                    <a:pt x="1864" y="1842"/>
                  </a:cubicBezTo>
                  <a:cubicBezTo>
                    <a:pt x="1864" y="1842"/>
                    <a:pt x="1851" y="1829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903" y="1803"/>
                    <a:pt x="1936" y="1809"/>
                    <a:pt x="1968" y="1809"/>
                  </a:cubicBezTo>
                  <a:cubicBezTo>
                    <a:pt x="1983" y="1809"/>
                    <a:pt x="1999" y="1807"/>
                    <a:pt x="2013" y="1803"/>
                  </a:cubicBezTo>
                  <a:cubicBezTo>
                    <a:pt x="2052" y="1774"/>
                    <a:pt x="2065" y="1735"/>
                    <a:pt x="2039" y="1709"/>
                  </a:cubicBezTo>
                  <a:cubicBezTo>
                    <a:pt x="2013" y="1667"/>
                    <a:pt x="1958" y="1667"/>
                    <a:pt x="1916" y="1654"/>
                  </a:cubicBezTo>
                  <a:cubicBezTo>
                    <a:pt x="1864" y="1641"/>
                    <a:pt x="1796" y="1628"/>
                    <a:pt x="1741" y="1573"/>
                  </a:cubicBezTo>
                  <a:cubicBezTo>
                    <a:pt x="1702" y="1547"/>
                    <a:pt x="1660" y="1492"/>
                    <a:pt x="1634" y="1437"/>
                  </a:cubicBezTo>
                  <a:cubicBezTo>
                    <a:pt x="1527" y="1317"/>
                    <a:pt x="1430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3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3355;p77">
              <a:extLst>
                <a:ext uri="{FF2B5EF4-FFF2-40B4-BE49-F238E27FC236}">
                  <a16:creationId xmlns:a16="http://schemas.microsoft.com/office/drawing/2014/main" xmlns="" id="{7E2AA93E-0B0D-436B-B4D6-C1014FB1C50D}"/>
                </a:ext>
              </a:extLst>
            </p:cNvPr>
            <p:cNvSpPr/>
            <p:nvPr/>
          </p:nvSpPr>
          <p:spPr>
            <a:xfrm>
              <a:off x="2653247" y="2151713"/>
              <a:ext cx="171999" cy="207258"/>
            </a:xfrm>
            <a:custGeom>
              <a:avLst/>
              <a:gdLst/>
              <a:ahLst/>
              <a:cxnLst/>
              <a:rect l="l" t="t" r="r" b="b"/>
              <a:pathLst>
                <a:path w="1161" h="1399" extrusionOk="0">
                  <a:moveTo>
                    <a:pt x="179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54" y="1237"/>
                    <a:pt x="1161" y="777"/>
                    <a:pt x="1161" y="777"/>
                  </a:cubicBezTo>
                  <a:cubicBezTo>
                    <a:pt x="1161" y="777"/>
                    <a:pt x="1041" y="670"/>
                    <a:pt x="688" y="291"/>
                  </a:cubicBezTo>
                  <a:cubicBezTo>
                    <a:pt x="470" y="73"/>
                    <a:pt x="301" y="0"/>
                    <a:pt x="179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3356;p77">
              <a:extLst>
                <a:ext uri="{FF2B5EF4-FFF2-40B4-BE49-F238E27FC236}">
                  <a16:creationId xmlns:a16="http://schemas.microsoft.com/office/drawing/2014/main" xmlns="" id="{7501CD09-2F15-46EC-BC2C-3349031071C1}"/>
                </a:ext>
              </a:extLst>
            </p:cNvPr>
            <p:cNvSpPr/>
            <p:nvPr/>
          </p:nvSpPr>
          <p:spPr>
            <a:xfrm>
              <a:off x="2259172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5" y="202"/>
                    <a:pt x="231" y="1080"/>
                  </a:cubicBezTo>
                  <a:cubicBezTo>
                    <a:pt x="1" y="1958"/>
                    <a:pt x="40" y="2849"/>
                    <a:pt x="419" y="3199"/>
                  </a:cubicBezTo>
                  <a:cubicBezTo>
                    <a:pt x="785" y="3549"/>
                    <a:pt x="1391" y="3604"/>
                    <a:pt x="1919" y="3604"/>
                  </a:cubicBezTo>
                  <a:cubicBezTo>
                    <a:pt x="2431" y="3604"/>
                    <a:pt x="3037" y="3549"/>
                    <a:pt x="3416" y="3199"/>
                  </a:cubicBezTo>
                  <a:cubicBezTo>
                    <a:pt x="3782" y="2849"/>
                    <a:pt x="3821" y="1958"/>
                    <a:pt x="3604" y="1080"/>
                  </a:cubicBezTo>
                  <a:cubicBezTo>
                    <a:pt x="3377" y="202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3357;p77">
              <a:extLst>
                <a:ext uri="{FF2B5EF4-FFF2-40B4-BE49-F238E27FC236}">
                  <a16:creationId xmlns:a16="http://schemas.microsoft.com/office/drawing/2014/main" xmlns="" id="{A2D9DC8F-BAA4-4EAA-9003-59F305224165}"/>
                </a:ext>
              </a:extLst>
            </p:cNvPr>
            <p:cNvSpPr/>
            <p:nvPr/>
          </p:nvSpPr>
          <p:spPr>
            <a:xfrm>
              <a:off x="2060950" y="1404748"/>
              <a:ext cx="716293" cy="516442"/>
            </a:xfrm>
            <a:custGeom>
              <a:avLst/>
              <a:gdLst/>
              <a:ahLst/>
              <a:cxnLst/>
              <a:rect l="l" t="t" r="r" b="b"/>
              <a:pathLst>
                <a:path w="4835" h="3486" extrusionOk="0">
                  <a:moveTo>
                    <a:pt x="3165" y="1"/>
                  </a:moveTo>
                  <a:cubicBezTo>
                    <a:pt x="2427" y="1"/>
                    <a:pt x="1551" y="232"/>
                    <a:pt x="973" y="894"/>
                  </a:cubicBezTo>
                  <a:cubicBezTo>
                    <a:pt x="30" y="1960"/>
                    <a:pt x="1" y="3201"/>
                    <a:pt x="827" y="3486"/>
                  </a:cubicBezTo>
                  <a:cubicBezTo>
                    <a:pt x="2123" y="3363"/>
                    <a:pt x="1164" y="1581"/>
                    <a:pt x="2933" y="1202"/>
                  </a:cubicBezTo>
                  <a:cubicBezTo>
                    <a:pt x="3126" y="1162"/>
                    <a:pt x="3304" y="1145"/>
                    <a:pt x="3465" y="1145"/>
                  </a:cubicBezTo>
                  <a:cubicBezTo>
                    <a:pt x="3956" y="1145"/>
                    <a:pt x="4302" y="1300"/>
                    <a:pt x="4524" y="1432"/>
                  </a:cubicBezTo>
                  <a:lnTo>
                    <a:pt x="4835" y="1040"/>
                  </a:lnTo>
                  <a:lnTo>
                    <a:pt x="4835" y="975"/>
                  </a:lnTo>
                  <a:cubicBezTo>
                    <a:pt x="4822" y="813"/>
                    <a:pt x="4741" y="473"/>
                    <a:pt x="4268" y="217"/>
                  </a:cubicBezTo>
                  <a:cubicBezTo>
                    <a:pt x="4021" y="88"/>
                    <a:pt x="3620" y="1"/>
                    <a:pt x="3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3358;p77">
              <a:extLst>
                <a:ext uri="{FF2B5EF4-FFF2-40B4-BE49-F238E27FC236}">
                  <a16:creationId xmlns:a16="http://schemas.microsoft.com/office/drawing/2014/main" xmlns="" id="{CBC46FC1-C745-4704-B711-7672801B9160}"/>
                </a:ext>
              </a:extLst>
            </p:cNvPr>
            <p:cNvSpPr/>
            <p:nvPr/>
          </p:nvSpPr>
          <p:spPr>
            <a:xfrm>
              <a:off x="2283172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3359;p77">
              <a:extLst>
                <a:ext uri="{FF2B5EF4-FFF2-40B4-BE49-F238E27FC236}">
                  <a16:creationId xmlns:a16="http://schemas.microsoft.com/office/drawing/2014/main" xmlns="" id="{88EA5545-FF4A-447C-9F27-822EB784BFE5}"/>
                </a:ext>
              </a:extLst>
            </p:cNvPr>
            <p:cNvSpPr/>
            <p:nvPr/>
          </p:nvSpPr>
          <p:spPr>
            <a:xfrm>
              <a:off x="2679173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64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64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6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360;p77">
              <a:extLst>
                <a:ext uri="{FF2B5EF4-FFF2-40B4-BE49-F238E27FC236}">
                  <a16:creationId xmlns:a16="http://schemas.microsoft.com/office/drawing/2014/main" xmlns="" id="{78397671-BB89-4D89-A147-D3B6D1450337}"/>
                </a:ext>
              </a:extLst>
            </p:cNvPr>
            <p:cNvSpPr/>
            <p:nvPr/>
          </p:nvSpPr>
          <p:spPr>
            <a:xfrm>
              <a:off x="2491024" y="1924750"/>
              <a:ext cx="71259" cy="29629"/>
            </a:xfrm>
            <a:custGeom>
              <a:avLst/>
              <a:gdLst/>
              <a:ahLst/>
              <a:cxnLst/>
              <a:rect l="l" t="t" r="r" b="b"/>
              <a:pathLst>
                <a:path w="481" h="200" extrusionOk="0">
                  <a:moveTo>
                    <a:pt x="232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30" y="200"/>
                    <a:pt x="253" y="200"/>
                  </a:cubicBezTo>
                  <a:cubicBezTo>
                    <a:pt x="369" y="200"/>
                    <a:pt x="480" y="175"/>
                    <a:pt x="474" y="122"/>
                  </a:cubicBezTo>
                  <a:cubicBezTo>
                    <a:pt x="474" y="57"/>
                    <a:pt x="380" y="2"/>
                    <a:pt x="257" y="2"/>
                  </a:cubicBezTo>
                  <a:cubicBezTo>
                    <a:pt x="248" y="1"/>
                    <a:pt x="240" y="1"/>
                    <a:pt x="232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361;p77">
              <a:extLst>
                <a:ext uri="{FF2B5EF4-FFF2-40B4-BE49-F238E27FC236}">
                  <a16:creationId xmlns:a16="http://schemas.microsoft.com/office/drawing/2014/main" xmlns="" id="{F4C21400-290E-4A33-9667-468FDE84E07B}"/>
                </a:ext>
              </a:extLst>
            </p:cNvPr>
            <p:cNvSpPr/>
            <p:nvPr/>
          </p:nvSpPr>
          <p:spPr>
            <a:xfrm>
              <a:off x="2489098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70" y="1"/>
                  </a:moveTo>
                  <a:cubicBezTo>
                    <a:pt x="150" y="1"/>
                    <a:pt x="28" y="58"/>
                    <a:pt x="1" y="167"/>
                  </a:cubicBezTo>
                  <a:lnTo>
                    <a:pt x="1" y="180"/>
                  </a:lnTo>
                  <a:cubicBezTo>
                    <a:pt x="82" y="112"/>
                    <a:pt x="150" y="44"/>
                    <a:pt x="270" y="44"/>
                  </a:cubicBezTo>
                  <a:cubicBezTo>
                    <a:pt x="380" y="44"/>
                    <a:pt x="432" y="99"/>
                    <a:pt x="487" y="180"/>
                  </a:cubicBezTo>
                  <a:cubicBezTo>
                    <a:pt x="493" y="186"/>
                    <a:pt x="504" y="190"/>
                    <a:pt x="513" y="190"/>
                  </a:cubicBezTo>
                  <a:cubicBezTo>
                    <a:pt x="522" y="190"/>
                    <a:pt x="529" y="186"/>
                    <a:pt x="529" y="180"/>
                  </a:cubicBezTo>
                  <a:cubicBezTo>
                    <a:pt x="508" y="58"/>
                    <a:pt x="390" y="1"/>
                    <a:pt x="27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362;p77">
              <a:extLst>
                <a:ext uri="{FF2B5EF4-FFF2-40B4-BE49-F238E27FC236}">
                  <a16:creationId xmlns:a16="http://schemas.microsoft.com/office/drawing/2014/main" xmlns="" id="{9752195D-9157-44A6-B7BE-32D241A7AFFB}"/>
                </a:ext>
              </a:extLst>
            </p:cNvPr>
            <p:cNvSpPr/>
            <p:nvPr/>
          </p:nvSpPr>
          <p:spPr>
            <a:xfrm>
              <a:off x="2468950" y="1977194"/>
              <a:ext cx="163259" cy="45185"/>
            </a:xfrm>
            <a:custGeom>
              <a:avLst/>
              <a:gdLst/>
              <a:ahLst/>
              <a:cxnLst/>
              <a:rect l="l" t="t" r="r" b="b"/>
              <a:pathLst>
                <a:path w="1102" h="305" extrusionOk="0">
                  <a:moveTo>
                    <a:pt x="1055" y="0"/>
                  </a:moveTo>
                  <a:cubicBezTo>
                    <a:pt x="1045" y="0"/>
                    <a:pt x="1035" y="3"/>
                    <a:pt x="1028" y="11"/>
                  </a:cubicBezTo>
                  <a:cubicBezTo>
                    <a:pt x="878" y="179"/>
                    <a:pt x="651" y="253"/>
                    <a:pt x="423" y="253"/>
                  </a:cubicBezTo>
                  <a:cubicBezTo>
                    <a:pt x="282" y="253"/>
                    <a:pt x="141" y="225"/>
                    <a:pt x="17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3" y="304"/>
                    <a:pt x="420" y="304"/>
                  </a:cubicBezTo>
                  <a:cubicBezTo>
                    <a:pt x="669" y="304"/>
                    <a:pt x="930" y="209"/>
                    <a:pt x="1083" y="40"/>
                  </a:cubicBezTo>
                  <a:cubicBezTo>
                    <a:pt x="1101" y="19"/>
                    <a:pt x="1079" y="0"/>
                    <a:pt x="1055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363;p77">
              <a:extLst>
                <a:ext uri="{FF2B5EF4-FFF2-40B4-BE49-F238E27FC236}">
                  <a16:creationId xmlns:a16="http://schemas.microsoft.com/office/drawing/2014/main" xmlns="" id="{56E789AB-9B6F-401E-9B3B-F3FBC550005B}"/>
                </a:ext>
              </a:extLst>
            </p:cNvPr>
            <p:cNvSpPr/>
            <p:nvPr/>
          </p:nvSpPr>
          <p:spPr>
            <a:xfrm>
              <a:off x="2617247" y="1964750"/>
              <a:ext cx="29926" cy="22963"/>
            </a:xfrm>
            <a:custGeom>
              <a:avLst/>
              <a:gdLst/>
              <a:ahLst/>
              <a:cxnLst/>
              <a:rect l="l" t="t" r="r" b="b"/>
              <a:pathLst>
                <a:path w="202" h="155" extrusionOk="0">
                  <a:moveTo>
                    <a:pt x="27" y="1"/>
                  </a:moveTo>
                  <a:cubicBezTo>
                    <a:pt x="1" y="43"/>
                    <a:pt x="27" y="95"/>
                    <a:pt x="53" y="124"/>
                  </a:cubicBezTo>
                  <a:cubicBezTo>
                    <a:pt x="74" y="143"/>
                    <a:pt x="108" y="155"/>
                    <a:pt x="141" y="155"/>
                  </a:cubicBezTo>
                  <a:cubicBezTo>
                    <a:pt x="153" y="155"/>
                    <a:pt x="165" y="153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69" y="111"/>
                    <a:pt x="53" y="56"/>
                    <a:pt x="40" y="14"/>
                  </a:cubicBezTo>
                  <a:cubicBezTo>
                    <a:pt x="40" y="1"/>
                    <a:pt x="27" y="1"/>
                    <a:pt x="27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364;p77">
              <a:extLst>
                <a:ext uri="{FF2B5EF4-FFF2-40B4-BE49-F238E27FC236}">
                  <a16:creationId xmlns:a16="http://schemas.microsoft.com/office/drawing/2014/main" xmlns="" id="{B167E8FC-CC0E-402C-8D8B-47434865C0D1}"/>
                </a:ext>
              </a:extLst>
            </p:cNvPr>
            <p:cNvSpPr/>
            <p:nvPr/>
          </p:nvSpPr>
          <p:spPr>
            <a:xfrm>
              <a:off x="2585395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0" y="1"/>
                    <a:pt x="161" y="108"/>
                    <a:pt x="93" y="364"/>
                  </a:cubicBezTo>
                  <a:cubicBezTo>
                    <a:pt x="1" y="669"/>
                    <a:pt x="179" y="973"/>
                    <a:pt x="583" y="973"/>
                  </a:cubicBezTo>
                  <a:cubicBezTo>
                    <a:pt x="591" y="973"/>
                    <a:pt x="599" y="973"/>
                    <a:pt x="608" y="973"/>
                  </a:cubicBezTo>
                  <a:cubicBezTo>
                    <a:pt x="1065" y="947"/>
                    <a:pt x="1214" y="688"/>
                    <a:pt x="1175" y="432"/>
                  </a:cubicBezTo>
                  <a:cubicBezTo>
                    <a:pt x="1120" y="163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365;p77">
              <a:extLst>
                <a:ext uri="{FF2B5EF4-FFF2-40B4-BE49-F238E27FC236}">
                  <a16:creationId xmlns:a16="http://schemas.microsoft.com/office/drawing/2014/main" xmlns="" id="{5469E555-EE0E-4F7E-9D72-55FCFD15404B}"/>
                </a:ext>
              </a:extLst>
            </p:cNvPr>
            <p:cNvSpPr/>
            <p:nvPr/>
          </p:nvSpPr>
          <p:spPr>
            <a:xfrm>
              <a:off x="2595173" y="1760305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564" y="1"/>
                  </a:moveTo>
                  <a:cubicBezTo>
                    <a:pt x="440" y="1"/>
                    <a:pt x="319" y="30"/>
                    <a:pt x="218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7" y="483"/>
                    <a:pt x="11" y="483"/>
                  </a:cubicBezTo>
                  <a:cubicBezTo>
                    <a:pt x="12" y="483"/>
                    <a:pt x="14" y="481"/>
                    <a:pt x="14" y="477"/>
                  </a:cubicBezTo>
                  <a:cubicBezTo>
                    <a:pt x="86" y="250"/>
                    <a:pt x="328" y="107"/>
                    <a:pt x="561" y="107"/>
                  </a:cubicBezTo>
                  <a:cubicBezTo>
                    <a:pt x="591" y="107"/>
                    <a:pt x="620" y="109"/>
                    <a:pt x="649" y="114"/>
                  </a:cubicBezTo>
                  <a:cubicBezTo>
                    <a:pt x="756" y="140"/>
                    <a:pt x="866" y="195"/>
                    <a:pt x="931" y="276"/>
                  </a:cubicBezTo>
                  <a:cubicBezTo>
                    <a:pt x="1012" y="370"/>
                    <a:pt x="1028" y="490"/>
                    <a:pt x="1093" y="584"/>
                  </a:cubicBezTo>
                  <a:cubicBezTo>
                    <a:pt x="1102" y="593"/>
                    <a:pt x="1114" y="601"/>
                    <a:pt x="1126" y="601"/>
                  </a:cubicBezTo>
                  <a:cubicBezTo>
                    <a:pt x="1134" y="601"/>
                    <a:pt x="1142" y="596"/>
                    <a:pt x="1148" y="584"/>
                  </a:cubicBezTo>
                  <a:cubicBezTo>
                    <a:pt x="1216" y="451"/>
                    <a:pt x="1109" y="289"/>
                    <a:pt x="1012" y="195"/>
                  </a:cubicBezTo>
                  <a:cubicBezTo>
                    <a:pt x="918" y="85"/>
                    <a:pt x="769" y="17"/>
                    <a:pt x="636" y="4"/>
                  </a:cubicBezTo>
                  <a:cubicBezTo>
                    <a:pt x="612" y="2"/>
                    <a:pt x="588" y="1"/>
                    <a:pt x="56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366;p77">
              <a:extLst>
                <a:ext uri="{FF2B5EF4-FFF2-40B4-BE49-F238E27FC236}">
                  <a16:creationId xmlns:a16="http://schemas.microsoft.com/office/drawing/2014/main" xmlns="" id="{3685DAA9-EA65-40E3-9E06-4F0AFD07663B}"/>
                </a:ext>
              </a:extLst>
            </p:cNvPr>
            <p:cNvSpPr/>
            <p:nvPr/>
          </p:nvSpPr>
          <p:spPr>
            <a:xfrm>
              <a:off x="2603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75" y="1"/>
                    <a:pt x="0" y="176"/>
                    <a:pt x="0" y="406"/>
                  </a:cubicBezTo>
                  <a:cubicBezTo>
                    <a:pt x="0" y="623"/>
                    <a:pt x="175" y="811"/>
                    <a:pt x="405" y="811"/>
                  </a:cubicBezTo>
                  <a:cubicBezTo>
                    <a:pt x="619" y="811"/>
                    <a:pt x="810" y="623"/>
                    <a:pt x="810" y="406"/>
                  </a:cubicBezTo>
                  <a:cubicBezTo>
                    <a:pt x="810" y="176"/>
                    <a:pt x="619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67;p77">
              <a:extLst>
                <a:ext uri="{FF2B5EF4-FFF2-40B4-BE49-F238E27FC236}">
                  <a16:creationId xmlns:a16="http://schemas.microsoft.com/office/drawing/2014/main" xmlns="" id="{62AEAABD-3BEE-439D-8752-47AC3D06ABD8}"/>
                </a:ext>
              </a:extLst>
            </p:cNvPr>
            <p:cNvSpPr/>
            <p:nvPr/>
          </p:nvSpPr>
          <p:spPr>
            <a:xfrm>
              <a:off x="2615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368;p77">
              <a:extLst>
                <a:ext uri="{FF2B5EF4-FFF2-40B4-BE49-F238E27FC236}">
                  <a16:creationId xmlns:a16="http://schemas.microsoft.com/office/drawing/2014/main" xmlns="" id="{0F761911-48CB-48CC-AC1B-10A99818A948}"/>
                </a:ext>
              </a:extLst>
            </p:cNvPr>
            <p:cNvSpPr/>
            <p:nvPr/>
          </p:nvSpPr>
          <p:spPr>
            <a:xfrm>
              <a:off x="2309098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63"/>
                    <a:pt x="43" y="432"/>
                  </a:cubicBezTo>
                  <a:cubicBezTo>
                    <a:pt x="1" y="688"/>
                    <a:pt x="163" y="947"/>
                    <a:pt x="610" y="973"/>
                  </a:cubicBezTo>
                  <a:cubicBezTo>
                    <a:pt x="618" y="973"/>
                    <a:pt x="627" y="973"/>
                    <a:pt x="635" y="973"/>
                  </a:cubicBezTo>
                  <a:cubicBezTo>
                    <a:pt x="1036" y="973"/>
                    <a:pt x="1227" y="669"/>
                    <a:pt x="1135" y="364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369;p77">
              <a:extLst>
                <a:ext uri="{FF2B5EF4-FFF2-40B4-BE49-F238E27FC236}">
                  <a16:creationId xmlns:a16="http://schemas.microsoft.com/office/drawing/2014/main" xmlns="" id="{BFC89DA1-F355-4CB2-A905-F456DC12D503}"/>
                </a:ext>
              </a:extLst>
            </p:cNvPr>
            <p:cNvSpPr/>
            <p:nvPr/>
          </p:nvSpPr>
          <p:spPr>
            <a:xfrm>
              <a:off x="2299024" y="1760749"/>
              <a:ext cx="180147" cy="88592"/>
            </a:xfrm>
            <a:custGeom>
              <a:avLst/>
              <a:gdLst/>
              <a:ahLst/>
              <a:cxnLst/>
              <a:rect l="l" t="t" r="r" b="b"/>
              <a:pathLst>
                <a:path w="1216" h="598" extrusionOk="0">
                  <a:moveTo>
                    <a:pt x="665" y="1"/>
                  </a:moveTo>
                  <a:cubicBezTo>
                    <a:pt x="605" y="1"/>
                    <a:pt x="545" y="10"/>
                    <a:pt x="487" y="30"/>
                  </a:cubicBezTo>
                  <a:cubicBezTo>
                    <a:pt x="380" y="56"/>
                    <a:pt x="257" y="124"/>
                    <a:pt x="192" y="205"/>
                  </a:cubicBezTo>
                  <a:cubicBezTo>
                    <a:pt x="111" y="299"/>
                    <a:pt x="1" y="461"/>
                    <a:pt x="82" y="568"/>
                  </a:cubicBezTo>
                  <a:cubicBezTo>
                    <a:pt x="90" y="585"/>
                    <a:pt x="104" y="597"/>
                    <a:pt x="116" y="597"/>
                  </a:cubicBezTo>
                  <a:cubicBezTo>
                    <a:pt x="124" y="597"/>
                    <a:pt x="132" y="592"/>
                    <a:pt x="137" y="581"/>
                  </a:cubicBezTo>
                  <a:cubicBezTo>
                    <a:pt x="192" y="500"/>
                    <a:pt x="205" y="419"/>
                    <a:pt x="244" y="338"/>
                  </a:cubicBezTo>
                  <a:cubicBezTo>
                    <a:pt x="299" y="244"/>
                    <a:pt x="380" y="192"/>
                    <a:pt x="474" y="150"/>
                  </a:cubicBezTo>
                  <a:cubicBezTo>
                    <a:pt x="542" y="121"/>
                    <a:pt x="613" y="108"/>
                    <a:pt x="684" y="108"/>
                  </a:cubicBezTo>
                  <a:cubicBezTo>
                    <a:pt x="911" y="108"/>
                    <a:pt x="1131" y="247"/>
                    <a:pt x="1203" y="474"/>
                  </a:cubicBezTo>
                  <a:cubicBezTo>
                    <a:pt x="1207" y="478"/>
                    <a:pt x="1209" y="479"/>
                    <a:pt x="1211" y="479"/>
                  </a:cubicBezTo>
                  <a:cubicBezTo>
                    <a:pt x="1216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73" y="82"/>
                  </a:cubicBezTo>
                  <a:cubicBezTo>
                    <a:pt x="878" y="30"/>
                    <a:pt x="772" y="1"/>
                    <a:pt x="6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370;p77">
              <a:extLst>
                <a:ext uri="{FF2B5EF4-FFF2-40B4-BE49-F238E27FC236}">
                  <a16:creationId xmlns:a16="http://schemas.microsoft.com/office/drawing/2014/main" xmlns="" id="{8D28ECBA-5E50-4540-8F8B-57B6222E843C}"/>
                </a:ext>
              </a:extLst>
            </p:cNvPr>
            <p:cNvSpPr/>
            <p:nvPr/>
          </p:nvSpPr>
          <p:spPr>
            <a:xfrm>
              <a:off x="2351469" y="1792897"/>
              <a:ext cx="119999" cy="120148"/>
            </a:xfrm>
            <a:custGeom>
              <a:avLst/>
              <a:gdLst/>
              <a:ahLst/>
              <a:cxnLst/>
              <a:rect l="l" t="t" r="r" b="b"/>
              <a:pathLst>
                <a:path w="810" h="811" extrusionOk="0">
                  <a:moveTo>
                    <a:pt x="405" y="1"/>
                  </a:moveTo>
                  <a:cubicBezTo>
                    <a:pt x="188" y="1"/>
                    <a:pt x="0" y="176"/>
                    <a:pt x="0" y="406"/>
                  </a:cubicBezTo>
                  <a:cubicBezTo>
                    <a:pt x="0" y="623"/>
                    <a:pt x="188" y="811"/>
                    <a:pt x="405" y="811"/>
                  </a:cubicBezTo>
                  <a:cubicBezTo>
                    <a:pt x="632" y="811"/>
                    <a:pt x="810" y="623"/>
                    <a:pt x="810" y="406"/>
                  </a:cubicBezTo>
                  <a:cubicBezTo>
                    <a:pt x="810" y="176"/>
                    <a:pt x="632" y="1"/>
                    <a:pt x="405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371;p77">
              <a:extLst>
                <a:ext uri="{FF2B5EF4-FFF2-40B4-BE49-F238E27FC236}">
                  <a16:creationId xmlns:a16="http://schemas.microsoft.com/office/drawing/2014/main" xmlns="" id="{38CF0746-26B6-4E83-B273-861512437D02}"/>
                </a:ext>
              </a:extLst>
            </p:cNvPr>
            <p:cNvSpPr/>
            <p:nvPr/>
          </p:nvSpPr>
          <p:spPr>
            <a:xfrm>
              <a:off x="2363469" y="1826972"/>
              <a:ext cx="37926" cy="40000"/>
            </a:xfrm>
            <a:custGeom>
              <a:avLst/>
              <a:gdLst/>
              <a:ahLst/>
              <a:cxnLst/>
              <a:rect l="l" t="t" r="r" b="b"/>
              <a:pathLst>
                <a:path w="256" h="270" extrusionOk="0">
                  <a:moveTo>
                    <a:pt x="120" y="1"/>
                  </a:moveTo>
                  <a:cubicBezTo>
                    <a:pt x="52" y="1"/>
                    <a:pt x="0" y="69"/>
                    <a:pt x="0" y="134"/>
                  </a:cubicBezTo>
                  <a:cubicBezTo>
                    <a:pt x="0" y="202"/>
                    <a:pt x="52" y="270"/>
                    <a:pt x="120" y="270"/>
                  </a:cubicBezTo>
                  <a:cubicBezTo>
                    <a:pt x="201" y="270"/>
                    <a:pt x="256" y="202"/>
                    <a:pt x="256" y="134"/>
                  </a:cubicBezTo>
                  <a:cubicBezTo>
                    <a:pt x="256" y="69"/>
                    <a:pt x="201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372;p77">
              <a:extLst>
                <a:ext uri="{FF2B5EF4-FFF2-40B4-BE49-F238E27FC236}">
                  <a16:creationId xmlns:a16="http://schemas.microsoft.com/office/drawing/2014/main" xmlns="" id="{C87A85F3-812C-4CA3-A9F2-B77998414195}"/>
                </a:ext>
              </a:extLst>
            </p:cNvPr>
            <p:cNvSpPr/>
            <p:nvPr/>
          </p:nvSpPr>
          <p:spPr>
            <a:xfrm>
              <a:off x="2631173" y="1664749"/>
              <a:ext cx="100000" cy="52444"/>
            </a:xfrm>
            <a:custGeom>
              <a:avLst/>
              <a:gdLst/>
              <a:ahLst/>
              <a:cxnLst/>
              <a:rect l="l" t="t" r="r" b="b"/>
              <a:pathLst>
                <a:path w="675" h="354" extrusionOk="0">
                  <a:moveTo>
                    <a:pt x="121" y="1"/>
                  </a:moveTo>
                  <a:cubicBezTo>
                    <a:pt x="95" y="1"/>
                    <a:pt x="69" y="1"/>
                    <a:pt x="56" y="14"/>
                  </a:cubicBezTo>
                  <a:cubicBezTo>
                    <a:pt x="27" y="30"/>
                    <a:pt x="14" y="56"/>
                    <a:pt x="1" y="82"/>
                  </a:cubicBezTo>
                  <a:cubicBezTo>
                    <a:pt x="1" y="137"/>
                    <a:pt x="40" y="163"/>
                    <a:pt x="95" y="176"/>
                  </a:cubicBezTo>
                  <a:cubicBezTo>
                    <a:pt x="137" y="176"/>
                    <a:pt x="163" y="192"/>
                    <a:pt x="202" y="192"/>
                  </a:cubicBezTo>
                  <a:cubicBezTo>
                    <a:pt x="231" y="192"/>
                    <a:pt x="257" y="205"/>
                    <a:pt x="283" y="205"/>
                  </a:cubicBezTo>
                  <a:cubicBezTo>
                    <a:pt x="364" y="218"/>
                    <a:pt x="461" y="257"/>
                    <a:pt x="526" y="299"/>
                  </a:cubicBezTo>
                  <a:cubicBezTo>
                    <a:pt x="568" y="312"/>
                    <a:pt x="594" y="338"/>
                    <a:pt x="636" y="354"/>
                  </a:cubicBezTo>
                  <a:cubicBezTo>
                    <a:pt x="649" y="354"/>
                    <a:pt x="662" y="354"/>
                    <a:pt x="675" y="338"/>
                  </a:cubicBezTo>
                  <a:lnTo>
                    <a:pt x="675" y="312"/>
                  </a:lnTo>
                  <a:cubicBezTo>
                    <a:pt x="662" y="257"/>
                    <a:pt x="636" y="231"/>
                    <a:pt x="607" y="192"/>
                  </a:cubicBezTo>
                  <a:cubicBezTo>
                    <a:pt x="568" y="150"/>
                    <a:pt x="513" y="111"/>
                    <a:pt x="461" y="82"/>
                  </a:cubicBezTo>
                  <a:cubicBezTo>
                    <a:pt x="364" y="30"/>
                    <a:pt x="244" y="1"/>
                    <a:pt x="12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373;p77">
              <a:extLst>
                <a:ext uri="{FF2B5EF4-FFF2-40B4-BE49-F238E27FC236}">
                  <a16:creationId xmlns:a16="http://schemas.microsoft.com/office/drawing/2014/main" xmlns="" id="{9BA25477-9303-45B4-9EF3-CD785C62454A}"/>
                </a:ext>
              </a:extLst>
            </p:cNvPr>
            <p:cNvSpPr/>
            <p:nvPr/>
          </p:nvSpPr>
          <p:spPr>
            <a:xfrm>
              <a:off x="2357098" y="1668156"/>
              <a:ext cx="102370" cy="44741"/>
            </a:xfrm>
            <a:custGeom>
              <a:avLst/>
              <a:gdLst/>
              <a:ahLst/>
              <a:cxnLst/>
              <a:rect l="l" t="t" r="r" b="b"/>
              <a:pathLst>
                <a:path w="691" h="302" extrusionOk="0">
                  <a:moveTo>
                    <a:pt x="505" y="1"/>
                  </a:moveTo>
                  <a:cubicBezTo>
                    <a:pt x="414" y="1"/>
                    <a:pt x="324" y="20"/>
                    <a:pt x="244" y="59"/>
                  </a:cubicBezTo>
                  <a:cubicBezTo>
                    <a:pt x="189" y="88"/>
                    <a:pt x="124" y="114"/>
                    <a:pt x="82" y="153"/>
                  </a:cubicBezTo>
                  <a:cubicBezTo>
                    <a:pt x="56" y="195"/>
                    <a:pt x="27" y="221"/>
                    <a:pt x="14" y="263"/>
                  </a:cubicBezTo>
                  <a:cubicBezTo>
                    <a:pt x="1" y="276"/>
                    <a:pt x="14" y="289"/>
                    <a:pt x="14" y="289"/>
                  </a:cubicBezTo>
                  <a:cubicBezTo>
                    <a:pt x="14" y="302"/>
                    <a:pt x="43" y="302"/>
                    <a:pt x="56" y="302"/>
                  </a:cubicBezTo>
                  <a:cubicBezTo>
                    <a:pt x="95" y="302"/>
                    <a:pt x="124" y="289"/>
                    <a:pt x="150" y="263"/>
                  </a:cubicBezTo>
                  <a:cubicBezTo>
                    <a:pt x="231" y="221"/>
                    <a:pt x="325" y="208"/>
                    <a:pt x="406" y="195"/>
                  </a:cubicBezTo>
                  <a:cubicBezTo>
                    <a:pt x="432" y="195"/>
                    <a:pt x="461" y="182"/>
                    <a:pt x="487" y="182"/>
                  </a:cubicBezTo>
                  <a:lnTo>
                    <a:pt x="594" y="182"/>
                  </a:lnTo>
                  <a:cubicBezTo>
                    <a:pt x="649" y="169"/>
                    <a:pt x="691" y="153"/>
                    <a:pt x="691" y="101"/>
                  </a:cubicBezTo>
                  <a:cubicBezTo>
                    <a:pt x="691" y="72"/>
                    <a:pt x="675" y="33"/>
                    <a:pt x="649" y="20"/>
                  </a:cubicBezTo>
                  <a:cubicBezTo>
                    <a:pt x="636" y="7"/>
                    <a:pt x="610" y="7"/>
                    <a:pt x="594" y="7"/>
                  </a:cubicBezTo>
                  <a:cubicBezTo>
                    <a:pt x="564" y="3"/>
                    <a:pt x="534" y="1"/>
                    <a:pt x="50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374;p77">
              <a:extLst>
                <a:ext uri="{FF2B5EF4-FFF2-40B4-BE49-F238E27FC236}">
                  <a16:creationId xmlns:a16="http://schemas.microsoft.com/office/drawing/2014/main" xmlns="" id="{F1226076-E6CB-404B-A43E-54DD310CEF0F}"/>
                </a:ext>
              </a:extLst>
            </p:cNvPr>
            <p:cNvSpPr/>
            <p:nvPr/>
          </p:nvSpPr>
          <p:spPr>
            <a:xfrm>
              <a:off x="2771469" y="1466971"/>
              <a:ext cx="37926" cy="96148"/>
            </a:xfrm>
            <a:custGeom>
              <a:avLst/>
              <a:gdLst/>
              <a:ahLst/>
              <a:cxnLst/>
              <a:rect l="l" t="t" r="r" b="b"/>
              <a:pathLst>
                <a:path w="256" h="649" extrusionOk="0">
                  <a:moveTo>
                    <a:pt x="94" y="1"/>
                  </a:moveTo>
                  <a:cubicBezTo>
                    <a:pt x="81" y="1"/>
                    <a:pt x="81" y="14"/>
                    <a:pt x="94" y="14"/>
                  </a:cubicBezTo>
                  <a:cubicBezTo>
                    <a:pt x="175" y="82"/>
                    <a:pt x="175" y="257"/>
                    <a:pt x="162" y="338"/>
                  </a:cubicBezTo>
                  <a:cubicBezTo>
                    <a:pt x="162" y="432"/>
                    <a:pt x="120" y="487"/>
                    <a:pt x="52" y="555"/>
                  </a:cubicBezTo>
                  <a:cubicBezTo>
                    <a:pt x="26" y="581"/>
                    <a:pt x="26" y="581"/>
                    <a:pt x="13" y="620"/>
                  </a:cubicBezTo>
                  <a:cubicBezTo>
                    <a:pt x="0" y="636"/>
                    <a:pt x="26" y="649"/>
                    <a:pt x="52" y="649"/>
                  </a:cubicBezTo>
                  <a:cubicBezTo>
                    <a:pt x="214" y="594"/>
                    <a:pt x="256" y="364"/>
                    <a:pt x="227" y="215"/>
                  </a:cubicBezTo>
                  <a:cubicBezTo>
                    <a:pt x="214" y="150"/>
                    <a:pt x="175" y="14"/>
                    <a:pt x="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375;p77">
              <a:extLst>
                <a:ext uri="{FF2B5EF4-FFF2-40B4-BE49-F238E27FC236}">
                  <a16:creationId xmlns:a16="http://schemas.microsoft.com/office/drawing/2014/main" xmlns="" id="{BA6F7F2B-3817-40FC-992D-985E53D5B9AC}"/>
                </a:ext>
              </a:extLst>
            </p:cNvPr>
            <p:cNvSpPr/>
            <p:nvPr/>
          </p:nvSpPr>
          <p:spPr>
            <a:xfrm>
              <a:off x="2775173" y="1537638"/>
              <a:ext cx="70222" cy="25185"/>
            </a:xfrm>
            <a:custGeom>
              <a:avLst/>
              <a:gdLst/>
              <a:ahLst/>
              <a:cxnLst/>
              <a:rect l="l" t="t" r="r" b="b"/>
              <a:pathLst>
                <a:path w="474" h="170" extrusionOk="0">
                  <a:moveTo>
                    <a:pt x="310" y="0"/>
                  </a:moveTo>
                  <a:cubicBezTo>
                    <a:pt x="203" y="0"/>
                    <a:pt x="80" y="43"/>
                    <a:pt x="40" y="91"/>
                  </a:cubicBezTo>
                  <a:cubicBezTo>
                    <a:pt x="27" y="104"/>
                    <a:pt x="1" y="130"/>
                    <a:pt x="14" y="143"/>
                  </a:cubicBezTo>
                  <a:cubicBezTo>
                    <a:pt x="18" y="162"/>
                    <a:pt x="31" y="170"/>
                    <a:pt x="47" y="170"/>
                  </a:cubicBezTo>
                  <a:cubicBezTo>
                    <a:pt x="89" y="170"/>
                    <a:pt x="154" y="126"/>
                    <a:pt x="163" y="117"/>
                  </a:cubicBezTo>
                  <a:cubicBezTo>
                    <a:pt x="219" y="99"/>
                    <a:pt x="308" y="73"/>
                    <a:pt x="380" y="73"/>
                  </a:cubicBezTo>
                  <a:cubicBezTo>
                    <a:pt x="412" y="73"/>
                    <a:pt x="440" y="78"/>
                    <a:pt x="461" y="91"/>
                  </a:cubicBezTo>
                  <a:cubicBezTo>
                    <a:pt x="474" y="91"/>
                    <a:pt x="474" y="91"/>
                    <a:pt x="474" y="78"/>
                  </a:cubicBezTo>
                  <a:cubicBezTo>
                    <a:pt x="451" y="22"/>
                    <a:pt x="385" y="0"/>
                    <a:pt x="31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376;p77">
              <a:extLst>
                <a:ext uri="{FF2B5EF4-FFF2-40B4-BE49-F238E27FC236}">
                  <a16:creationId xmlns:a16="http://schemas.microsoft.com/office/drawing/2014/main" xmlns="" id="{526E08A3-2957-43D9-B556-072751FC63AC}"/>
                </a:ext>
              </a:extLst>
            </p:cNvPr>
            <p:cNvSpPr/>
            <p:nvPr/>
          </p:nvSpPr>
          <p:spPr>
            <a:xfrm>
              <a:off x="2807469" y="1741194"/>
              <a:ext cx="147851" cy="190814"/>
            </a:xfrm>
            <a:custGeom>
              <a:avLst/>
              <a:gdLst/>
              <a:ahLst/>
              <a:cxnLst/>
              <a:rect l="l" t="t" r="r" b="b"/>
              <a:pathLst>
                <a:path w="998" h="1288" extrusionOk="0">
                  <a:moveTo>
                    <a:pt x="478" y="1"/>
                  </a:moveTo>
                  <a:cubicBezTo>
                    <a:pt x="241" y="1"/>
                    <a:pt x="43" y="208"/>
                    <a:pt x="0" y="376"/>
                  </a:cubicBezTo>
                  <a:lnTo>
                    <a:pt x="26" y="1160"/>
                  </a:lnTo>
                  <a:cubicBezTo>
                    <a:pt x="89" y="1247"/>
                    <a:pt x="188" y="1287"/>
                    <a:pt x="298" y="1287"/>
                  </a:cubicBezTo>
                  <a:cubicBezTo>
                    <a:pt x="494" y="1287"/>
                    <a:pt x="724" y="1159"/>
                    <a:pt x="836" y="943"/>
                  </a:cubicBezTo>
                  <a:cubicBezTo>
                    <a:pt x="998" y="606"/>
                    <a:pt x="930" y="146"/>
                    <a:pt x="619" y="26"/>
                  </a:cubicBezTo>
                  <a:cubicBezTo>
                    <a:pt x="571" y="8"/>
                    <a:pt x="524" y="1"/>
                    <a:pt x="478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377;p77">
              <a:extLst>
                <a:ext uri="{FF2B5EF4-FFF2-40B4-BE49-F238E27FC236}">
                  <a16:creationId xmlns:a16="http://schemas.microsoft.com/office/drawing/2014/main" xmlns="" id="{A48F9CEC-8594-4B8C-97D2-D07BC4AC6603}"/>
                </a:ext>
              </a:extLst>
            </p:cNvPr>
            <p:cNvSpPr/>
            <p:nvPr/>
          </p:nvSpPr>
          <p:spPr>
            <a:xfrm>
              <a:off x="2803469" y="1797786"/>
              <a:ext cx="121925" cy="76000"/>
            </a:xfrm>
            <a:custGeom>
              <a:avLst/>
              <a:gdLst/>
              <a:ahLst/>
              <a:cxnLst/>
              <a:rect l="l" t="t" r="r" b="b"/>
              <a:pathLst>
                <a:path w="823" h="513" extrusionOk="0">
                  <a:moveTo>
                    <a:pt x="371" y="0"/>
                  </a:moveTo>
                  <a:cubicBezTo>
                    <a:pt x="216" y="0"/>
                    <a:pt x="61" y="69"/>
                    <a:pt x="11" y="224"/>
                  </a:cubicBezTo>
                  <a:cubicBezTo>
                    <a:pt x="1" y="234"/>
                    <a:pt x="17" y="255"/>
                    <a:pt x="30" y="255"/>
                  </a:cubicBezTo>
                  <a:cubicBezTo>
                    <a:pt x="34" y="255"/>
                    <a:pt x="37" y="253"/>
                    <a:pt x="40" y="250"/>
                  </a:cubicBezTo>
                  <a:cubicBezTo>
                    <a:pt x="92" y="211"/>
                    <a:pt x="134" y="156"/>
                    <a:pt x="189" y="130"/>
                  </a:cubicBezTo>
                  <a:cubicBezTo>
                    <a:pt x="238" y="98"/>
                    <a:pt x="289" y="83"/>
                    <a:pt x="345" y="83"/>
                  </a:cubicBezTo>
                  <a:cubicBezTo>
                    <a:pt x="364" y="83"/>
                    <a:pt x="383" y="85"/>
                    <a:pt x="403" y="88"/>
                  </a:cubicBezTo>
                  <a:cubicBezTo>
                    <a:pt x="432" y="130"/>
                    <a:pt x="458" y="169"/>
                    <a:pt x="458" y="237"/>
                  </a:cubicBezTo>
                  <a:cubicBezTo>
                    <a:pt x="445" y="305"/>
                    <a:pt x="416" y="373"/>
                    <a:pt x="377" y="412"/>
                  </a:cubicBezTo>
                  <a:cubicBezTo>
                    <a:pt x="351" y="454"/>
                    <a:pt x="296" y="467"/>
                    <a:pt x="254" y="493"/>
                  </a:cubicBezTo>
                  <a:cubicBezTo>
                    <a:pt x="254" y="493"/>
                    <a:pt x="241" y="493"/>
                    <a:pt x="254" y="509"/>
                  </a:cubicBezTo>
                  <a:cubicBezTo>
                    <a:pt x="266" y="512"/>
                    <a:pt x="279" y="513"/>
                    <a:pt x="291" y="513"/>
                  </a:cubicBezTo>
                  <a:cubicBezTo>
                    <a:pt x="462" y="513"/>
                    <a:pt x="574" y="268"/>
                    <a:pt x="526" y="117"/>
                  </a:cubicBezTo>
                  <a:lnTo>
                    <a:pt x="526" y="117"/>
                  </a:lnTo>
                  <a:cubicBezTo>
                    <a:pt x="633" y="169"/>
                    <a:pt x="727" y="266"/>
                    <a:pt x="714" y="386"/>
                  </a:cubicBezTo>
                  <a:cubicBezTo>
                    <a:pt x="714" y="390"/>
                    <a:pt x="715" y="392"/>
                    <a:pt x="717" y="392"/>
                  </a:cubicBezTo>
                  <a:cubicBezTo>
                    <a:pt x="721" y="392"/>
                    <a:pt x="727" y="386"/>
                    <a:pt x="727" y="386"/>
                  </a:cubicBezTo>
                  <a:cubicBezTo>
                    <a:pt x="823" y="146"/>
                    <a:pt x="597" y="0"/>
                    <a:pt x="371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378;p77">
              <a:extLst>
                <a:ext uri="{FF2B5EF4-FFF2-40B4-BE49-F238E27FC236}">
                  <a16:creationId xmlns:a16="http://schemas.microsoft.com/office/drawing/2014/main" xmlns="" id="{B40967B3-BFFA-45D2-BE4A-C66669D77D1D}"/>
                </a:ext>
              </a:extLst>
            </p:cNvPr>
            <p:cNvSpPr/>
            <p:nvPr/>
          </p:nvSpPr>
          <p:spPr>
            <a:xfrm>
              <a:off x="2789099" y="1742971"/>
              <a:ext cx="76000" cy="102814"/>
            </a:xfrm>
            <a:custGeom>
              <a:avLst/>
              <a:gdLst/>
              <a:ahLst/>
              <a:cxnLst/>
              <a:rect l="l" t="t" r="r" b="b"/>
              <a:pathLst>
                <a:path w="513" h="694" extrusionOk="0">
                  <a:moveTo>
                    <a:pt x="513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5" y="687"/>
                    <a:pt x="79" y="693"/>
                    <a:pt x="95" y="693"/>
                  </a:cubicBezTo>
                  <a:cubicBezTo>
                    <a:pt x="205" y="693"/>
                    <a:pt x="457" y="434"/>
                    <a:pt x="5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3379;p77">
              <a:extLst>
                <a:ext uri="{FF2B5EF4-FFF2-40B4-BE49-F238E27FC236}">
                  <a16:creationId xmlns:a16="http://schemas.microsoft.com/office/drawing/2014/main" xmlns="" id="{B8E09FED-5832-4A91-B0CD-1E8373E880AC}"/>
                </a:ext>
              </a:extLst>
            </p:cNvPr>
            <p:cNvSpPr/>
            <p:nvPr/>
          </p:nvSpPr>
          <p:spPr>
            <a:xfrm>
              <a:off x="2315469" y="2562825"/>
              <a:ext cx="517924" cy="128296"/>
            </a:xfrm>
            <a:custGeom>
              <a:avLst/>
              <a:gdLst/>
              <a:ahLst/>
              <a:cxnLst/>
              <a:rect l="l" t="t" r="r" b="b"/>
              <a:pathLst>
                <a:path w="3496" h="866" extrusionOk="0">
                  <a:moveTo>
                    <a:pt x="418" y="1"/>
                  </a:moveTo>
                  <a:lnTo>
                    <a:pt x="0" y="500"/>
                  </a:lnTo>
                  <a:cubicBezTo>
                    <a:pt x="0" y="500"/>
                    <a:pt x="295" y="866"/>
                    <a:pt x="1740" y="866"/>
                  </a:cubicBezTo>
                  <a:cubicBezTo>
                    <a:pt x="3198" y="866"/>
                    <a:pt x="3496" y="500"/>
                    <a:pt x="3496" y="500"/>
                  </a:cubicBezTo>
                  <a:lnTo>
                    <a:pt x="3078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380;p77">
              <a:extLst>
                <a:ext uri="{FF2B5EF4-FFF2-40B4-BE49-F238E27FC236}">
                  <a16:creationId xmlns:a16="http://schemas.microsoft.com/office/drawing/2014/main" xmlns="" id="{8C40A6AB-2123-494D-A586-45B9BFB535F1}"/>
                </a:ext>
              </a:extLst>
            </p:cNvPr>
            <p:cNvSpPr/>
            <p:nvPr/>
          </p:nvSpPr>
          <p:spPr>
            <a:xfrm>
              <a:off x="2377246" y="2162972"/>
              <a:ext cx="394220" cy="425924"/>
            </a:xfrm>
            <a:custGeom>
              <a:avLst/>
              <a:gdLst/>
              <a:ahLst/>
              <a:cxnLst/>
              <a:rect l="l" t="t" r="r" b="b"/>
              <a:pathLst>
                <a:path w="2661" h="2875" extrusionOk="0">
                  <a:moveTo>
                    <a:pt x="798" y="1"/>
                  </a:moveTo>
                  <a:cubicBezTo>
                    <a:pt x="717" y="189"/>
                    <a:pt x="500" y="406"/>
                    <a:pt x="312" y="1012"/>
                  </a:cubicBezTo>
                  <a:cubicBezTo>
                    <a:pt x="69" y="1822"/>
                    <a:pt x="1" y="2700"/>
                    <a:pt x="1" y="2700"/>
                  </a:cubicBezTo>
                  <a:cubicBezTo>
                    <a:pt x="1" y="2700"/>
                    <a:pt x="513" y="2875"/>
                    <a:pt x="1323" y="2875"/>
                  </a:cubicBezTo>
                  <a:cubicBezTo>
                    <a:pt x="2146" y="2875"/>
                    <a:pt x="2661" y="2700"/>
                    <a:pt x="2661" y="2700"/>
                  </a:cubicBezTo>
                  <a:cubicBezTo>
                    <a:pt x="2661" y="2700"/>
                    <a:pt x="2593" y="1822"/>
                    <a:pt x="2337" y="1012"/>
                  </a:cubicBezTo>
                  <a:cubicBezTo>
                    <a:pt x="2159" y="406"/>
                    <a:pt x="1932" y="189"/>
                    <a:pt x="1864" y="1"/>
                  </a:cubicBezTo>
                  <a:cubicBezTo>
                    <a:pt x="1864" y="1"/>
                    <a:pt x="1770" y="231"/>
                    <a:pt x="1323" y="231"/>
                  </a:cubicBezTo>
                  <a:cubicBezTo>
                    <a:pt x="879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5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381;p77">
              <a:extLst>
                <a:ext uri="{FF2B5EF4-FFF2-40B4-BE49-F238E27FC236}">
                  <a16:creationId xmlns:a16="http://schemas.microsoft.com/office/drawing/2014/main" xmlns="" id="{270104E5-DC97-44D8-96A4-BF8C90058DED}"/>
                </a:ext>
              </a:extLst>
            </p:cNvPr>
            <p:cNvSpPr/>
            <p:nvPr/>
          </p:nvSpPr>
          <p:spPr>
            <a:xfrm>
              <a:off x="2459469" y="2146676"/>
              <a:ext cx="113777" cy="77333"/>
            </a:xfrm>
            <a:custGeom>
              <a:avLst/>
              <a:gdLst/>
              <a:ahLst/>
              <a:cxnLst/>
              <a:rect l="l" t="t" r="r" b="b"/>
              <a:pathLst>
                <a:path w="768" h="522" extrusionOk="0">
                  <a:moveTo>
                    <a:pt x="256" y="1"/>
                  </a:moveTo>
                  <a:cubicBezTo>
                    <a:pt x="256" y="1"/>
                    <a:pt x="0" y="82"/>
                    <a:pt x="13" y="286"/>
                  </a:cubicBezTo>
                  <a:cubicBezTo>
                    <a:pt x="21" y="401"/>
                    <a:pt x="170" y="521"/>
                    <a:pt x="365" y="521"/>
                  </a:cubicBezTo>
                  <a:cubicBezTo>
                    <a:pt x="489" y="521"/>
                    <a:pt x="632" y="472"/>
                    <a:pt x="768" y="341"/>
                  </a:cubicBezTo>
                  <a:lnTo>
                    <a:pt x="25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382;p77">
              <a:extLst>
                <a:ext uri="{FF2B5EF4-FFF2-40B4-BE49-F238E27FC236}">
                  <a16:creationId xmlns:a16="http://schemas.microsoft.com/office/drawing/2014/main" xmlns="" id="{7EE5D0FF-7398-4BAE-B99E-90F9C820383C}"/>
                </a:ext>
              </a:extLst>
            </p:cNvPr>
            <p:cNvSpPr/>
            <p:nvPr/>
          </p:nvSpPr>
          <p:spPr>
            <a:xfrm>
              <a:off x="2573098" y="2146676"/>
              <a:ext cx="116296" cy="77333"/>
            </a:xfrm>
            <a:custGeom>
              <a:avLst/>
              <a:gdLst/>
              <a:ahLst/>
              <a:cxnLst/>
              <a:rect l="l" t="t" r="r" b="b"/>
              <a:pathLst>
                <a:path w="785" h="522" extrusionOk="0">
                  <a:moveTo>
                    <a:pt x="513" y="1"/>
                  </a:moveTo>
                  <a:lnTo>
                    <a:pt x="1" y="341"/>
                  </a:lnTo>
                  <a:cubicBezTo>
                    <a:pt x="137" y="472"/>
                    <a:pt x="280" y="521"/>
                    <a:pt x="405" y="521"/>
                  </a:cubicBezTo>
                  <a:cubicBezTo>
                    <a:pt x="601" y="521"/>
                    <a:pt x="754" y="401"/>
                    <a:pt x="772" y="286"/>
                  </a:cubicBezTo>
                  <a:cubicBezTo>
                    <a:pt x="785" y="82"/>
                    <a:pt x="513" y="1"/>
                    <a:pt x="513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" name="Google Shape;3383;p77">
            <a:extLst>
              <a:ext uri="{FF2B5EF4-FFF2-40B4-BE49-F238E27FC236}">
                <a16:creationId xmlns:a16="http://schemas.microsoft.com/office/drawing/2014/main" xmlns="" id="{496E4786-81C8-4E45-81CD-6438EEAF72EB}"/>
              </a:ext>
            </a:extLst>
          </p:cNvPr>
          <p:cNvGrpSpPr/>
          <p:nvPr/>
        </p:nvGrpSpPr>
        <p:grpSpPr>
          <a:xfrm>
            <a:off x="1375018" y="5398305"/>
            <a:ext cx="565333" cy="1369311"/>
            <a:chOff x="3337247" y="3072011"/>
            <a:chExt cx="814221" cy="1479114"/>
          </a:xfrm>
        </p:grpSpPr>
        <p:sp>
          <p:nvSpPr>
            <p:cNvPr id="50" name="Google Shape;3384;p77">
              <a:extLst>
                <a:ext uri="{FF2B5EF4-FFF2-40B4-BE49-F238E27FC236}">
                  <a16:creationId xmlns:a16="http://schemas.microsoft.com/office/drawing/2014/main" xmlns="" id="{FC32ADAB-6444-4A21-80AB-85EC0CA96CC6}"/>
                </a:ext>
              </a:extLst>
            </p:cNvPr>
            <p:cNvSpPr/>
            <p:nvPr/>
          </p:nvSpPr>
          <p:spPr>
            <a:xfrm>
              <a:off x="3841247" y="3094678"/>
              <a:ext cx="26074" cy="68296"/>
            </a:xfrm>
            <a:custGeom>
              <a:avLst/>
              <a:gdLst/>
              <a:ahLst/>
              <a:cxnLst/>
              <a:rect l="l" t="t" r="r" b="b"/>
              <a:pathLst>
                <a:path w="176" h="461" extrusionOk="0">
                  <a:moveTo>
                    <a:pt x="163" y="1"/>
                  </a:moveTo>
                  <a:cubicBezTo>
                    <a:pt x="14" y="17"/>
                    <a:pt x="1" y="341"/>
                    <a:pt x="53" y="422"/>
                  </a:cubicBezTo>
                  <a:cubicBezTo>
                    <a:pt x="69" y="435"/>
                    <a:pt x="82" y="461"/>
                    <a:pt x="108" y="461"/>
                  </a:cubicBezTo>
                  <a:cubicBezTo>
                    <a:pt x="163" y="461"/>
                    <a:pt x="121" y="341"/>
                    <a:pt x="121" y="312"/>
                  </a:cubicBezTo>
                  <a:cubicBezTo>
                    <a:pt x="108" y="231"/>
                    <a:pt x="121" y="69"/>
                    <a:pt x="176" y="17"/>
                  </a:cubicBezTo>
                  <a:cubicBezTo>
                    <a:pt x="176" y="17"/>
                    <a:pt x="176" y="1"/>
                    <a:pt x="163" y="1"/>
                  </a:cubicBezTo>
                  <a:close/>
                </a:path>
              </a:pathLst>
            </a:custGeom>
            <a:solidFill>
              <a:srgbClr val="894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3385;p77">
              <a:extLst>
                <a:ext uri="{FF2B5EF4-FFF2-40B4-BE49-F238E27FC236}">
                  <a16:creationId xmlns:a16="http://schemas.microsoft.com/office/drawing/2014/main" xmlns="" id="{3BBECCA7-CBAC-4797-A6CD-D0F8294612CE}"/>
                </a:ext>
              </a:extLst>
            </p:cNvPr>
            <p:cNvSpPr/>
            <p:nvPr/>
          </p:nvSpPr>
          <p:spPr>
            <a:xfrm>
              <a:off x="3833099" y="3072011"/>
              <a:ext cx="318369" cy="241629"/>
            </a:xfrm>
            <a:custGeom>
              <a:avLst/>
              <a:gdLst/>
              <a:ahLst/>
              <a:cxnLst/>
              <a:rect l="l" t="t" r="r" b="b"/>
              <a:pathLst>
                <a:path w="2149" h="1631" extrusionOk="0">
                  <a:moveTo>
                    <a:pt x="868" y="1"/>
                  </a:moveTo>
                  <a:cubicBezTo>
                    <a:pt x="609" y="1"/>
                    <a:pt x="378" y="103"/>
                    <a:pt x="244" y="303"/>
                  </a:cubicBezTo>
                  <a:cubicBezTo>
                    <a:pt x="1" y="656"/>
                    <a:pt x="299" y="1032"/>
                    <a:pt x="756" y="1343"/>
                  </a:cubicBezTo>
                  <a:cubicBezTo>
                    <a:pt x="1020" y="1514"/>
                    <a:pt x="1283" y="1630"/>
                    <a:pt x="1506" y="1630"/>
                  </a:cubicBezTo>
                  <a:cubicBezTo>
                    <a:pt x="1672" y="1630"/>
                    <a:pt x="1815" y="1566"/>
                    <a:pt x="1919" y="1411"/>
                  </a:cubicBezTo>
                  <a:cubicBezTo>
                    <a:pt x="2149" y="1045"/>
                    <a:pt x="1971" y="507"/>
                    <a:pt x="1514" y="209"/>
                  </a:cubicBezTo>
                  <a:cubicBezTo>
                    <a:pt x="1307" y="69"/>
                    <a:pt x="1079" y="1"/>
                    <a:pt x="868" y="1"/>
                  </a:cubicBezTo>
                  <a:close/>
                </a:path>
              </a:pathLst>
            </a:custGeom>
            <a:solidFill>
              <a:srgbClr val="894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386;p77">
              <a:extLst>
                <a:ext uri="{FF2B5EF4-FFF2-40B4-BE49-F238E27FC236}">
                  <a16:creationId xmlns:a16="http://schemas.microsoft.com/office/drawing/2014/main" xmlns="" id="{C70A49C5-87AA-4D04-A336-AE11C86F1A93}"/>
                </a:ext>
              </a:extLst>
            </p:cNvPr>
            <p:cNvSpPr/>
            <p:nvPr/>
          </p:nvSpPr>
          <p:spPr>
            <a:xfrm>
              <a:off x="3375173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1973" y="1"/>
                  </a:moveTo>
                  <a:cubicBezTo>
                    <a:pt x="1813" y="1"/>
                    <a:pt x="1559" y="144"/>
                    <a:pt x="1161" y="587"/>
                  </a:cubicBezTo>
                  <a:cubicBezTo>
                    <a:pt x="1012" y="749"/>
                    <a:pt x="879" y="911"/>
                    <a:pt x="743" y="1073"/>
                  </a:cubicBezTo>
                  <a:cubicBezTo>
                    <a:pt x="636" y="1193"/>
                    <a:pt x="542" y="1316"/>
                    <a:pt x="445" y="1452"/>
                  </a:cubicBezTo>
                  <a:cubicBezTo>
                    <a:pt x="406" y="1491"/>
                    <a:pt x="380" y="1546"/>
                    <a:pt x="325" y="1585"/>
                  </a:cubicBezTo>
                  <a:cubicBezTo>
                    <a:pt x="283" y="1627"/>
                    <a:pt x="218" y="1640"/>
                    <a:pt x="150" y="1653"/>
                  </a:cubicBezTo>
                  <a:cubicBezTo>
                    <a:pt x="108" y="1666"/>
                    <a:pt x="69" y="1666"/>
                    <a:pt x="27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69" y="1806"/>
                    <a:pt x="84" y="1808"/>
                    <a:pt x="99" y="1808"/>
                  </a:cubicBezTo>
                  <a:cubicBezTo>
                    <a:pt x="130" y="1808"/>
                    <a:pt x="163" y="1802"/>
                    <a:pt x="189" y="1802"/>
                  </a:cubicBezTo>
                  <a:cubicBezTo>
                    <a:pt x="202" y="1802"/>
                    <a:pt x="218" y="1815"/>
                    <a:pt x="218" y="1815"/>
                  </a:cubicBezTo>
                  <a:lnTo>
                    <a:pt x="218" y="1841"/>
                  </a:lnTo>
                  <a:cubicBezTo>
                    <a:pt x="176" y="1883"/>
                    <a:pt x="163" y="1909"/>
                    <a:pt x="150" y="1938"/>
                  </a:cubicBezTo>
                  <a:cubicBezTo>
                    <a:pt x="121" y="1977"/>
                    <a:pt x="27" y="2071"/>
                    <a:pt x="69" y="2126"/>
                  </a:cubicBezTo>
                  <a:cubicBezTo>
                    <a:pt x="78" y="2135"/>
                    <a:pt x="100" y="2144"/>
                    <a:pt x="118" y="2144"/>
                  </a:cubicBezTo>
                  <a:cubicBezTo>
                    <a:pt x="126" y="2144"/>
                    <a:pt x="132" y="2143"/>
                    <a:pt x="137" y="2139"/>
                  </a:cubicBezTo>
                  <a:cubicBezTo>
                    <a:pt x="176" y="2126"/>
                    <a:pt x="202" y="2113"/>
                    <a:pt x="231" y="2084"/>
                  </a:cubicBezTo>
                  <a:cubicBezTo>
                    <a:pt x="244" y="2071"/>
                    <a:pt x="257" y="2058"/>
                    <a:pt x="257" y="2045"/>
                  </a:cubicBezTo>
                  <a:cubicBezTo>
                    <a:pt x="270" y="2045"/>
                    <a:pt x="283" y="2019"/>
                    <a:pt x="299" y="2019"/>
                  </a:cubicBezTo>
                  <a:cubicBezTo>
                    <a:pt x="312" y="2019"/>
                    <a:pt x="312" y="2045"/>
                    <a:pt x="312" y="2045"/>
                  </a:cubicBezTo>
                  <a:cubicBezTo>
                    <a:pt x="312" y="2058"/>
                    <a:pt x="312" y="2071"/>
                    <a:pt x="299" y="2084"/>
                  </a:cubicBezTo>
                  <a:cubicBezTo>
                    <a:pt x="283" y="2126"/>
                    <a:pt x="257" y="2152"/>
                    <a:pt x="244" y="2194"/>
                  </a:cubicBezTo>
                  <a:cubicBezTo>
                    <a:pt x="231" y="2220"/>
                    <a:pt x="218" y="2233"/>
                    <a:pt x="218" y="2262"/>
                  </a:cubicBezTo>
                  <a:cubicBezTo>
                    <a:pt x="218" y="2275"/>
                    <a:pt x="218" y="2301"/>
                    <a:pt x="231" y="2301"/>
                  </a:cubicBezTo>
                  <a:cubicBezTo>
                    <a:pt x="244" y="2314"/>
                    <a:pt x="257" y="2314"/>
                    <a:pt x="270" y="2314"/>
                  </a:cubicBezTo>
                  <a:cubicBezTo>
                    <a:pt x="278" y="2317"/>
                    <a:pt x="285" y="2319"/>
                    <a:pt x="292" y="2319"/>
                  </a:cubicBezTo>
                  <a:cubicBezTo>
                    <a:pt x="312" y="2319"/>
                    <a:pt x="328" y="2307"/>
                    <a:pt x="338" y="2288"/>
                  </a:cubicBezTo>
                  <a:cubicBezTo>
                    <a:pt x="364" y="2275"/>
                    <a:pt x="393" y="2246"/>
                    <a:pt x="406" y="2220"/>
                  </a:cubicBezTo>
                  <a:cubicBezTo>
                    <a:pt x="432" y="2194"/>
                    <a:pt x="445" y="2165"/>
                    <a:pt x="474" y="2139"/>
                  </a:cubicBezTo>
                  <a:cubicBezTo>
                    <a:pt x="474" y="2126"/>
                    <a:pt x="487" y="2126"/>
                    <a:pt x="487" y="2126"/>
                  </a:cubicBezTo>
                  <a:cubicBezTo>
                    <a:pt x="500" y="2126"/>
                    <a:pt x="500" y="2126"/>
                    <a:pt x="513" y="2139"/>
                  </a:cubicBezTo>
                  <a:lnTo>
                    <a:pt x="513" y="2165"/>
                  </a:lnTo>
                  <a:cubicBezTo>
                    <a:pt x="500" y="2181"/>
                    <a:pt x="500" y="2207"/>
                    <a:pt x="487" y="2220"/>
                  </a:cubicBezTo>
                  <a:cubicBezTo>
                    <a:pt x="474" y="2246"/>
                    <a:pt x="474" y="2262"/>
                    <a:pt x="461" y="2288"/>
                  </a:cubicBezTo>
                  <a:cubicBezTo>
                    <a:pt x="461" y="2314"/>
                    <a:pt x="445" y="2327"/>
                    <a:pt x="461" y="2356"/>
                  </a:cubicBezTo>
                  <a:cubicBezTo>
                    <a:pt x="469" y="2381"/>
                    <a:pt x="494" y="2395"/>
                    <a:pt x="522" y="2395"/>
                  </a:cubicBezTo>
                  <a:cubicBezTo>
                    <a:pt x="537" y="2395"/>
                    <a:pt x="553" y="2391"/>
                    <a:pt x="568" y="2382"/>
                  </a:cubicBezTo>
                  <a:cubicBezTo>
                    <a:pt x="594" y="2356"/>
                    <a:pt x="675" y="2207"/>
                    <a:pt x="688" y="2181"/>
                  </a:cubicBezTo>
                  <a:cubicBezTo>
                    <a:pt x="769" y="2032"/>
                    <a:pt x="866" y="1909"/>
                    <a:pt x="960" y="1776"/>
                  </a:cubicBezTo>
                  <a:cubicBezTo>
                    <a:pt x="1109" y="1559"/>
                    <a:pt x="1459" y="1154"/>
                    <a:pt x="1595" y="1031"/>
                  </a:cubicBezTo>
                  <a:lnTo>
                    <a:pt x="2065" y="20"/>
                  </a:lnTo>
                  <a:cubicBezTo>
                    <a:pt x="2038" y="8"/>
                    <a:pt x="2008" y="1"/>
                    <a:pt x="1973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387;p77">
              <a:extLst>
                <a:ext uri="{FF2B5EF4-FFF2-40B4-BE49-F238E27FC236}">
                  <a16:creationId xmlns:a16="http://schemas.microsoft.com/office/drawing/2014/main" xmlns="" id="{18B942EA-63D0-4A94-9D02-219587B4FD06}"/>
                </a:ext>
              </a:extLst>
            </p:cNvPr>
            <p:cNvSpPr/>
            <p:nvPr/>
          </p:nvSpPr>
          <p:spPr>
            <a:xfrm>
              <a:off x="3841247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94" y="1"/>
                  </a:moveTo>
                  <a:cubicBezTo>
                    <a:pt x="59" y="1"/>
                    <a:pt x="28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22" y="1760"/>
                  </a:cubicBezTo>
                  <a:cubicBezTo>
                    <a:pt x="1216" y="1896"/>
                    <a:pt x="1297" y="2032"/>
                    <a:pt x="1378" y="2181"/>
                  </a:cubicBezTo>
                  <a:cubicBezTo>
                    <a:pt x="1391" y="2207"/>
                    <a:pt x="1472" y="2356"/>
                    <a:pt x="1511" y="2382"/>
                  </a:cubicBezTo>
                  <a:cubicBezTo>
                    <a:pt x="1521" y="2391"/>
                    <a:pt x="1534" y="2395"/>
                    <a:pt x="1548" y="2395"/>
                  </a:cubicBezTo>
                  <a:cubicBezTo>
                    <a:pt x="1572" y="2395"/>
                    <a:pt x="1598" y="2381"/>
                    <a:pt x="1608" y="2356"/>
                  </a:cubicBezTo>
                  <a:cubicBezTo>
                    <a:pt x="1621" y="2327"/>
                    <a:pt x="1608" y="2314"/>
                    <a:pt x="1608" y="2288"/>
                  </a:cubicBezTo>
                  <a:cubicBezTo>
                    <a:pt x="1592" y="2262"/>
                    <a:pt x="1592" y="2246"/>
                    <a:pt x="1579" y="2220"/>
                  </a:cubicBezTo>
                  <a:cubicBezTo>
                    <a:pt x="1579" y="2207"/>
                    <a:pt x="1566" y="2181"/>
                    <a:pt x="1566" y="2165"/>
                  </a:cubicBezTo>
                  <a:cubicBezTo>
                    <a:pt x="1553" y="2152"/>
                    <a:pt x="1553" y="2152"/>
                    <a:pt x="1566" y="2139"/>
                  </a:cubicBezTo>
                  <a:cubicBezTo>
                    <a:pt x="1566" y="2126"/>
                    <a:pt x="1566" y="2126"/>
                    <a:pt x="1579" y="2126"/>
                  </a:cubicBezTo>
                  <a:cubicBezTo>
                    <a:pt x="1579" y="2126"/>
                    <a:pt x="1592" y="2126"/>
                    <a:pt x="1592" y="2139"/>
                  </a:cubicBezTo>
                  <a:cubicBezTo>
                    <a:pt x="1621" y="2165"/>
                    <a:pt x="1634" y="2194"/>
                    <a:pt x="1660" y="2220"/>
                  </a:cubicBezTo>
                  <a:cubicBezTo>
                    <a:pt x="1689" y="2246"/>
                    <a:pt x="1702" y="2275"/>
                    <a:pt x="1728" y="2288"/>
                  </a:cubicBezTo>
                  <a:cubicBezTo>
                    <a:pt x="1747" y="2307"/>
                    <a:pt x="1768" y="2319"/>
                    <a:pt x="1787" y="2319"/>
                  </a:cubicBezTo>
                  <a:cubicBezTo>
                    <a:pt x="1795" y="2319"/>
                    <a:pt x="1802" y="2317"/>
                    <a:pt x="1809" y="2314"/>
                  </a:cubicBezTo>
                  <a:cubicBezTo>
                    <a:pt x="1809" y="2314"/>
                    <a:pt x="1822" y="2314"/>
                    <a:pt x="1835" y="2301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33"/>
                    <a:pt x="1835" y="2220"/>
                    <a:pt x="1835" y="2194"/>
                  </a:cubicBezTo>
                  <a:cubicBezTo>
                    <a:pt x="1809" y="2152"/>
                    <a:pt x="1796" y="2126"/>
                    <a:pt x="1770" y="2084"/>
                  </a:cubicBezTo>
                  <a:cubicBezTo>
                    <a:pt x="1770" y="2071"/>
                    <a:pt x="1754" y="2058"/>
                    <a:pt x="1754" y="2045"/>
                  </a:cubicBezTo>
                  <a:cubicBezTo>
                    <a:pt x="1754" y="2045"/>
                    <a:pt x="1754" y="2019"/>
                    <a:pt x="1770" y="2019"/>
                  </a:cubicBezTo>
                  <a:cubicBezTo>
                    <a:pt x="1783" y="2019"/>
                    <a:pt x="1796" y="2045"/>
                    <a:pt x="1809" y="2045"/>
                  </a:cubicBezTo>
                  <a:cubicBezTo>
                    <a:pt x="1822" y="2058"/>
                    <a:pt x="1835" y="2071"/>
                    <a:pt x="1851" y="2084"/>
                  </a:cubicBezTo>
                  <a:cubicBezTo>
                    <a:pt x="1864" y="2113"/>
                    <a:pt x="1903" y="2126"/>
                    <a:pt x="1932" y="2139"/>
                  </a:cubicBezTo>
                  <a:cubicBezTo>
                    <a:pt x="1936" y="2143"/>
                    <a:pt x="1942" y="2144"/>
                    <a:pt x="1949" y="2144"/>
                  </a:cubicBezTo>
                  <a:cubicBezTo>
                    <a:pt x="1965" y="2144"/>
                    <a:pt x="1988" y="2135"/>
                    <a:pt x="1997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03" y="1909"/>
                    <a:pt x="1890" y="1883"/>
                    <a:pt x="1864" y="1841"/>
                  </a:cubicBezTo>
                  <a:cubicBezTo>
                    <a:pt x="1851" y="1841"/>
                    <a:pt x="1851" y="1828"/>
                    <a:pt x="1851" y="1815"/>
                  </a:cubicBezTo>
                  <a:cubicBezTo>
                    <a:pt x="1864" y="1815"/>
                    <a:pt x="1864" y="1802"/>
                    <a:pt x="1877" y="1802"/>
                  </a:cubicBezTo>
                  <a:cubicBezTo>
                    <a:pt x="1903" y="1802"/>
                    <a:pt x="1936" y="1808"/>
                    <a:pt x="1968" y="1808"/>
                  </a:cubicBezTo>
                  <a:cubicBezTo>
                    <a:pt x="1983" y="1808"/>
                    <a:pt x="1999" y="1806"/>
                    <a:pt x="2013" y="1802"/>
                  </a:cubicBezTo>
                  <a:cubicBezTo>
                    <a:pt x="2052" y="1789"/>
                    <a:pt x="2065" y="1734"/>
                    <a:pt x="2039" y="1708"/>
                  </a:cubicBezTo>
                  <a:cubicBezTo>
                    <a:pt x="2013" y="1666"/>
                    <a:pt x="1958" y="1666"/>
                    <a:pt x="1916" y="1653"/>
                  </a:cubicBezTo>
                  <a:cubicBezTo>
                    <a:pt x="1851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21" y="1452"/>
                  </a:cubicBezTo>
                  <a:cubicBezTo>
                    <a:pt x="1527" y="1316"/>
                    <a:pt x="1430" y="1193"/>
                    <a:pt x="1323" y="1073"/>
                  </a:cubicBezTo>
                  <a:cubicBezTo>
                    <a:pt x="1187" y="911"/>
                    <a:pt x="1054" y="749"/>
                    <a:pt x="918" y="587"/>
                  </a:cubicBezTo>
                  <a:cubicBezTo>
                    <a:pt x="509" y="144"/>
                    <a:pt x="255" y="1"/>
                    <a:pt x="9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388;p77">
              <a:extLst>
                <a:ext uri="{FF2B5EF4-FFF2-40B4-BE49-F238E27FC236}">
                  <a16:creationId xmlns:a16="http://schemas.microsoft.com/office/drawing/2014/main" xmlns="" id="{B788A726-7D82-49BA-A1B3-601CF4A3B9DA}"/>
                </a:ext>
              </a:extLst>
            </p:cNvPr>
            <p:cNvSpPr/>
            <p:nvPr/>
          </p:nvSpPr>
          <p:spPr>
            <a:xfrm>
              <a:off x="3565247" y="3769050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57"/>
                    <a:pt x="824" y="471"/>
                  </a:cubicBezTo>
                  <a:cubicBezTo>
                    <a:pt x="798" y="701"/>
                    <a:pt x="539" y="876"/>
                    <a:pt x="325" y="1579"/>
                  </a:cubicBezTo>
                  <a:cubicBezTo>
                    <a:pt x="69" y="2389"/>
                    <a:pt x="1" y="3280"/>
                    <a:pt x="1" y="3280"/>
                  </a:cubicBezTo>
                  <a:cubicBezTo>
                    <a:pt x="1" y="3280"/>
                    <a:pt x="513" y="3442"/>
                    <a:pt x="1323" y="3442"/>
                  </a:cubicBezTo>
                  <a:cubicBezTo>
                    <a:pt x="2146" y="3442"/>
                    <a:pt x="2661" y="3280"/>
                    <a:pt x="2661" y="3280"/>
                  </a:cubicBezTo>
                  <a:cubicBezTo>
                    <a:pt x="2661" y="3280"/>
                    <a:pt x="2593" y="2389"/>
                    <a:pt x="2337" y="1579"/>
                  </a:cubicBezTo>
                  <a:cubicBezTo>
                    <a:pt x="2120" y="876"/>
                    <a:pt x="1864" y="701"/>
                    <a:pt x="1835" y="471"/>
                  </a:cubicBezTo>
                  <a:cubicBezTo>
                    <a:pt x="1822" y="257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389;p77">
              <a:extLst>
                <a:ext uri="{FF2B5EF4-FFF2-40B4-BE49-F238E27FC236}">
                  <a16:creationId xmlns:a16="http://schemas.microsoft.com/office/drawing/2014/main" xmlns="" id="{9D905184-19DC-4A90-8F25-E7699EE93147}"/>
                </a:ext>
              </a:extLst>
            </p:cNvPr>
            <p:cNvSpPr/>
            <p:nvPr/>
          </p:nvSpPr>
          <p:spPr>
            <a:xfrm>
              <a:off x="3337247" y="3129938"/>
              <a:ext cx="782071" cy="584738"/>
            </a:xfrm>
            <a:custGeom>
              <a:avLst/>
              <a:gdLst/>
              <a:ahLst/>
              <a:cxnLst/>
              <a:rect l="l" t="t" r="r" b="b"/>
              <a:pathLst>
                <a:path w="5279" h="3947" extrusionOk="0">
                  <a:moveTo>
                    <a:pt x="2573" y="0"/>
                  </a:moveTo>
                  <a:cubicBezTo>
                    <a:pt x="2073" y="0"/>
                    <a:pt x="1546" y="144"/>
                    <a:pt x="1122" y="508"/>
                  </a:cubicBezTo>
                  <a:cubicBezTo>
                    <a:pt x="1" y="1480"/>
                    <a:pt x="607" y="2977"/>
                    <a:pt x="837" y="3032"/>
                  </a:cubicBezTo>
                  <a:cubicBezTo>
                    <a:pt x="837" y="3032"/>
                    <a:pt x="2721" y="3946"/>
                    <a:pt x="3858" y="3946"/>
                  </a:cubicBezTo>
                  <a:cubicBezTo>
                    <a:pt x="4009" y="3946"/>
                    <a:pt x="4146" y="3930"/>
                    <a:pt x="4265" y="3894"/>
                  </a:cubicBezTo>
                  <a:cubicBezTo>
                    <a:pt x="5279" y="3586"/>
                    <a:pt x="5143" y="1788"/>
                    <a:pt x="4900" y="1331"/>
                  </a:cubicBezTo>
                  <a:cubicBezTo>
                    <a:pt x="4669" y="855"/>
                    <a:pt x="4363" y="832"/>
                    <a:pt x="4273" y="832"/>
                  </a:cubicBezTo>
                  <a:cubicBezTo>
                    <a:pt x="4263" y="832"/>
                    <a:pt x="4256" y="832"/>
                    <a:pt x="4252" y="832"/>
                  </a:cubicBezTo>
                  <a:cubicBezTo>
                    <a:pt x="4143" y="387"/>
                    <a:pt x="3394" y="0"/>
                    <a:pt x="2573" y="0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390;p77">
              <a:extLst>
                <a:ext uri="{FF2B5EF4-FFF2-40B4-BE49-F238E27FC236}">
                  <a16:creationId xmlns:a16="http://schemas.microsoft.com/office/drawing/2014/main" xmlns="" id="{EEABF557-0F90-4F8E-BF40-2F96BBD3C420}"/>
                </a:ext>
              </a:extLst>
            </p:cNvPr>
            <p:cNvSpPr/>
            <p:nvPr/>
          </p:nvSpPr>
          <p:spPr>
            <a:xfrm>
              <a:off x="3687173" y="3769050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202"/>
                    <a:pt x="1" y="406"/>
                  </a:cubicBezTo>
                  <a:lnTo>
                    <a:pt x="299" y="406"/>
                  </a:lnTo>
                  <a:cubicBezTo>
                    <a:pt x="526" y="406"/>
                    <a:pt x="837" y="338"/>
                    <a:pt x="999" y="244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391;p77">
              <a:extLst>
                <a:ext uri="{FF2B5EF4-FFF2-40B4-BE49-F238E27FC236}">
                  <a16:creationId xmlns:a16="http://schemas.microsoft.com/office/drawing/2014/main" xmlns="" id="{62BB6CA6-DCA6-4456-BDDA-349F4AF66E91}"/>
                </a:ext>
              </a:extLst>
            </p:cNvPr>
            <p:cNvSpPr/>
            <p:nvPr/>
          </p:nvSpPr>
          <p:spPr>
            <a:xfrm>
              <a:off x="3507173" y="4214977"/>
              <a:ext cx="509924" cy="336147"/>
            </a:xfrm>
            <a:custGeom>
              <a:avLst/>
              <a:gdLst/>
              <a:ahLst/>
              <a:cxnLst/>
              <a:rect l="l" t="t" r="r" b="b"/>
              <a:pathLst>
                <a:path w="3442" h="2269" extrusionOk="0">
                  <a:moveTo>
                    <a:pt x="726" y="1"/>
                  </a:moveTo>
                  <a:cubicBezTo>
                    <a:pt x="536" y="1"/>
                    <a:pt x="393" y="68"/>
                    <a:pt x="393" y="270"/>
                  </a:cubicBezTo>
                  <a:cubicBezTo>
                    <a:pt x="393" y="863"/>
                    <a:pt x="526" y="1945"/>
                    <a:pt x="526" y="1945"/>
                  </a:cubicBezTo>
                  <a:cubicBezTo>
                    <a:pt x="526" y="1945"/>
                    <a:pt x="270" y="2026"/>
                    <a:pt x="137" y="2094"/>
                  </a:cubicBezTo>
                  <a:cubicBezTo>
                    <a:pt x="1" y="2175"/>
                    <a:pt x="40" y="2269"/>
                    <a:pt x="636" y="2269"/>
                  </a:cubicBezTo>
                  <a:lnTo>
                    <a:pt x="1485" y="2269"/>
                  </a:lnTo>
                  <a:lnTo>
                    <a:pt x="1621" y="730"/>
                  </a:lnTo>
                  <a:lnTo>
                    <a:pt x="1822" y="730"/>
                  </a:lnTo>
                  <a:lnTo>
                    <a:pt x="1958" y="2269"/>
                  </a:lnTo>
                  <a:lnTo>
                    <a:pt x="2823" y="2269"/>
                  </a:lnTo>
                  <a:cubicBezTo>
                    <a:pt x="3403" y="2269"/>
                    <a:pt x="3442" y="2175"/>
                    <a:pt x="3309" y="2094"/>
                  </a:cubicBezTo>
                  <a:cubicBezTo>
                    <a:pt x="3173" y="2026"/>
                    <a:pt x="2917" y="1945"/>
                    <a:pt x="2917" y="1945"/>
                  </a:cubicBezTo>
                  <a:cubicBezTo>
                    <a:pt x="2917" y="1945"/>
                    <a:pt x="3053" y="863"/>
                    <a:pt x="3053" y="270"/>
                  </a:cubicBezTo>
                  <a:cubicBezTo>
                    <a:pt x="3053" y="68"/>
                    <a:pt x="2912" y="1"/>
                    <a:pt x="2724" y="1"/>
                  </a:cubicBezTo>
                  <a:cubicBezTo>
                    <a:pt x="2347" y="1"/>
                    <a:pt x="1783" y="270"/>
                    <a:pt x="1783" y="270"/>
                  </a:cubicBezTo>
                  <a:lnTo>
                    <a:pt x="1783" y="364"/>
                  </a:lnTo>
                  <a:lnTo>
                    <a:pt x="1660" y="364"/>
                  </a:lnTo>
                  <a:lnTo>
                    <a:pt x="1676" y="270"/>
                  </a:lnTo>
                  <a:cubicBezTo>
                    <a:pt x="1676" y="270"/>
                    <a:pt x="1106" y="1"/>
                    <a:pt x="726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392;p77">
              <a:extLst>
                <a:ext uri="{FF2B5EF4-FFF2-40B4-BE49-F238E27FC236}">
                  <a16:creationId xmlns:a16="http://schemas.microsoft.com/office/drawing/2014/main" xmlns="" id="{D27DB91E-45E9-432E-8DF5-430CF37A30EC}"/>
                </a:ext>
              </a:extLst>
            </p:cNvPr>
            <p:cNvSpPr/>
            <p:nvPr/>
          </p:nvSpPr>
          <p:spPr>
            <a:xfrm>
              <a:off x="3793247" y="4502978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92" y="325"/>
                  </a:lnTo>
                  <a:cubicBezTo>
                    <a:pt x="1472" y="325"/>
                    <a:pt x="1511" y="231"/>
                    <a:pt x="1378" y="150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393;p77">
              <a:extLst>
                <a:ext uri="{FF2B5EF4-FFF2-40B4-BE49-F238E27FC236}">
                  <a16:creationId xmlns:a16="http://schemas.microsoft.com/office/drawing/2014/main" xmlns="" id="{61732D14-A9F3-4628-8B89-6A499B0D9F03}"/>
                </a:ext>
              </a:extLst>
            </p:cNvPr>
            <p:cNvSpPr/>
            <p:nvPr/>
          </p:nvSpPr>
          <p:spPr>
            <a:xfrm>
              <a:off x="3507173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6" y="1"/>
                  </a:moveTo>
                  <a:cubicBezTo>
                    <a:pt x="526" y="1"/>
                    <a:pt x="270" y="82"/>
                    <a:pt x="137" y="150"/>
                  </a:cubicBezTo>
                  <a:cubicBezTo>
                    <a:pt x="1" y="231"/>
                    <a:pt x="40" y="325"/>
                    <a:pt x="636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394;p77">
              <a:extLst>
                <a:ext uri="{FF2B5EF4-FFF2-40B4-BE49-F238E27FC236}">
                  <a16:creationId xmlns:a16="http://schemas.microsoft.com/office/drawing/2014/main" xmlns="" id="{2B93AD4A-8669-4F56-8591-3642EEF3C0B7}"/>
                </a:ext>
              </a:extLst>
            </p:cNvPr>
            <p:cNvSpPr/>
            <p:nvPr/>
          </p:nvSpPr>
          <p:spPr>
            <a:xfrm>
              <a:off x="3449099" y="3250679"/>
              <a:ext cx="564146" cy="534368"/>
            </a:xfrm>
            <a:custGeom>
              <a:avLst/>
              <a:gdLst/>
              <a:ahLst/>
              <a:cxnLst/>
              <a:rect l="l" t="t" r="r" b="b"/>
              <a:pathLst>
                <a:path w="3808" h="3607" extrusionOk="0">
                  <a:moveTo>
                    <a:pt x="1906" y="1"/>
                  </a:moveTo>
                  <a:cubicBezTo>
                    <a:pt x="1297" y="1"/>
                    <a:pt x="448" y="205"/>
                    <a:pt x="218" y="1083"/>
                  </a:cubicBezTo>
                  <a:cubicBezTo>
                    <a:pt x="1" y="1961"/>
                    <a:pt x="27" y="2865"/>
                    <a:pt x="406" y="3202"/>
                  </a:cubicBezTo>
                  <a:cubicBezTo>
                    <a:pt x="772" y="3552"/>
                    <a:pt x="1378" y="3607"/>
                    <a:pt x="1906" y="3607"/>
                  </a:cubicBezTo>
                  <a:cubicBezTo>
                    <a:pt x="2418" y="3607"/>
                    <a:pt x="3024" y="3552"/>
                    <a:pt x="3403" y="3202"/>
                  </a:cubicBezTo>
                  <a:cubicBezTo>
                    <a:pt x="3769" y="2865"/>
                    <a:pt x="3808" y="1961"/>
                    <a:pt x="3591" y="1083"/>
                  </a:cubicBezTo>
                  <a:cubicBezTo>
                    <a:pt x="3364" y="205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395;p77">
              <a:extLst>
                <a:ext uri="{FF2B5EF4-FFF2-40B4-BE49-F238E27FC236}">
                  <a16:creationId xmlns:a16="http://schemas.microsoft.com/office/drawing/2014/main" xmlns="" id="{43C5796E-9814-44B9-96AC-B8C2CE616C2A}"/>
                </a:ext>
              </a:extLst>
            </p:cNvPr>
            <p:cNvSpPr/>
            <p:nvPr/>
          </p:nvSpPr>
          <p:spPr>
            <a:xfrm>
              <a:off x="3473099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68" y="756"/>
                    <a:pt x="743" y="581"/>
                    <a:pt x="743" y="377"/>
                  </a:cubicBezTo>
                  <a:cubicBezTo>
                    <a:pt x="743" y="176"/>
                    <a:pt x="568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396;p77">
              <a:extLst>
                <a:ext uri="{FF2B5EF4-FFF2-40B4-BE49-F238E27FC236}">
                  <a16:creationId xmlns:a16="http://schemas.microsoft.com/office/drawing/2014/main" xmlns="" id="{33547609-2A55-40B3-BF85-C4DA28557960}"/>
                </a:ext>
              </a:extLst>
            </p:cNvPr>
            <p:cNvSpPr/>
            <p:nvPr/>
          </p:nvSpPr>
          <p:spPr>
            <a:xfrm>
              <a:off x="3867173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4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4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397;p77">
              <a:extLst>
                <a:ext uri="{FF2B5EF4-FFF2-40B4-BE49-F238E27FC236}">
                  <a16:creationId xmlns:a16="http://schemas.microsoft.com/office/drawing/2014/main" xmlns="" id="{33D605CB-73CE-4FE2-AE3B-D550E5E5820B}"/>
                </a:ext>
              </a:extLst>
            </p:cNvPr>
            <p:cNvSpPr/>
            <p:nvPr/>
          </p:nvSpPr>
          <p:spPr>
            <a:xfrm>
              <a:off x="3665099" y="3666828"/>
              <a:ext cx="135999" cy="52148"/>
            </a:xfrm>
            <a:custGeom>
              <a:avLst/>
              <a:gdLst/>
              <a:ahLst/>
              <a:cxnLst/>
              <a:rect l="l" t="t" r="r" b="b"/>
              <a:pathLst>
                <a:path w="918" h="352" extrusionOk="0">
                  <a:moveTo>
                    <a:pt x="918" y="1"/>
                  </a:moveTo>
                  <a:cubicBezTo>
                    <a:pt x="918" y="1"/>
                    <a:pt x="837" y="1"/>
                    <a:pt x="487" y="14"/>
                  </a:cubicBezTo>
                  <a:cubicBezTo>
                    <a:pt x="244" y="27"/>
                    <a:pt x="1" y="43"/>
                    <a:pt x="1" y="43"/>
                  </a:cubicBezTo>
                  <a:cubicBezTo>
                    <a:pt x="1" y="43"/>
                    <a:pt x="78" y="351"/>
                    <a:pt x="434" y="351"/>
                  </a:cubicBezTo>
                  <a:cubicBezTo>
                    <a:pt x="443" y="351"/>
                    <a:pt x="452" y="351"/>
                    <a:pt x="461" y="351"/>
                  </a:cubicBezTo>
                  <a:cubicBezTo>
                    <a:pt x="905" y="338"/>
                    <a:pt x="918" y="1"/>
                    <a:pt x="918" y="1"/>
                  </a:cubicBezTo>
                  <a:close/>
                </a:path>
              </a:pathLst>
            </a:custGeom>
            <a:solidFill>
              <a:srgbClr val="8E3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3398;p77">
              <a:extLst>
                <a:ext uri="{FF2B5EF4-FFF2-40B4-BE49-F238E27FC236}">
                  <a16:creationId xmlns:a16="http://schemas.microsoft.com/office/drawing/2014/main" xmlns="" id="{0B6B0186-85CE-4053-8609-AECD557B3AF0}"/>
                </a:ext>
              </a:extLst>
            </p:cNvPr>
            <p:cNvSpPr/>
            <p:nvPr/>
          </p:nvSpPr>
          <p:spPr>
            <a:xfrm>
              <a:off x="3691025" y="3694680"/>
              <a:ext cx="80296" cy="24148"/>
            </a:xfrm>
            <a:custGeom>
              <a:avLst/>
              <a:gdLst/>
              <a:ahLst/>
              <a:cxnLst/>
              <a:rect l="l" t="t" r="r" b="b"/>
              <a:pathLst>
                <a:path w="542" h="163" extrusionOk="0">
                  <a:moveTo>
                    <a:pt x="257" y="1"/>
                  </a:moveTo>
                  <a:cubicBezTo>
                    <a:pt x="150" y="1"/>
                    <a:pt x="69" y="30"/>
                    <a:pt x="1" y="82"/>
                  </a:cubicBezTo>
                  <a:cubicBezTo>
                    <a:pt x="69" y="137"/>
                    <a:pt x="163" y="163"/>
                    <a:pt x="286" y="163"/>
                  </a:cubicBezTo>
                  <a:cubicBezTo>
                    <a:pt x="393" y="163"/>
                    <a:pt x="474" y="137"/>
                    <a:pt x="542" y="111"/>
                  </a:cubicBezTo>
                  <a:cubicBezTo>
                    <a:pt x="474" y="43"/>
                    <a:pt x="367" y="1"/>
                    <a:pt x="257" y="1"/>
                  </a:cubicBezTo>
                  <a:close/>
                </a:path>
              </a:pathLst>
            </a:custGeom>
            <a:solidFill>
              <a:srgbClr val="EE7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3399;p77">
              <a:extLst>
                <a:ext uri="{FF2B5EF4-FFF2-40B4-BE49-F238E27FC236}">
                  <a16:creationId xmlns:a16="http://schemas.microsoft.com/office/drawing/2014/main" xmlns="" id="{A900DAB8-BF4C-43AE-8805-774E447A2248}"/>
                </a:ext>
              </a:extLst>
            </p:cNvPr>
            <p:cNvSpPr/>
            <p:nvPr/>
          </p:nvSpPr>
          <p:spPr>
            <a:xfrm>
              <a:off x="3425099" y="3220901"/>
              <a:ext cx="612145" cy="243999"/>
            </a:xfrm>
            <a:custGeom>
              <a:avLst/>
              <a:gdLst/>
              <a:ahLst/>
              <a:cxnLst/>
              <a:rect l="l" t="t" r="r" b="b"/>
              <a:pathLst>
                <a:path w="4132" h="1647" extrusionOk="0">
                  <a:moveTo>
                    <a:pt x="2068" y="1"/>
                  </a:moveTo>
                  <a:cubicBezTo>
                    <a:pt x="1" y="1"/>
                    <a:pt x="205" y="1647"/>
                    <a:pt x="205" y="1647"/>
                  </a:cubicBezTo>
                  <a:cubicBezTo>
                    <a:pt x="879" y="1514"/>
                    <a:pt x="1284" y="1012"/>
                    <a:pt x="1459" y="756"/>
                  </a:cubicBezTo>
                  <a:lnTo>
                    <a:pt x="1459" y="756"/>
                  </a:lnTo>
                  <a:cubicBezTo>
                    <a:pt x="1433" y="973"/>
                    <a:pt x="1391" y="1365"/>
                    <a:pt x="1404" y="1433"/>
                  </a:cubicBezTo>
                  <a:cubicBezTo>
                    <a:pt x="1404" y="1485"/>
                    <a:pt x="1744" y="1498"/>
                    <a:pt x="2068" y="1498"/>
                  </a:cubicBezTo>
                  <a:cubicBezTo>
                    <a:pt x="2392" y="1498"/>
                    <a:pt x="2716" y="1485"/>
                    <a:pt x="2729" y="1433"/>
                  </a:cubicBezTo>
                  <a:cubicBezTo>
                    <a:pt x="2729" y="1365"/>
                    <a:pt x="2700" y="973"/>
                    <a:pt x="2674" y="756"/>
                  </a:cubicBezTo>
                  <a:lnTo>
                    <a:pt x="2674" y="756"/>
                  </a:lnTo>
                  <a:cubicBezTo>
                    <a:pt x="2849" y="1012"/>
                    <a:pt x="3254" y="1514"/>
                    <a:pt x="3931" y="1647"/>
                  </a:cubicBezTo>
                  <a:cubicBezTo>
                    <a:pt x="3931" y="1647"/>
                    <a:pt x="4132" y="1"/>
                    <a:pt x="2068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3400;p77">
              <a:extLst>
                <a:ext uri="{FF2B5EF4-FFF2-40B4-BE49-F238E27FC236}">
                  <a16:creationId xmlns:a16="http://schemas.microsoft.com/office/drawing/2014/main" xmlns="" id="{9C5B9C97-099E-4F57-B96C-071D5D1F1116}"/>
                </a:ext>
              </a:extLst>
            </p:cNvPr>
            <p:cNvSpPr/>
            <p:nvPr/>
          </p:nvSpPr>
          <p:spPr>
            <a:xfrm>
              <a:off x="3679025" y="3602828"/>
              <a:ext cx="72148" cy="29481"/>
            </a:xfrm>
            <a:custGeom>
              <a:avLst/>
              <a:gdLst/>
              <a:ahLst/>
              <a:cxnLst/>
              <a:rect l="l" t="t" r="r" b="b"/>
              <a:pathLst>
                <a:path w="487" h="199" extrusionOk="0">
                  <a:moveTo>
                    <a:pt x="232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1"/>
                    <a:pt x="132" y="198"/>
                    <a:pt x="258" y="198"/>
                  </a:cubicBezTo>
                  <a:cubicBezTo>
                    <a:pt x="375" y="198"/>
                    <a:pt x="487" y="175"/>
                    <a:pt x="487" y="122"/>
                  </a:cubicBezTo>
                  <a:cubicBezTo>
                    <a:pt x="474" y="54"/>
                    <a:pt x="380" y="2"/>
                    <a:pt x="257" y="2"/>
                  </a:cubicBezTo>
                  <a:cubicBezTo>
                    <a:pt x="248" y="1"/>
                    <a:pt x="240" y="1"/>
                    <a:pt x="232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3401;p77">
              <a:extLst>
                <a:ext uri="{FF2B5EF4-FFF2-40B4-BE49-F238E27FC236}">
                  <a16:creationId xmlns:a16="http://schemas.microsoft.com/office/drawing/2014/main" xmlns="" id="{17872BAF-1BEB-4AB5-9F2D-5BFE7109DF9B}"/>
                </a:ext>
              </a:extLst>
            </p:cNvPr>
            <p:cNvSpPr/>
            <p:nvPr/>
          </p:nvSpPr>
          <p:spPr>
            <a:xfrm>
              <a:off x="3677099" y="3598531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73" y="1"/>
                  </a:moveTo>
                  <a:cubicBezTo>
                    <a:pt x="152" y="1"/>
                    <a:pt x="28" y="57"/>
                    <a:pt x="1" y="164"/>
                  </a:cubicBezTo>
                  <a:cubicBezTo>
                    <a:pt x="95" y="112"/>
                    <a:pt x="150" y="44"/>
                    <a:pt x="270" y="44"/>
                  </a:cubicBezTo>
                  <a:cubicBezTo>
                    <a:pt x="380" y="44"/>
                    <a:pt x="432" y="99"/>
                    <a:pt x="487" y="180"/>
                  </a:cubicBezTo>
                  <a:cubicBezTo>
                    <a:pt x="493" y="186"/>
                    <a:pt x="504" y="190"/>
                    <a:pt x="513" y="190"/>
                  </a:cubicBezTo>
                  <a:cubicBezTo>
                    <a:pt x="522" y="190"/>
                    <a:pt x="529" y="186"/>
                    <a:pt x="529" y="180"/>
                  </a:cubicBezTo>
                  <a:cubicBezTo>
                    <a:pt x="514" y="58"/>
                    <a:pt x="395" y="1"/>
                    <a:pt x="27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3402;p77">
              <a:extLst>
                <a:ext uri="{FF2B5EF4-FFF2-40B4-BE49-F238E27FC236}">
                  <a16:creationId xmlns:a16="http://schemas.microsoft.com/office/drawing/2014/main" xmlns="" id="{B48ED40D-946B-4FDD-B395-F48F863614CC}"/>
                </a:ext>
              </a:extLst>
            </p:cNvPr>
            <p:cNvSpPr/>
            <p:nvPr/>
          </p:nvSpPr>
          <p:spPr>
            <a:xfrm>
              <a:off x="3773395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08" y="1"/>
                  </a:moveTo>
                  <a:cubicBezTo>
                    <a:pt x="430" y="1"/>
                    <a:pt x="161" y="108"/>
                    <a:pt x="93" y="364"/>
                  </a:cubicBezTo>
                  <a:cubicBezTo>
                    <a:pt x="1" y="681"/>
                    <a:pt x="179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27" y="688"/>
                    <a:pt x="1175" y="445"/>
                  </a:cubicBezTo>
                  <a:cubicBezTo>
                    <a:pt x="1120" y="176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3403;p77">
              <a:extLst>
                <a:ext uri="{FF2B5EF4-FFF2-40B4-BE49-F238E27FC236}">
                  <a16:creationId xmlns:a16="http://schemas.microsoft.com/office/drawing/2014/main" xmlns="" id="{7A9D9D52-BBAB-4CE0-A9FF-45787270A13F}"/>
                </a:ext>
              </a:extLst>
            </p:cNvPr>
            <p:cNvSpPr/>
            <p:nvPr/>
          </p:nvSpPr>
          <p:spPr>
            <a:xfrm>
              <a:off x="3783173" y="3450531"/>
              <a:ext cx="180147" cy="88889"/>
            </a:xfrm>
            <a:custGeom>
              <a:avLst/>
              <a:gdLst/>
              <a:ahLst/>
              <a:cxnLst/>
              <a:rect l="l" t="t" r="r" b="b"/>
              <a:pathLst>
                <a:path w="1216" h="600" extrusionOk="0">
                  <a:moveTo>
                    <a:pt x="579" y="0"/>
                  </a:moveTo>
                  <a:cubicBezTo>
                    <a:pt x="449" y="0"/>
                    <a:pt x="322" y="37"/>
                    <a:pt x="218" y="97"/>
                  </a:cubicBezTo>
                  <a:cubicBezTo>
                    <a:pt x="69" y="191"/>
                    <a:pt x="27" y="314"/>
                    <a:pt x="1" y="476"/>
                  </a:cubicBezTo>
                  <a:cubicBezTo>
                    <a:pt x="1" y="482"/>
                    <a:pt x="4" y="486"/>
                    <a:pt x="7" y="486"/>
                  </a:cubicBezTo>
                  <a:cubicBezTo>
                    <a:pt x="11" y="486"/>
                    <a:pt x="14" y="482"/>
                    <a:pt x="14" y="476"/>
                  </a:cubicBezTo>
                  <a:cubicBezTo>
                    <a:pt x="84" y="265"/>
                    <a:pt x="318" y="115"/>
                    <a:pt x="546" y="115"/>
                  </a:cubicBezTo>
                  <a:cubicBezTo>
                    <a:pt x="580" y="115"/>
                    <a:pt x="615" y="119"/>
                    <a:pt x="649" y="126"/>
                  </a:cubicBezTo>
                  <a:cubicBezTo>
                    <a:pt x="756" y="139"/>
                    <a:pt x="866" y="207"/>
                    <a:pt x="931" y="288"/>
                  </a:cubicBezTo>
                  <a:cubicBezTo>
                    <a:pt x="1012" y="382"/>
                    <a:pt x="1028" y="489"/>
                    <a:pt x="1093" y="583"/>
                  </a:cubicBezTo>
                  <a:cubicBezTo>
                    <a:pt x="1102" y="590"/>
                    <a:pt x="1115" y="599"/>
                    <a:pt x="1127" y="599"/>
                  </a:cubicBezTo>
                  <a:cubicBezTo>
                    <a:pt x="1135" y="599"/>
                    <a:pt x="1143" y="595"/>
                    <a:pt x="1148" y="583"/>
                  </a:cubicBezTo>
                  <a:cubicBezTo>
                    <a:pt x="1216" y="463"/>
                    <a:pt x="1109" y="288"/>
                    <a:pt x="1012" y="191"/>
                  </a:cubicBezTo>
                  <a:cubicBezTo>
                    <a:pt x="918" y="97"/>
                    <a:pt x="769" y="29"/>
                    <a:pt x="636" y="3"/>
                  </a:cubicBezTo>
                  <a:cubicBezTo>
                    <a:pt x="617" y="1"/>
                    <a:pt x="598" y="0"/>
                    <a:pt x="5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3404;p77">
              <a:extLst>
                <a:ext uri="{FF2B5EF4-FFF2-40B4-BE49-F238E27FC236}">
                  <a16:creationId xmlns:a16="http://schemas.microsoft.com/office/drawing/2014/main" xmlns="" id="{89065186-2C9F-43F9-9B04-1E89667B9C6E}"/>
                </a:ext>
              </a:extLst>
            </p:cNvPr>
            <p:cNvSpPr/>
            <p:nvPr/>
          </p:nvSpPr>
          <p:spPr>
            <a:xfrm>
              <a:off x="3791321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33" y="811"/>
                    <a:pt x="811" y="636"/>
                    <a:pt x="811" y="406"/>
                  </a:cubicBezTo>
                  <a:cubicBezTo>
                    <a:pt x="811" y="176"/>
                    <a:pt x="633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405;p77">
              <a:extLst>
                <a:ext uri="{FF2B5EF4-FFF2-40B4-BE49-F238E27FC236}">
                  <a16:creationId xmlns:a16="http://schemas.microsoft.com/office/drawing/2014/main" xmlns="" id="{DAC32533-D208-472C-80C7-EBD43272A8C9}"/>
                </a:ext>
              </a:extLst>
            </p:cNvPr>
            <p:cNvSpPr/>
            <p:nvPr/>
          </p:nvSpPr>
          <p:spPr>
            <a:xfrm>
              <a:off x="3800951" y="3518976"/>
              <a:ext cx="38518" cy="38074"/>
            </a:xfrm>
            <a:custGeom>
              <a:avLst/>
              <a:gdLst/>
              <a:ahLst/>
              <a:cxnLst/>
              <a:rect l="l" t="t" r="r" b="b"/>
              <a:pathLst>
                <a:path w="260" h="257" extrusionOk="0">
                  <a:moveTo>
                    <a:pt x="137" y="1"/>
                  </a:moveTo>
                  <a:cubicBezTo>
                    <a:pt x="56" y="1"/>
                    <a:pt x="1" y="53"/>
                    <a:pt x="1" y="121"/>
                  </a:cubicBezTo>
                  <a:cubicBezTo>
                    <a:pt x="1" y="202"/>
                    <a:pt x="56" y="257"/>
                    <a:pt x="137" y="257"/>
                  </a:cubicBezTo>
                  <a:cubicBezTo>
                    <a:pt x="205" y="257"/>
                    <a:pt x="260" y="202"/>
                    <a:pt x="260" y="121"/>
                  </a:cubicBezTo>
                  <a:cubicBezTo>
                    <a:pt x="260" y="53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406;p77">
              <a:extLst>
                <a:ext uri="{FF2B5EF4-FFF2-40B4-BE49-F238E27FC236}">
                  <a16:creationId xmlns:a16="http://schemas.microsoft.com/office/drawing/2014/main" xmlns="" id="{22BE2A28-46D2-4643-B5F2-E9AB6618F347}"/>
                </a:ext>
              </a:extLst>
            </p:cNvPr>
            <p:cNvSpPr/>
            <p:nvPr/>
          </p:nvSpPr>
          <p:spPr>
            <a:xfrm>
              <a:off x="3497099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76"/>
                    <a:pt x="56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64"/>
                  </a:cubicBezTo>
                  <a:cubicBezTo>
                    <a:pt x="1054" y="108"/>
                    <a:pt x="798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3407;p77">
              <a:extLst>
                <a:ext uri="{FF2B5EF4-FFF2-40B4-BE49-F238E27FC236}">
                  <a16:creationId xmlns:a16="http://schemas.microsoft.com/office/drawing/2014/main" xmlns="" id="{640688CD-88AC-44FD-95EB-D9884988384C}"/>
                </a:ext>
              </a:extLst>
            </p:cNvPr>
            <p:cNvSpPr/>
            <p:nvPr/>
          </p:nvSpPr>
          <p:spPr>
            <a:xfrm>
              <a:off x="3487025" y="3451568"/>
              <a:ext cx="180147" cy="87851"/>
            </a:xfrm>
            <a:custGeom>
              <a:avLst/>
              <a:gdLst/>
              <a:ahLst/>
              <a:cxnLst/>
              <a:rect l="l" t="t" r="r" b="b"/>
              <a:pathLst>
                <a:path w="1216" h="593" extrusionOk="0">
                  <a:moveTo>
                    <a:pt x="663" y="1"/>
                  </a:moveTo>
                  <a:cubicBezTo>
                    <a:pt x="604" y="1"/>
                    <a:pt x="544" y="8"/>
                    <a:pt x="487" y="22"/>
                  </a:cubicBezTo>
                  <a:cubicBezTo>
                    <a:pt x="380" y="64"/>
                    <a:pt x="273" y="119"/>
                    <a:pt x="192" y="213"/>
                  </a:cubicBezTo>
                  <a:cubicBezTo>
                    <a:pt x="111" y="294"/>
                    <a:pt x="1" y="456"/>
                    <a:pt x="82" y="576"/>
                  </a:cubicBezTo>
                  <a:cubicBezTo>
                    <a:pt x="89" y="583"/>
                    <a:pt x="103" y="592"/>
                    <a:pt x="115" y="592"/>
                  </a:cubicBezTo>
                  <a:cubicBezTo>
                    <a:pt x="123" y="592"/>
                    <a:pt x="132" y="588"/>
                    <a:pt x="137" y="576"/>
                  </a:cubicBezTo>
                  <a:cubicBezTo>
                    <a:pt x="192" y="508"/>
                    <a:pt x="205" y="414"/>
                    <a:pt x="244" y="333"/>
                  </a:cubicBezTo>
                  <a:cubicBezTo>
                    <a:pt x="299" y="252"/>
                    <a:pt x="380" y="200"/>
                    <a:pt x="474" y="158"/>
                  </a:cubicBezTo>
                  <a:cubicBezTo>
                    <a:pt x="546" y="123"/>
                    <a:pt x="623" y="107"/>
                    <a:pt x="698" y="107"/>
                  </a:cubicBezTo>
                  <a:cubicBezTo>
                    <a:pt x="920" y="107"/>
                    <a:pt x="1133" y="247"/>
                    <a:pt x="1203" y="469"/>
                  </a:cubicBezTo>
                  <a:cubicBezTo>
                    <a:pt x="1207" y="473"/>
                    <a:pt x="1210" y="475"/>
                    <a:pt x="1212" y="475"/>
                  </a:cubicBezTo>
                  <a:cubicBezTo>
                    <a:pt x="1216" y="475"/>
                    <a:pt x="1216" y="469"/>
                    <a:pt x="1216" y="469"/>
                  </a:cubicBezTo>
                  <a:cubicBezTo>
                    <a:pt x="1190" y="294"/>
                    <a:pt x="1122" y="171"/>
                    <a:pt x="973" y="77"/>
                  </a:cubicBezTo>
                  <a:cubicBezTo>
                    <a:pt x="877" y="25"/>
                    <a:pt x="770" y="1"/>
                    <a:pt x="6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3408;p77">
              <a:extLst>
                <a:ext uri="{FF2B5EF4-FFF2-40B4-BE49-F238E27FC236}">
                  <a16:creationId xmlns:a16="http://schemas.microsoft.com/office/drawing/2014/main" xmlns="" id="{8FF05059-7C99-4A3C-8609-341FECF6440F}"/>
                </a:ext>
              </a:extLst>
            </p:cNvPr>
            <p:cNvSpPr/>
            <p:nvPr/>
          </p:nvSpPr>
          <p:spPr>
            <a:xfrm>
              <a:off x="3541247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76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3409;p77">
              <a:extLst>
                <a:ext uri="{FF2B5EF4-FFF2-40B4-BE49-F238E27FC236}">
                  <a16:creationId xmlns:a16="http://schemas.microsoft.com/office/drawing/2014/main" xmlns="" id="{AB1DED1B-2BC2-4695-AA68-5EDB1687D41F}"/>
                </a:ext>
              </a:extLst>
            </p:cNvPr>
            <p:cNvSpPr/>
            <p:nvPr/>
          </p:nvSpPr>
          <p:spPr>
            <a:xfrm>
              <a:off x="3551321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4" y="1"/>
                  </a:moveTo>
                  <a:cubicBezTo>
                    <a:pt x="66" y="1"/>
                    <a:pt x="1" y="53"/>
                    <a:pt x="1" y="121"/>
                  </a:cubicBezTo>
                  <a:cubicBezTo>
                    <a:pt x="1" y="202"/>
                    <a:pt x="66" y="257"/>
                    <a:pt x="134" y="257"/>
                  </a:cubicBezTo>
                  <a:cubicBezTo>
                    <a:pt x="202" y="257"/>
                    <a:pt x="257" y="202"/>
                    <a:pt x="257" y="121"/>
                  </a:cubicBezTo>
                  <a:cubicBezTo>
                    <a:pt x="257" y="53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3410;p77">
              <a:extLst>
                <a:ext uri="{FF2B5EF4-FFF2-40B4-BE49-F238E27FC236}">
                  <a16:creationId xmlns:a16="http://schemas.microsoft.com/office/drawing/2014/main" xmlns="" id="{3167B234-67FA-47B1-956D-92A9AF96B7DB}"/>
                </a:ext>
              </a:extLst>
            </p:cNvPr>
            <p:cNvSpPr/>
            <p:nvPr/>
          </p:nvSpPr>
          <p:spPr>
            <a:xfrm>
              <a:off x="3865247" y="3386975"/>
              <a:ext cx="100000" cy="52000"/>
            </a:xfrm>
            <a:custGeom>
              <a:avLst/>
              <a:gdLst/>
              <a:ahLst/>
              <a:cxnLst/>
              <a:rect l="l" t="t" r="r" b="b"/>
              <a:pathLst>
                <a:path w="675" h="351" extrusionOk="0">
                  <a:moveTo>
                    <a:pt x="108" y="1"/>
                  </a:moveTo>
                  <a:cubicBezTo>
                    <a:pt x="95" y="1"/>
                    <a:pt x="69" y="14"/>
                    <a:pt x="40" y="14"/>
                  </a:cubicBezTo>
                  <a:cubicBezTo>
                    <a:pt x="27" y="27"/>
                    <a:pt x="1" y="53"/>
                    <a:pt x="1" y="95"/>
                  </a:cubicBezTo>
                  <a:cubicBezTo>
                    <a:pt x="1" y="150"/>
                    <a:pt x="40" y="163"/>
                    <a:pt x="82" y="176"/>
                  </a:cubicBezTo>
                  <a:cubicBezTo>
                    <a:pt x="121" y="176"/>
                    <a:pt x="163" y="189"/>
                    <a:pt x="189" y="189"/>
                  </a:cubicBezTo>
                  <a:cubicBezTo>
                    <a:pt x="215" y="202"/>
                    <a:pt x="244" y="202"/>
                    <a:pt x="270" y="202"/>
                  </a:cubicBezTo>
                  <a:cubicBezTo>
                    <a:pt x="364" y="231"/>
                    <a:pt x="445" y="257"/>
                    <a:pt x="526" y="296"/>
                  </a:cubicBezTo>
                  <a:cubicBezTo>
                    <a:pt x="555" y="325"/>
                    <a:pt x="594" y="338"/>
                    <a:pt x="620" y="351"/>
                  </a:cubicBezTo>
                  <a:cubicBezTo>
                    <a:pt x="636" y="351"/>
                    <a:pt x="662" y="351"/>
                    <a:pt x="662" y="338"/>
                  </a:cubicBezTo>
                  <a:cubicBezTo>
                    <a:pt x="675" y="325"/>
                    <a:pt x="675" y="325"/>
                    <a:pt x="675" y="312"/>
                  </a:cubicBezTo>
                  <a:cubicBezTo>
                    <a:pt x="662" y="270"/>
                    <a:pt x="636" y="231"/>
                    <a:pt x="607" y="202"/>
                  </a:cubicBezTo>
                  <a:cubicBezTo>
                    <a:pt x="568" y="150"/>
                    <a:pt x="513" y="121"/>
                    <a:pt x="458" y="82"/>
                  </a:cubicBezTo>
                  <a:cubicBezTo>
                    <a:pt x="351" y="27"/>
                    <a:pt x="231" y="1"/>
                    <a:pt x="108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3411;p77">
              <a:extLst>
                <a:ext uri="{FF2B5EF4-FFF2-40B4-BE49-F238E27FC236}">
                  <a16:creationId xmlns:a16="http://schemas.microsoft.com/office/drawing/2014/main" xmlns="" id="{8E1494C6-1C6D-491A-B9AF-78E6D027D148}"/>
                </a:ext>
              </a:extLst>
            </p:cNvPr>
            <p:cNvSpPr/>
            <p:nvPr/>
          </p:nvSpPr>
          <p:spPr>
            <a:xfrm>
              <a:off x="3500951" y="3387420"/>
              <a:ext cx="102370" cy="45778"/>
            </a:xfrm>
            <a:custGeom>
              <a:avLst/>
              <a:gdLst/>
              <a:ahLst/>
              <a:cxnLst/>
              <a:rect l="l" t="t" r="r" b="b"/>
              <a:pathLst>
                <a:path w="691" h="309" extrusionOk="0">
                  <a:moveTo>
                    <a:pt x="487" y="1"/>
                  </a:moveTo>
                  <a:cubicBezTo>
                    <a:pt x="398" y="1"/>
                    <a:pt x="312" y="25"/>
                    <a:pt x="231" y="66"/>
                  </a:cubicBezTo>
                  <a:cubicBezTo>
                    <a:pt x="179" y="92"/>
                    <a:pt x="124" y="118"/>
                    <a:pt x="69" y="160"/>
                  </a:cubicBezTo>
                  <a:cubicBezTo>
                    <a:pt x="43" y="186"/>
                    <a:pt x="17" y="228"/>
                    <a:pt x="1" y="267"/>
                  </a:cubicBezTo>
                  <a:lnTo>
                    <a:pt x="1" y="293"/>
                  </a:lnTo>
                  <a:cubicBezTo>
                    <a:pt x="1" y="309"/>
                    <a:pt x="30" y="309"/>
                    <a:pt x="43" y="309"/>
                  </a:cubicBezTo>
                  <a:cubicBezTo>
                    <a:pt x="82" y="309"/>
                    <a:pt x="111" y="280"/>
                    <a:pt x="150" y="267"/>
                  </a:cubicBezTo>
                  <a:cubicBezTo>
                    <a:pt x="231" y="228"/>
                    <a:pt x="312" y="199"/>
                    <a:pt x="406" y="199"/>
                  </a:cubicBezTo>
                  <a:cubicBezTo>
                    <a:pt x="435" y="186"/>
                    <a:pt x="461" y="186"/>
                    <a:pt x="487" y="186"/>
                  </a:cubicBezTo>
                  <a:cubicBezTo>
                    <a:pt x="516" y="186"/>
                    <a:pt x="555" y="186"/>
                    <a:pt x="597" y="173"/>
                  </a:cubicBezTo>
                  <a:cubicBezTo>
                    <a:pt x="636" y="173"/>
                    <a:pt x="691" y="160"/>
                    <a:pt x="691" y="105"/>
                  </a:cubicBezTo>
                  <a:cubicBezTo>
                    <a:pt x="691" y="66"/>
                    <a:pt x="678" y="37"/>
                    <a:pt x="649" y="24"/>
                  </a:cubicBezTo>
                  <a:cubicBezTo>
                    <a:pt x="623" y="11"/>
                    <a:pt x="610" y="11"/>
                    <a:pt x="584" y="11"/>
                  </a:cubicBezTo>
                  <a:cubicBezTo>
                    <a:pt x="551" y="4"/>
                    <a:pt x="519" y="1"/>
                    <a:pt x="487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3412;p77">
              <a:extLst>
                <a:ext uri="{FF2B5EF4-FFF2-40B4-BE49-F238E27FC236}">
                  <a16:creationId xmlns:a16="http://schemas.microsoft.com/office/drawing/2014/main" xmlns="" id="{FD3D1D84-491C-48A2-91EB-FE52B2A1C5CD}"/>
                </a:ext>
              </a:extLst>
            </p:cNvPr>
            <p:cNvSpPr/>
            <p:nvPr/>
          </p:nvSpPr>
          <p:spPr>
            <a:xfrm>
              <a:off x="3995321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90" y="1240"/>
                    <a:pt x="189" y="1280"/>
                    <a:pt x="299" y="1280"/>
                  </a:cubicBezTo>
                  <a:cubicBezTo>
                    <a:pt x="495" y="1280"/>
                    <a:pt x="725" y="1152"/>
                    <a:pt x="837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3413;p77">
              <a:extLst>
                <a:ext uri="{FF2B5EF4-FFF2-40B4-BE49-F238E27FC236}">
                  <a16:creationId xmlns:a16="http://schemas.microsoft.com/office/drawing/2014/main" xmlns="" id="{F20B5C6D-62EE-4B51-9357-13DAF2449EF8}"/>
                </a:ext>
              </a:extLst>
            </p:cNvPr>
            <p:cNvSpPr/>
            <p:nvPr/>
          </p:nvSpPr>
          <p:spPr>
            <a:xfrm>
              <a:off x="3991025" y="3488753"/>
              <a:ext cx="122370" cy="74814"/>
            </a:xfrm>
            <a:custGeom>
              <a:avLst/>
              <a:gdLst/>
              <a:ahLst/>
              <a:cxnLst/>
              <a:rect l="l" t="t" r="r" b="b"/>
              <a:pathLst>
                <a:path w="826" h="505" extrusionOk="0">
                  <a:moveTo>
                    <a:pt x="375" y="1"/>
                  </a:moveTo>
                  <a:cubicBezTo>
                    <a:pt x="220" y="1"/>
                    <a:pt x="64" y="71"/>
                    <a:pt x="14" y="231"/>
                  </a:cubicBezTo>
                  <a:cubicBezTo>
                    <a:pt x="1" y="231"/>
                    <a:pt x="30" y="257"/>
                    <a:pt x="43" y="257"/>
                  </a:cubicBezTo>
                  <a:cubicBezTo>
                    <a:pt x="95" y="218"/>
                    <a:pt x="137" y="163"/>
                    <a:pt x="192" y="124"/>
                  </a:cubicBezTo>
                  <a:cubicBezTo>
                    <a:pt x="257" y="95"/>
                    <a:pt x="325" y="82"/>
                    <a:pt x="406" y="82"/>
                  </a:cubicBezTo>
                  <a:cubicBezTo>
                    <a:pt x="435" y="137"/>
                    <a:pt x="461" y="163"/>
                    <a:pt x="461" y="244"/>
                  </a:cubicBezTo>
                  <a:cubicBezTo>
                    <a:pt x="448" y="299"/>
                    <a:pt x="419" y="367"/>
                    <a:pt x="380" y="419"/>
                  </a:cubicBezTo>
                  <a:cubicBezTo>
                    <a:pt x="354" y="448"/>
                    <a:pt x="299" y="461"/>
                    <a:pt x="257" y="487"/>
                  </a:cubicBezTo>
                  <a:lnTo>
                    <a:pt x="257" y="500"/>
                  </a:lnTo>
                  <a:cubicBezTo>
                    <a:pt x="270" y="503"/>
                    <a:pt x="284" y="504"/>
                    <a:pt x="297" y="504"/>
                  </a:cubicBezTo>
                  <a:cubicBezTo>
                    <a:pt x="466" y="504"/>
                    <a:pt x="577" y="262"/>
                    <a:pt x="529" y="124"/>
                  </a:cubicBezTo>
                  <a:lnTo>
                    <a:pt x="529" y="124"/>
                  </a:lnTo>
                  <a:cubicBezTo>
                    <a:pt x="636" y="163"/>
                    <a:pt x="730" y="257"/>
                    <a:pt x="717" y="380"/>
                  </a:cubicBezTo>
                  <a:cubicBezTo>
                    <a:pt x="717" y="386"/>
                    <a:pt x="720" y="390"/>
                    <a:pt x="723" y="390"/>
                  </a:cubicBezTo>
                  <a:cubicBezTo>
                    <a:pt x="727" y="390"/>
                    <a:pt x="730" y="386"/>
                    <a:pt x="730" y="380"/>
                  </a:cubicBezTo>
                  <a:cubicBezTo>
                    <a:pt x="826" y="148"/>
                    <a:pt x="600" y="1"/>
                    <a:pt x="375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3414;p77">
              <a:extLst>
                <a:ext uri="{FF2B5EF4-FFF2-40B4-BE49-F238E27FC236}">
                  <a16:creationId xmlns:a16="http://schemas.microsoft.com/office/drawing/2014/main" xmlns="" id="{B05EC160-33E4-44EF-9E19-58F5BCABBB23}"/>
                </a:ext>
              </a:extLst>
            </p:cNvPr>
            <p:cNvSpPr/>
            <p:nvPr/>
          </p:nvSpPr>
          <p:spPr>
            <a:xfrm>
              <a:off x="3977099" y="3433049"/>
              <a:ext cx="76000" cy="104592"/>
            </a:xfrm>
            <a:custGeom>
              <a:avLst/>
              <a:gdLst/>
              <a:ahLst/>
              <a:cxnLst/>
              <a:rect l="l" t="t" r="r" b="b"/>
              <a:pathLst>
                <a:path w="513" h="706" extrusionOk="0">
                  <a:moveTo>
                    <a:pt x="513" y="1"/>
                  </a:moveTo>
                  <a:lnTo>
                    <a:pt x="69" y="27"/>
                  </a:lnTo>
                  <a:cubicBezTo>
                    <a:pt x="95" y="147"/>
                    <a:pt x="1" y="594"/>
                    <a:pt x="69" y="688"/>
                  </a:cubicBezTo>
                  <a:cubicBezTo>
                    <a:pt x="76" y="700"/>
                    <a:pt x="88" y="706"/>
                    <a:pt x="102" y="706"/>
                  </a:cubicBezTo>
                  <a:cubicBezTo>
                    <a:pt x="203" y="706"/>
                    <a:pt x="456" y="436"/>
                    <a:pt x="513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3415;p77">
              <a:extLst>
                <a:ext uri="{FF2B5EF4-FFF2-40B4-BE49-F238E27FC236}">
                  <a16:creationId xmlns:a16="http://schemas.microsoft.com/office/drawing/2014/main" xmlns="" id="{B79A1A44-EBBD-4ABB-9A1C-826411864B6D}"/>
                </a:ext>
              </a:extLst>
            </p:cNvPr>
            <p:cNvSpPr/>
            <p:nvPr/>
          </p:nvSpPr>
          <p:spPr>
            <a:xfrm>
              <a:off x="3565247" y="3853050"/>
              <a:ext cx="394220" cy="425924"/>
            </a:xfrm>
            <a:custGeom>
              <a:avLst/>
              <a:gdLst/>
              <a:ahLst/>
              <a:cxnLst/>
              <a:rect l="l" t="t" r="r" b="b"/>
              <a:pathLst>
                <a:path w="2661" h="2875" extrusionOk="0">
                  <a:moveTo>
                    <a:pt x="798" y="1"/>
                  </a:moveTo>
                  <a:cubicBezTo>
                    <a:pt x="717" y="202"/>
                    <a:pt x="500" y="406"/>
                    <a:pt x="325" y="1012"/>
                  </a:cubicBezTo>
                  <a:cubicBezTo>
                    <a:pt x="69" y="1822"/>
                    <a:pt x="1" y="2269"/>
                    <a:pt x="1" y="2713"/>
                  </a:cubicBezTo>
                  <a:cubicBezTo>
                    <a:pt x="1" y="2713"/>
                    <a:pt x="513" y="2875"/>
                    <a:pt x="1323" y="2875"/>
                  </a:cubicBezTo>
                  <a:cubicBezTo>
                    <a:pt x="2146" y="2875"/>
                    <a:pt x="2661" y="2713"/>
                    <a:pt x="2661" y="2713"/>
                  </a:cubicBezTo>
                  <a:cubicBezTo>
                    <a:pt x="2661" y="2269"/>
                    <a:pt x="2593" y="1822"/>
                    <a:pt x="2337" y="1012"/>
                  </a:cubicBezTo>
                  <a:cubicBezTo>
                    <a:pt x="2159" y="406"/>
                    <a:pt x="1932" y="202"/>
                    <a:pt x="1864" y="1"/>
                  </a:cubicBezTo>
                  <a:cubicBezTo>
                    <a:pt x="1864" y="14"/>
                    <a:pt x="1770" y="228"/>
                    <a:pt x="1323" y="228"/>
                  </a:cubicBezTo>
                  <a:cubicBezTo>
                    <a:pt x="879" y="228"/>
                    <a:pt x="798" y="14"/>
                    <a:pt x="79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3416;p77">
            <a:extLst>
              <a:ext uri="{FF2B5EF4-FFF2-40B4-BE49-F238E27FC236}">
                <a16:creationId xmlns:a16="http://schemas.microsoft.com/office/drawing/2014/main" xmlns="" id="{0EB005A5-85B6-4E6F-B10C-09076B9B1C9F}"/>
              </a:ext>
            </a:extLst>
          </p:cNvPr>
          <p:cNvGrpSpPr/>
          <p:nvPr/>
        </p:nvGrpSpPr>
        <p:grpSpPr>
          <a:xfrm>
            <a:off x="4949364" y="5524074"/>
            <a:ext cx="536017" cy="1298815"/>
            <a:chOff x="4613100" y="1458082"/>
            <a:chExt cx="771999" cy="1402966"/>
          </a:xfrm>
        </p:grpSpPr>
        <p:sp>
          <p:nvSpPr>
            <p:cNvPr id="83" name="Google Shape;3417;p77">
              <a:extLst>
                <a:ext uri="{FF2B5EF4-FFF2-40B4-BE49-F238E27FC236}">
                  <a16:creationId xmlns:a16="http://schemas.microsoft.com/office/drawing/2014/main" xmlns="" id="{FAFD8BD9-4B08-4B63-BFC8-DC21433223E6}"/>
                </a:ext>
              </a:extLst>
            </p:cNvPr>
            <p:cNvSpPr/>
            <p:nvPr/>
          </p:nvSpPr>
          <p:spPr>
            <a:xfrm>
              <a:off x="4803174" y="2080898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61"/>
                  </a:cubicBezTo>
                  <a:cubicBezTo>
                    <a:pt x="798" y="704"/>
                    <a:pt x="526" y="866"/>
                    <a:pt x="312" y="1566"/>
                  </a:cubicBezTo>
                  <a:cubicBezTo>
                    <a:pt x="69" y="2389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33" y="3442"/>
                    <a:pt x="2661" y="3267"/>
                    <a:pt x="2661" y="3267"/>
                  </a:cubicBezTo>
                  <a:cubicBezTo>
                    <a:pt x="2661" y="3267"/>
                    <a:pt x="2593" y="2389"/>
                    <a:pt x="2337" y="1566"/>
                  </a:cubicBezTo>
                  <a:cubicBezTo>
                    <a:pt x="2120" y="866"/>
                    <a:pt x="1864" y="704"/>
                    <a:pt x="1838" y="461"/>
                  </a:cubicBezTo>
                  <a:cubicBezTo>
                    <a:pt x="1822" y="244"/>
                    <a:pt x="1809" y="1"/>
                    <a:pt x="180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3418;p77">
              <a:extLst>
                <a:ext uri="{FF2B5EF4-FFF2-40B4-BE49-F238E27FC236}">
                  <a16:creationId xmlns:a16="http://schemas.microsoft.com/office/drawing/2014/main" xmlns="" id="{7BBB80A3-9A31-40A2-B6FD-FCEED39AD9C3}"/>
                </a:ext>
              </a:extLst>
            </p:cNvPr>
            <p:cNvSpPr/>
            <p:nvPr/>
          </p:nvSpPr>
          <p:spPr>
            <a:xfrm>
              <a:off x="4635766" y="1465045"/>
              <a:ext cx="696590" cy="652442"/>
            </a:xfrm>
            <a:custGeom>
              <a:avLst/>
              <a:gdLst/>
              <a:ahLst/>
              <a:cxnLst/>
              <a:rect l="l" t="t" r="r" b="b"/>
              <a:pathLst>
                <a:path w="4702" h="4404" extrusionOk="0">
                  <a:moveTo>
                    <a:pt x="1789" y="1"/>
                  </a:moveTo>
                  <a:cubicBezTo>
                    <a:pt x="751" y="1"/>
                    <a:pt x="1" y="797"/>
                    <a:pt x="10" y="1566"/>
                  </a:cubicBezTo>
                  <a:cubicBezTo>
                    <a:pt x="10" y="2402"/>
                    <a:pt x="441" y="2457"/>
                    <a:pt x="441" y="2457"/>
                  </a:cubicBezTo>
                  <a:lnTo>
                    <a:pt x="2372" y="4359"/>
                  </a:lnTo>
                  <a:cubicBezTo>
                    <a:pt x="2372" y="4359"/>
                    <a:pt x="2553" y="4404"/>
                    <a:pt x="2853" y="4404"/>
                  </a:cubicBezTo>
                  <a:cubicBezTo>
                    <a:pt x="3097" y="4404"/>
                    <a:pt x="3421" y="4374"/>
                    <a:pt x="3791" y="4265"/>
                  </a:cubicBezTo>
                  <a:cubicBezTo>
                    <a:pt x="4614" y="4009"/>
                    <a:pt x="4601" y="3011"/>
                    <a:pt x="4653" y="1903"/>
                  </a:cubicBezTo>
                  <a:cubicBezTo>
                    <a:pt x="4701" y="1055"/>
                    <a:pt x="4211" y="410"/>
                    <a:pt x="3464" y="410"/>
                  </a:cubicBezTo>
                  <a:cubicBezTo>
                    <a:pt x="3365" y="410"/>
                    <a:pt x="3263" y="421"/>
                    <a:pt x="3156" y="445"/>
                  </a:cubicBezTo>
                  <a:cubicBezTo>
                    <a:pt x="2674" y="131"/>
                    <a:pt x="2208" y="1"/>
                    <a:pt x="178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3419;p77">
              <a:extLst>
                <a:ext uri="{FF2B5EF4-FFF2-40B4-BE49-F238E27FC236}">
                  <a16:creationId xmlns:a16="http://schemas.microsoft.com/office/drawing/2014/main" xmlns="" id="{18D28C5E-86C7-4D75-8CB6-8ED9FAD5519B}"/>
                </a:ext>
              </a:extLst>
            </p:cNvPr>
            <p:cNvSpPr/>
            <p:nvPr/>
          </p:nvSpPr>
          <p:spPr>
            <a:xfrm>
              <a:off x="5055174" y="1458082"/>
              <a:ext cx="64000" cy="86370"/>
            </a:xfrm>
            <a:custGeom>
              <a:avLst/>
              <a:gdLst/>
              <a:ahLst/>
              <a:cxnLst/>
              <a:rect l="l" t="t" r="r" b="b"/>
              <a:pathLst>
                <a:path w="432" h="583" extrusionOk="0">
                  <a:moveTo>
                    <a:pt x="34" y="1"/>
                  </a:moveTo>
                  <a:cubicBezTo>
                    <a:pt x="23" y="1"/>
                    <a:pt x="12" y="2"/>
                    <a:pt x="1" y="6"/>
                  </a:cubicBezTo>
                  <a:cubicBezTo>
                    <a:pt x="1" y="6"/>
                    <a:pt x="1" y="19"/>
                    <a:pt x="14" y="19"/>
                  </a:cubicBezTo>
                  <a:cubicBezTo>
                    <a:pt x="108" y="32"/>
                    <a:pt x="218" y="168"/>
                    <a:pt x="257" y="249"/>
                  </a:cubicBezTo>
                  <a:cubicBezTo>
                    <a:pt x="299" y="330"/>
                    <a:pt x="283" y="398"/>
                    <a:pt x="270" y="492"/>
                  </a:cubicBezTo>
                  <a:lnTo>
                    <a:pt x="270" y="573"/>
                  </a:lnTo>
                  <a:cubicBezTo>
                    <a:pt x="276" y="579"/>
                    <a:pt x="287" y="583"/>
                    <a:pt x="297" y="583"/>
                  </a:cubicBezTo>
                  <a:cubicBezTo>
                    <a:pt x="308" y="583"/>
                    <a:pt x="318" y="579"/>
                    <a:pt x="325" y="573"/>
                  </a:cubicBezTo>
                  <a:cubicBezTo>
                    <a:pt x="432" y="437"/>
                    <a:pt x="351" y="223"/>
                    <a:pt x="244" y="113"/>
                  </a:cubicBezTo>
                  <a:cubicBezTo>
                    <a:pt x="196" y="68"/>
                    <a:pt x="109" y="1"/>
                    <a:pt x="34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420;p77">
              <a:extLst>
                <a:ext uri="{FF2B5EF4-FFF2-40B4-BE49-F238E27FC236}">
                  <a16:creationId xmlns:a16="http://schemas.microsoft.com/office/drawing/2014/main" xmlns="" id="{28FA01F9-5FE4-4409-A927-1EA1BCD14806}"/>
                </a:ext>
              </a:extLst>
            </p:cNvPr>
            <p:cNvSpPr/>
            <p:nvPr/>
          </p:nvSpPr>
          <p:spPr>
            <a:xfrm>
              <a:off x="5096952" y="1491711"/>
              <a:ext cx="56296" cy="50370"/>
            </a:xfrm>
            <a:custGeom>
              <a:avLst/>
              <a:gdLst/>
              <a:ahLst/>
              <a:cxnLst/>
              <a:rect l="l" t="t" r="r" b="b"/>
              <a:pathLst>
                <a:path w="380" h="340" extrusionOk="0">
                  <a:moveTo>
                    <a:pt x="303" y="1"/>
                  </a:moveTo>
                  <a:cubicBezTo>
                    <a:pt x="178" y="1"/>
                    <a:pt x="14" y="188"/>
                    <a:pt x="1" y="278"/>
                  </a:cubicBezTo>
                  <a:cubicBezTo>
                    <a:pt x="1" y="291"/>
                    <a:pt x="1" y="320"/>
                    <a:pt x="17" y="333"/>
                  </a:cubicBezTo>
                  <a:cubicBezTo>
                    <a:pt x="24" y="338"/>
                    <a:pt x="30" y="340"/>
                    <a:pt x="37" y="340"/>
                  </a:cubicBezTo>
                  <a:cubicBezTo>
                    <a:pt x="82" y="340"/>
                    <a:pt x="126" y="237"/>
                    <a:pt x="137" y="226"/>
                  </a:cubicBezTo>
                  <a:cubicBezTo>
                    <a:pt x="179" y="158"/>
                    <a:pt x="286" y="48"/>
                    <a:pt x="367" y="35"/>
                  </a:cubicBezTo>
                  <a:cubicBezTo>
                    <a:pt x="380" y="35"/>
                    <a:pt x="367" y="22"/>
                    <a:pt x="367" y="22"/>
                  </a:cubicBezTo>
                  <a:cubicBezTo>
                    <a:pt x="348" y="7"/>
                    <a:pt x="326" y="1"/>
                    <a:pt x="303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421;p77">
              <a:extLst>
                <a:ext uri="{FF2B5EF4-FFF2-40B4-BE49-F238E27FC236}">
                  <a16:creationId xmlns:a16="http://schemas.microsoft.com/office/drawing/2014/main" xmlns="" id="{EF319CAD-A934-451B-A837-C4CEC83A2FF0}"/>
                </a:ext>
              </a:extLst>
            </p:cNvPr>
            <p:cNvSpPr/>
            <p:nvPr/>
          </p:nvSpPr>
          <p:spPr>
            <a:xfrm>
              <a:off x="4613100" y="2149935"/>
              <a:ext cx="308295" cy="353776"/>
            </a:xfrm>
            <a:custGeom>
              <a:avLst/>
              <a:gdLst/>
              <a:ahLst/>
              <a:cxnLst/>
              <a:rect l="l" t="t" r="r" b="b"/>
              <a:pathLst>
                <a:path w="2081" h="2388" extrusionOk="0">
                  <a:moveTo>
                    <a:pt x="1976" y="0"/>
                  </a:moveTo>
                  <a:cubicBezTo>
                    <a:pt x="1808" y="0"/>
                    <a:pt x="1555" y="139"/>
                    <a:pt x="1161" y="588"/>
                  </a:cubicBezTo>
                  <a:cubicBezTo>
                    <a:pt x="1015" y="750"/>
                    <a:pt x="879" y="912"/>
                    <a:pt x="743" y="1074"/>
                  </a:cubicBezTo>
                  <a:cubicBezTo>
                    <a:pt x="649" y="1194"/>
                    <a:pt x="542" y="1317"/>
                    <a:pt x="448" y="1437"/>
                  </a:cubicBezTo>
                  <a:cubicBezTo>
                    <a:pt x="406" y="1492"/>
                    <a:pt x="380" y="1534"/>
                    <a:pt x="338" y="1573"/>
                  </a:cubicBezTo>
                  <a:cubicBezTo>
                    <a:pt x="286" y="1615"/>
                    <a:pt x="218" y="1641"/>
                    <a:pt x="150" y="1654"/>
                  </a:cubicBezTo>
                  <a:cubicBezTo>
                    <a:pt x="108" y="1667"/>
                    <a:pt x="69" y="1667"/>
                    <a:pt x="43" y="1696"/>
                  </a:cubicBezTo>
                  <a:cubicBezTo>
                    <a:pt x="1" y="1735"/>
                    <a:pt x="14" y="1777"/>
                    <a:pt x="56" y="1790"/>
                  </a:cubicBezTo>
                  <a:cubicBezTo>
                    <a:pt x="82" y="1803"/>
                    <a:pt x="105" y="1806"/>
                    <a:pt x="129" y="1806"/>
                  </a:cubicBezTo>
                  <a:cubicBezTo>
                    <a:pt x="153" y="1806"/>
                    <a:pt x="177" y="1803"/>
                    <a:pt x="205" y="1803"/>
                  </a:cubicBezTo>
                  <a:cubicBezTo>
                    <a:pt x="205" y="1803"/>
                    <a:pt x="218" y="1803"/>
                    <a:pt x="218" y="1816"/>
                  </a:cubicBezTo>
                  <a:cubicBezTo>
                    <a:pt x="231" y="1816"/>
                    <a:pt x="218" y="1829"/>
                    <a:pt x="218" y="1842"/>
                  </a:cubicBezTo>
                  <a:cubicBezTo>
                    <a:pt x="189" y="1884"/>
                    <a:pt x="163" y="1910"/>
                    <a:pt x="150" y="1939"/>
                  </a:cubicBezTo>
                  <a:cubicBezTo>
                    <a:pt x="124" y="1978"/>
                    <a:pt x="43" y="2059"/>
                    <a:pt x="69" y="2114"/>
                  </a:cubicBezTo>
                  <a:cubicBezTo>
                    <a:pt x="78" y="2133"/>
                    <a:pt x="104" y="2145"/>
                    <a:pt x="126" y="2145"/>
                  </a:cubicBezTo>
                  <a:cubicBezTo>
                    <a:pt x="135" y="2145"/>
                    <a:pt x="143" y="2143"/>
                    <a:pt x="150" y="2140"/>
                  </a:cubicBezTo>
                  <a:cubicBezTo>
                    <a:pt x="176" y="2127"/>
                    <a:pt x="205" y="2101"/>
                    <a:pt x="231" y="2085"/>
                  </a:cubicBezTo>
                  <a:cubicBezTo>
                    <a:pt x="244" y="2072"/>
                    <a:pt x="257" y="2059"/>
                    <a:pt x="270" y="2046"/>
                  </a:cubicBezTo>
                  <a:cubicBezTo>
                    <a:pt x="270" y="2033"/>
                    <a:pt x="286" y="2020"/>
                    <a:pt x="312" y="2020"/>
                  </a:cubicBezTo>
                  <a:cubicBezTo>
                    <a:pt x="325" y="2020"/>
                    <a:pt x="325" y="2033"/>
                    <a:pt x="312" y="2046"/>
                  </a:cubicBezTo>
                  <a:cubicBezTo>
                    <a:pt x="312" y="2059"/>
                    <a:pt x="312" y="2072"/>
                    <a:pt x="299" y="2072"/>
                  </a:cubicBezTo>
                  <a:cubicBezTo>
                    <a:pt x="286" y="2114"/>
                    <a:pt x="257" y="2153"/>
                    <a:pt x="244" y="2195"/>
                  </a:cubicBezTo>
                  <a:cubicBezTo>
                    <a:pt x="231" y="2221"/>
                    <a:pt x="231" y="2234"/>
                    <a:pt x="231" y="2263"/>
                  </a:cubicBezTo>
                  <a:cubicBezTo>
                    <a:pt x="218" y="2276"/>
                    <a:pt x="231" y="2289"/>
                    <a:pt x="231" y="2302"/>
                  </a:cubicBezTo>
                  <a:cubicBezTo>
                    <a:pt x="244" y="2315"/>
                    <a:pt x="257" y="2315"/>
                    <a:pt x="270" y="2315"/>
                  </a:cubicBezTo>
                  <a:cubicBezTo>
                    <a:pt x="299" y="2315"/>
                    <a:pt x="325" y="2302"/>
                    <a:pt x="338" y="2289"/>
                  </a:cubicBezTo>
                  <a:cubicBezTo>
                    <a:pt x="367" y="2263"/>
                    <a:pt x="393" y="2247"/>
                    <a:pt x="406" y="2221"/>
                  </a:cubicBezTo>
                  <a:cubicBezTo>
                    <a:pt x="432" y="2195"/>
                    <a:pt x="461" y="2153"/>
                    <a:pt x="474" y="2140"/>
                  </a:cubicBezTo>
                  <a:cubicBezTo>
                    <a:pt x="487" y="2127"/>
                    <a:pt x="487" y="2127"/>
                    <a:pt x="500" y="2127"/>
                  </a:cubicBezTo>
                  <a:cubicBezTo>
                    <a:pt x="500" y="2127"/>
                    <a:pt x="513" y="2127"/>
                    <a:pt x="513" y="2140"/>
                  </a:cubicBezTo>
                  <a:lnTo>
                    <a:pt x="513" y="2153"/>
                  </a:lnTo>
                  <a:cubicBezTo>
                    <a:pt x="500" y="2182"/>
                    <a:pt x="500" y="2195"/>
                    <a:pt x="487" y="2221"/>
                  </a:cubicBezTo>
                  <a:cubicBezTo>
                    <a:pt x="487" y="2234"/>
                    <a:pt x="474" y="2263"/>
                    <a:pt x="474" y="2276"/>
                  </a:cubicBezTo>
                  <a:cubicBezTo>
                    <a:pt x="461" y="2302"/>
                    <a:pt x="461" y="2328"/>
                    <a:pt x="461" y="2357"/>
                  </a:cubicBezTo>
                  <a:cubicBezTo>
                    <a:pt x="475" y="2378"/>
                    <a:pt x="494" y="2388"/>
                    <a:pt x="515" y="2388"/>
                  </a:cubicBezTo>
                  <a:cubicBezTo>
                    <a:pt x="532" y="2388"/>
                    <a:pt x="550" y="2382"/>
                    <a:pt x="568" y="2370"/>
                  </a:cubicBezTo>
                  <a:cubicBezTo>
                    <a:pt x="594" y="2344"/>
                    <a:pt x="675" y="2195"/>
                    <a:pt x="691" y="2182"/>
                  </a:cubicBezTo>
                  <a:cubicBezTo>
                    <a:pt x="772" y="2033"/>
                    <a:pt x="866" y="1897"/>
                    <a:pt x="960" y="1777"/>
                  </a:cubicBezTo>
                  <a:cubicBezTo>
                    <a:pt x="1109" y="1560"/>
                    <a:pt x="1459" y="1142"/>
                    <a:pt x="1595" y="1019"/>
                  </a:cubicBezTo>
                  <a:lnTo>
                    <a:pt x="2081" y="21"/>
                  </a:lnTo>
                  <a:cubicBezTo>
                    <a:pt x="2050" y="8"/>
                    <a:pt x="2016" y="0"/>
                    <a:pt x="1976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3422;p77">
              <a:extLst>
                <a:ext uri="{FF2B5EF4-FFF2-40B4-BE49-F238E27FC236}">
                  <a16:creationId xmlns:a16="http://schemas.microsoft.com/office/drawing/2014/main" xmlns="" id="{945C6947-F71D-431B-87F5-B21FF00F9950}"/>
                </a:ext>
              </a:extLst>
            </p:cNvPr>
            <p:cNvSpPr/>
            <p:nvPr/>
          </p:nvSpPr>
          <p:spPr>
            <a:xfrm>
              <a:off x="5079174" y="2149935"/>
              <a:ext cx="305925" cy="353776"/>
            </a:xfrm>
            <a:custGeom>
              <a:avLst/>
              <a:gdLst/>
              <a:ahLst/>
              <a:cxnLst/>
              <a:rect l="l" t="t" r="r" b="b"/>
              <a:pathLst>
                <a:path w="2065" h="2388" extrusionOk="0">
                  <a:moveTo>
                    <a:pt x="105" y="0"/>
                  </a:moveTo>
                  <a:cubicBezTo>
                    <a:pt x="66" y="0"/>
                    <a:pt x="32" y="8"/>
                    <a:pt x="1" y="21"/>
                  </a:cubicBezTo>
                  <a:lnTo>
                    <a:pt x="474" y="1019"/>
                  </a:lnTo>
                  <a:cubicBezTo>
                    <a:pt x="607" y="1142"/>
                    <a:pt x="879" y="1398"/>
                    <a:pt x="1135" y="1761"/>
                  </a:cubicBezTo>
                  <a:cubicBezTo>
                    <a:pt x="1229" y="1884"/>
                    <a:pt x="1310" y="2033"/>
                    <a:pt x="1378" y="2182"/>
                  </a:cubicBezTo>
                  <a:cubicBezTo>
                    <a:pt x="1391" y="2195"/>
                    <a:pt x="1472" y="2344"/>
                    <a:pt x="1514" y="2370"/>
                  </a:cubicBezTo>
                  <a:cubicBezTo>
                    <a:pt x="1531" y="2382"/>
                    <a:pt x="1550" y="2388"/>
                    <a:pt x="1565" y="2388"/>
                  </a:cubicBezTo>
                  <a:cubicBezTo>
                    <a:pt x="1585" y="2388"/>
                    <a:pt x="1601" y="2378"/>
                    <a:pt x="1608" y="2357"/>
                  </a:cubicBezTo>
                  <a:cubicBezTo>
                    <a:pt x="1621" y="2328"/>
                    <a:pt x="1621" y="2302"/>
                    <a:pt x="1608" y="2276"/>
                  </a:cubicBezTo>
                  <a:cubicBezTo>
                    <a:pt x="1608" y="2263"/>
                    <a:pt x="1595" y="2234"/>
                    <a:pt x="1579" y="2221"/>
                  </a:cubicBezTo>
                  <a:cubicBezTo>
                    <a:pt x="1579" y="2195"/>
                    <a:pt x="1566" y="2182"/>
                    <a:pt x="1566" y="2153"/>
                  </a:cubicBezTo>
                  <a:lnTo>
                    <a:pt x="1566" y="2140"/>
                  </a:lnTo>
                  <a:cubicBezTo>
                    <a:pt x="1566" y="2127"/>
                    <a:pt x="1566" y="2127"/>
                    <a:pt x="1579" y="2127"/>
                  </a:cubicBezTo>
                  <a:cubicBezTo>
                    <a:pt x="1595" y="2127"/>
                    <a:pt x="1595" y="2127"/>
                    <a:pt x="1595" y="2140"/>
                  </a:cubicBezTo>
                  <a:cubicBezTo>
                    <a:pt x="1621" y="2153"/>
                    <a:pt x="1647" y="2195"/>
                    <a:pt x="1660" y="2221"/>
                  </a:cubicBezTo>
                  <a:cubicBezTo>
                    <a:pt x="1689" y="2247"/>
                    <a:pt x="1702" y="2263"/>
                    <a:pt x="1728" y="2289"/>
                  </a:cubicBezTo>
                  <a:cubicBezTo>
                    <a:pt x="1757" y="2302"/>
                    <a:pt x="1783" y="2315"/>
                    <a:pt x="1809" y="2315"/>
                  </a:cubicBezTo>
                  <a:cubicBezTo>
                    <a:pt x="1822" y="2315"/>
                    <a:pt x="1838" y="2315"/>
                    <a:pt x="1838" y="2302"/>
                  </a:cubicBezTo>
                  <a:cubicBezTo>
                    <a:pt x="1851" y="2289"/>
                    <a:pt x="1851" y="2276"/>
                    <a:pt x="1851" y="2263"/>
                  </a:cubicBezTo>
                  <a:cubicBezTo>
                    <a:pt x="1851" y="2234"/>
                    <a:pt x="1838" y="2221"/>
                    <a:pt x="1838" y="2195"/>
                  </a:cubicBezTo>
                  <a:cubicBezTo>
                    <a:pt x="1822" y="2153"/>
                    <a:pt x="1796" y="2114"/>
                    <a:pt x="1770" y="2072"/>
                  </a:cubicBezTo>
                  <a:cubicBezTo>
                    <a:pt x="1770" y="2072"/>
                    <a:pt x="1757" y="2059"/>
                    <a:pt x="1757" y="2046"/>
                  </a:cubicBezTo>
                  <a:cubicBezTo>
                    <a:pt x="1757" y="2033"/>
                    <a:pt x="1757" y="2020"/>
                    <a:pt x="1770" y="2020"/>
                  </a:cubicBezTo>
                  <a:cubicBezTo>
                    <a:pt x="1783" y="2020"/>
                    <a:pt x="1796" y="2033"/>
                    <a:pt x="1809" y="2046"/>
                  </a:cubicBezTo>
                  <a:cubicBezTo>
                    <a:pt x="1822" y="2059"/>
                    <a:pt x="1838" y="2072"/>
                    <a:pt x="1851" y="2085"/>
                  </a:cubicBezTo>
                  <a:cubicBezTo>
                    <a:pt x="1877" y="2101"/>
                    <a:pt x="1903" y="2127"/>
                    <a:pt x="1932" y="2140"/>
                  </a:cubicBezTo>
                  <a:cubicBezTo>
                    <a:pt x="1935" y="2143"/>
                    <a:pt x="1941" y="2145"/>
                    <a:pt x="1947" y="2145"/>
                  </a:cubicBezTo>
                  <a:cubicBezTo>
                    <a:pt x="1964" y="2145"/>
                    <a:pt x="1988" y="2133"/>
                    <a:pt x="2000" y="2114"/>
                  </a:cubicBezTo>
                  <a:cubicBezTo>
                    <a:pt x="2039" y="2059"/>
                    <a:pt x="1958" y="1978"/>
                    <a:pt x="1932" y="1939"/>
                  </a:cubicBezTo>
                  <a:cubicBezTo>
                    <a:pt x="1903" y="1910"/>
                    <a:pt x="1890" y="1884"/>
                    <a:pt x="1864" y="1842"/>
                  </a:cubicBezTo>
                  <a:cubicBezTo>
                    <a:pt x="1864" y="1829"/>
                    <a:pt x="1851" y="1816"/>
                    <a:pt x="1864" y="1816"/>
                  </a:cubicBezTo>
                  <a:cubicBezTo>
                    <a:pt x="1864" y="1803"/>
                    <a:pt x="1864" y="1803"/>
                    <a:pt x="1877" y="1803"/>
                  </a:cubicBezTo>
                  <a:cubicBezTo>
                    <a:pt x="1898" y="1803"/>
                    <a:pt x="1921" y="1806"/>
                    <a:pt x="1945" y="1806"/>
                  </a:cubicBezTo>
                  <a:cubicBezTo>
                    <a:pt x="1968" y="1806"/>
                    <a:pt x="1992" y="1803"/>
                    <a:pt x="2013" y="1790"/>
                  </a:cubicBezTo>
                  <a:cubicBezTo>
                    <a:pt x="2052" y="1777"/>
                    <a:pt x="2065" y="1735"/>
                    <a:pt x="2039" y="1696"/>
                  </a:cubicBezTo>
                  <a:cubicBezTo>
                    <a:pt x="2013" y="1667"/>
                    <a:pt x="1958" y="1667"/>
                    <a:pt x="1919" y="1654"/>
                  </a:cubicBezTo>
                  <a:cubicBezTo>
                    <a:pt x="1864" y="1641"/>
                    <a:pt x="1796" y="1615"/>
                    <a:pt x="1741" y="1573"/>
                  </a:cubicBezTo>
                  <a:cubicBezTo>
                    <a:pt x="1702" y="1534"/>
                    <a:pt x="1660" y="1492"/>
                    <a:pt x="1634" y="1437"/>
                  </a:cubicBezTo>
                  <a:cubicBezTo>
                    <a:pt x="1527" y="1317"/>
                    <a:pt x="1433" y="1194"/>
                    <a:pt x="1336" y="1074"/>
                  </a:cubicBezTo>
                  <a:cubicBezTo>
                    <a:pt x="1203" y="912"/>
                    <a:pt x="1054" y="750"/>
                    <a:pt x="918" y="588"/>
                  </a:cubicBezTo>
                  <a:cubicBezTo>
                    <a:pt x="524" y="139"/>
                    <a:pt x="272" y="0"/>
                    <a:pt x="105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3423;p77">
              <a:extLst>
                <a:ext uri="{FF2B5EF4-FFF2-40B4-BE49-F238E27FC236}">
                  <a16:creationId xmlns:a16="http://schemas.microsoft.com/office/drawing/2014/main" xmlns="" id="{E6F11085-C4F8-4391-8680-D7C3A63A14E9}"/>
                </a:ext>
              </a:extLst>
            </p:cNvPr>
            <p:cNvSpPr/>
            <p:nvPr/>
          </p:nvSpPr>
          <p:spPr>
            <a:xfrm>
              <a:off x="5145100" y="2050676"/>
              <a:ext cx="131851" cy="144148"/>
            </a:xfrm>
            <a:custGeom>
              <a:avLst/>
              <a:gdLst/>
              <a:ahLst/>
              <a:cxnLst/>
              <a:rect l="l" t="t" r="r" b="b"/>
              <a:pathLst>
                <a:path w="890" h="973" extrusionOk="0">
                  <a:moveTo>
                    <a:pt x="511" y="0"/>
                  </a:moveTo>
                  <a:cubicBezTo>
                    <a:pt x="508" y="0"/>
                    <a:pt x="505" y="0"/>
                    <a:pt x="502" y="1"/>
                  </a:cubicBezTo>
                  <a:cubicBezTo>
                    <a:pt x="405" y="1"/>
                    <a:pt x="217" y="98"/>
                    <a:pt x="136" y="286"/>
                  </a:cubicBezTo>
                  <a:cubicBezTo>
                    <a:pt x="1" y="580"/>
                    <a:pt x="322" y="973"/>
                    <a:pt x="494" y="973"/>
                  </a:cubicBezTo>
                  <a:cubicBezTo>
                    <a:pt x="511" y="973"/>
                    <a:pt x="527" y="968"/>
                    <a:pt x="541" y="960"/>
                  </a:cubicBezTo>
                  <a:cubicBezTo>
                    <a:pt x="703" y="866"/>
                    <a:pt x="797" y="610"/>
                    <a:pt x="839" y="435"/>
                  </a:cubicBezTo>
                  <a:cubicBezTo>
                    <a:pt x="889" y="199"/>
                    <a:pt x="613" y="0"/>
                    <a:pt x="511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3424;p77">
              <a:extLst>
                <a:ext uri="{FF2B5EF4-FFF2-40B4-BE49-F238E27FC236}">
                  <a16:creationId xmlns:a16="http://schemas.microsoft.com/office/drawing/2014/main" xmlns="" id="{0199361A-6B13-4BFF-ABCD-80E5894B38EE}"/>
                </a:ext>
              </a:extLst>
            </p:cNvPr>
            <p:cNvSpPr/>
            <p:nvPr/>
          </p:nvSpPr>
          <p:spPr>
            <a:xfrm>
              <a:off x="5149396" y="2149046"/>
              <a:ext cx="129925" cy="146073"/>
            </a:xfrm>
            <a:custGeom>
              <a:avLst/>
              <a:gdLst/>
              <a:ahLst/>
              <a:cxnLst/>
              <a:rect l="l" t="t" r="r" b="b"/>
              <a:pathLst>
                <a:path w="877" h="986" extrusionOk="0">
                  <a:moveTo>
                    <a:pt x="497" y="0"/>
                  </a:moveTo>
                  <a:cubicBezTo>
                    <a:pt x="493" y="0"/>
                    <a:pt x="489" y="0"/>
                    <a:pt x="486" y="1"/>
                  </a:cubicBezTo>
                  <a:cubicBezTo>
                    <a:pt x="392" y="14"/>
                    <a:pt x="214" y="108"/>
                    <a:pt x="133" y="296"/>
                  </a:cubicBezTo>
                  <a:cubicBezTo>
                    <a:pt x="0" y="590"/>
                    <a:pt x="309" y="986"/>
                    <a:pt x="488" y="986"/>
                  </a:cubicBezTo>
                  <a:cubicBezTo>
                    <a:pt x="506" y="986"/>
                    <a:pt x="523" y="982"/>
                    <a:pt x="538" y="973"/>
                  </a:cubicBezTo>
                  <a:cubicBezTo>
                    <a:pt x="687" y="876"/>
                    <a:pt x="781" y="620"/>
                    <a:pt x="823" y="445"/>
                  </a:cubicBezTo>
                  <a:cubicBezTo>
                    <a:pt x="876" y="210"/>
                    <a:pt x="600" y="0"/>
                    <a:pt x="497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3425;p77">
              <a:extLst>
                <a:ext uri="{FF2B5EF4-FFF2-40B4-BE49-F238E27FC236}">
                  <a16:creationId xmlns:a16="http://schemas.microsoft.com/office/drawing/2014/main" xmlns="" id="{A0BDF5B3-E3AF-4036-A331-35393364244C}"/>
                </a:ext>
              </a:extLst>
            </p:cNvPr>
            <p:cNvSpPr/>
            <p:nvPr/>
          </p:nvSpPr>
          <p:spPr>
            <a:xfrm>
              <a:off x="4925100" y="2080898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189"/>
                    <a:pt x="1" y="393"/>
                  </a:cubicBezTo>
                  <a:cubicBezTo>
                    <a:pt x="95" y="406"/>
                    <a:pt x="205" y="406"/>
                    <a:pt x="299" y="406"/>
                  </a:cubicBezTo>
                  <a:cubicBezTo>
                    <a:pt x="529" y="406"/>
                    <a:pt x="837" y="325"/>
                    <a:pt x="999" y="231"/>
                  </a:cubicBezTo>
                  <a:cubicBezTo>
                    <a:pt x="986" y="56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3426;p77">
              <a:extLst>
                <a:ext uri="{FF2B5EF4-FFF2-40B4-BE49-F238E27FC236}">
                  <a16:creationId xmlns:a16="http://schemas.microsoft.com/office/drawing/2014/main" xmlns="" id="{1D44F165-DC52-4150-9E43-019673FD5751}"/>
                </a:ext>
              </a:extLst>
            </p:cNvPr>
            <p:cNvSpPr/>
            <p:nvPr/>
          </p:nvSpPr>
          <p:spPr>
            <a:xfrm>
              <a:off x="4745100" y="2564751"/>
              <a:ext cx="246369" cy="296295"/>
            </a:xfrm>
            <a:custGeom>
              <a:avLst/>
              <a:gdLst/>
              <a:ahLst/>
              <a:cxnLst/>
              <a:rect l="l" t="t" r="r" b="b"/>
              <a:pathLst>
                <a:path w="1663" h="2000" extrusionOk="0">
                  <a:moveTo>
                    <a:pt x="393" y="1"/>
                  </a:moveTo>
                  <a:lnTo>
                    <a:pt x="529" y="1676"/>
                  </a:lnTo>
                  <a:cubicBezTo>
                    <a:pt x="529" y="1676"/>
                    <a:pt x="270" y="1757"/>
                    <a:pt x="137" y="1838"/>
                  </a:cubicBezTo>
                  <a:cubicBezTo>
                    <a:pt x="1" y="1906"/>
                    <a:pt x="43" y="2000"/>
                    <a:pt x="623" y="2000"/>
                  </a:cubicBezTo>
                  <a:lnTo>
                    <a:pt x="1485" y="2000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3427;p77">
              <a:extLst>
                <a:ext uri="{FF2B5EF4-FFF2-40B4-BE49-F238E27FC236}">
                  <a16:creationId xmlns:a16="http://schemas.microsoft.com/office/drawing/2014/main" xmlns="" id="{064A0B9E-4363-4B75-9ACF-D5566232A45D}"/>
                </a:ext>
              </a:extLst>
            </p:cNvPr>
            <p:cNvSpPr/>
            <p:nvPr/>
          </p:nvSpPr>
          <p:spPr>
            <a:xfrm>
              <a:off x="5007174" y="2564751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1" y="1"/>
                  </a:moveTo>
                  <a:lnTo>
                    <a:pt x="189" y="2000"/>
                  </a:lnTo>
                  <a:lnTo>
                    <a:pt x="1041" y="2000"/>
                  </a:lnTo>
                  <a:cubicBezTo>
                    <a:pt x="1634" y="2000"/>
                    <a:pt x="1676" y="1906"/>
                    <a:pt x="1540" y="1838"/>
                  </a:cubicBezTo>
                  <a:cubicBezTo>
                    <a:pt x="1404" y="1757"/>
                    <a:pt x="1148" y="1676"/>
                    <a:pt x="1148" y="1676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3428;p77">
              <a:extLst>
                <a:ext uri="{FF2B5EF4-FFF2-40B4-BE49-F238E27FC236}">
                  <a16:creationId xmlns:a16="http://schemas.microsoft.com/office/drawing/2014/main" xmlns="" id="{62190B1B-FDA4-464C-8B2C-841811F9E37C}"/>
                </a:ext>
              </a:extLst>
            </p:cNvPr>
            <p:cNvSpPr/>
            <p:nvPr/>
          </p:nvSpPr>
          <p:spPr>
            <a:xfrm>
              <a:off x="4805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56" y="730"/>
                  </a:lnTo>
                  <a:cubicBezTo>
                    <a:pt x="299" y="798"/>
                    <a:pt x="662" y="850"/>
                    <a:pt x="1177" y="866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3429;p77">
              <a:extLst>
                <a:ext uri="{FF2B5EF4-FFF2-40B4-BE49-F238E27FC236}">
                  <a16:creationId xmlns:a16="http://schemas.microsoft.com/office/drawing/2014/main" xmlns="" id="{13EE9B65-E512-4454-AE23-0F3444F67A24}"/>
                </a:ext>
              </a:extLst>
            </p:cNvPr>
            <p:cNvSpPr/>
            <p:nvPr/>
          </p:nvSpPr>
          <p:spPr>
            <a:xfrm>
              <a:off x="5009100" y="2584899"/>
              <a:ext cx="186370" cy="128296"/>
            </a:xfrm>
            <a:custGeom>
              <a:avLst/>
              <a:gdLst/>
              <a:ahLst/>
              <a:cxnLst/>
              <a:rect l="l" t="t" r="r" b="b"/>
              <a:pathLst>
                <a:path w="1258" h="866" extrusionOk="0">
                  <a:moveTo>
                    <a:pt x="1" y="1"/>
                  </a:moveTo>
                  <a:lnTo>
                    <a:pt x="82" y="866"/>
                  </a:lnTo>
                  <a:cubicBezTo>
                    <a:pt x="594" y="850"/>
                    <a:pt x="960" y="798"/>
                    <a:pt x="1203" y="730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3430;p77">
              <a:extLst>
                <a:ext uri="{FF2B5EF4-FFF2-40B4-BE49-F238E27FC236}">
                  <a16:creationId xmlns:a16="http://schemas.microsoft.com/office/drawing/2014/main" xmlns="" id="{6D56009C-7759-4037-A815-83E6AF7ADA2E}"/>
                </a:ext>
              </a:extLst>
            </p:cNvPr>
            <p:cNvSpPr/>
            <p:nvPr/>
          </p:nvSpPr>
          <p:spPr>
            <a:xfrm>
              <a:off x="4741248" y="2164898"/>
              <a:ext cx="518072" cy="528146"/>
            </a:xfrm>
            <a:custGeom>
              <a:avLst/>
              <a:gdLst/>
              <a:ahLst/>
              <a:cxnLst/>
              <a:rect l="l" t="t" r="r" b="b"/>
              <a:pathLst>
                <a:path w="3497" h="3565" extrusionOk="0">
                  <a:moveTo>
                    <a:pt x="1216" y="1"/>
                  </a:moveTo>
                  <a:cubicBezTo>
                    <a:pt x="1216" y="1"/>
                    <a:pt x="202" y="1498"/>
                    <a:pt x="1" y="3199"/>
                  </a:cubicBezTo>
                  <a:cubicBezTo>
                    <a:pt x="1" y="3199"/>
                    <a:pt x="257" y="3565"/>
                    <a:pt x="1741" y="3565"/>
                  </a:cubicBezTo>
                  <a:cubicBezTo>
                    <a:pt x="3228" y="3565"/>
                    <a:pt x="3497" y="3199"/>
                    <a:pt x="3497" y="3199"/>
                  </a:cubicBezTo>
                  <a:cubicBezTo>
                    <a:pt x="3280" y="1498"/>
                    <a:pt x="2282" y="1"/>
                    <a:pt x="2282" y="1"/>
                  </a:cubicBezTo>
                  <a:lnTo>
                    <a:pt x="1741" y="218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3431;p77">
              <a:extLst>
                <a:ext uri="{FF2B5EF4-FFF2-40B4-BE49-F238E27FC236}">
                  <a16:creationId xmlns:a16="http://schemas.microsoft.com/office/drawing/2014/main" xmlns="" id="{66495963-F95F-412D-90BB-E7A7DAD7A0E9}"/>
                </a:ext>
              </a:extLst>
            </p:cNvPr>
            <p:cNvSpPr/>
            <p:nvPr/>
          </p:nvSpPr>
          <p:spPr>
            <a:xfrm>
              <a:off x="5031174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79" y="325"/>
                  </a:lnTo>
                  <a:cubicBezTo>
                    <a:pt x="1472" y="325"/>
                    <a:pt x="1514" y="231"/>
                    <a:pt x="1378" y="163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3432;p77">
              <a:extLst>
                <a:ext uri="{FF2B5EF4-FFF2-40B4-BE49-F238E27FC236}">
                  <a16:creationId xmlns:a16="http://schemas.microsoft.com/office/drawing/2014/main" xmlns="" id="{756147F6-1A41-4C4E-9070-69D3A1102BA1}"/>
                </a:ext>
              </a:extLst>
            </p:cNvPr>
            <p:cNvSpPr/>
            <p:nvPr/>
          </p:nvSpPr>
          <p:spPr>
            <a:xfrm>
              <a:off x="4745100" y="2812900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43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3433;p77">
              <a:extLst>
                <a:ext uri="{FF2B5EF4-FFF2-40B4-BE49-F238E27FC236}">
                  <a16:creationId xmlns:a16="http://schemas.microsoft.com/office/drawing/2014/main" xmlns="" id="{29FEEF8B-B5CB-4C15-B422-3BAF0447897C}"/>
                </a:ext>
              </a:extLst>
            </p:cNvPr>
            <p:cNvSpPr/>
            <p:nvPr/>
          </p:nvSpPr>
          <p:spPr>
            <a:xfrm>
              <a:off x="4685100" y="1562971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8" y="189"/>
                    <a:pt x="231" y="1080"/>
                  </a:cubicBezTo>
                  <a:cubicBezTo>
                    <a:pt x="1" y="1958"/>
                    <a:pt x="43" y="2849"/>
                    <a:pt x="419" y="3199"/>
                  </a:cubicBezTo>
                  <a:cubicBezTo>
                    <a:pt x="785" y="3536"/>
                    <a:pt x="1391" y="3604"/>
                    <a:pt x="1919" y="3604"/>
                  </a:cubicBezTo>
                  <a:cubicBezTo>
                    <a:pt x="2431" y="3604"/>
                    <a:pt x="3040" y="3536"/>
                    <a:pt x="3416" y="3199"/>
                  </a:cubicBezTo>
                  <a:cubicBezTo>
                    <a:pt x="3782" y="2849"/>
                    <a:pt x="3821" y="1958"/>
                    <a:pt x="3607" y="1080"/>
                  </a:cubicBezTo>
                  <a:cubicBezTo>
                    <a:pt x="3377" y="189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3434;p77">
              <a:extLst>
                <a:ext uri="{FF2B5EF4-FFF2-40B4-BE49-F238E27FC236}">
                  <a16:creationId xmlns:a16="http://schemas.microsoft.com/office/drawing/2014/main" xmlns="" id="{D8976166-9FB4-4580-8E7F-37BBC35FDE94}"/>
                </a:ext>
              </a:extLst>
            </p:cNvPr>
            <p:cNvSpPr/>
            <p:nvPr/>
          </p:nvSpPr>
          <p:spPr>
            <a:xfrm>
              <a:off x="4709100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3435;p77">
              <a:extLst>
                <a:ext uri="{FF2B5EF4-FFF2-40B4-BE49-F238E27FC236}">
                  <a16:creationId xmlns:a16="http://schemas.microsoft.com/office/drawing/2014/main" xmlns="" id="{E3F5BD69-772A-4940-9AAB-975FBEB720C9}"/>
                </a:ext>
              </a:extLst>
            </p:cNvPr>
            <p:cNvSpPr/>
            <p:nvPr/>
          </p:nvSpPr>
          <p:spPr>
            <a:xfrm>
              <a:off x="5103174" y="1898972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436;p77">
              <a:extLst>
                <a:ext uri="{FF2B5EF4-FFF2-40B4-BE49-F238E27FC236}">
                  <a16:creationId xmlns:a16="http://schemas.microsoft.com/office/drawing/2014/main" xmlns="" id="{5DD30A80-9D44-438A-AE28-9EF684FE5691}"/>
                </a:ext>
              </a:extLst>
            </p:cNvPr>
            <p:cNvSpPr/>
            <p:nvPr/>
          </p:nvSpPr>
          <p:spPr>
            <a:xfrm>
              <a:off x="4981248" y="1560897"/>
              <a:ext cx="291999" cy="244147"/>
            </a:xfrm>
            <a:custGeom>
              <a:avLst/>
              <a:gdLst/>
              <a:ahLst/>
              <a:cxnLst/>
              <a:rect l="l" t="t" r="r" b="b"/>
              <a:pathLst>
                <a:path w="1971" h="1648" extrusionOk="0">
                  <a:moveTo>
                    <a:pt x="259" y="1"/>
                  </a:moveTo>
                  <a:cubicBezTo>
                    <a:pt x="103" y="1"/>
                    <a:pt x="1" y="15"/>
                    <a:pt x="1" y="15"/>
                  </a:cubicBezTo>
                  <a:cubicBezTo>
                    <a:pt x="1" y="15"/>
                    <a:pt x="312" y="877"/>
                    <a:pt x="1689" y="1648"/>
                  </a:cubicBezTo>
                  <a:cubicBezTo>
                    <a:pt x="1689" y="1648"/>
                    <a:pt x="1971" y="877"/>
                    <a:pt x="1430" y="378"/>
                  </a:cubicBezTo>
                  <a:cubicBezTo>
                    <a:pt x="1081" y="55"/>
                    <a:pt x="566" y="1"/>
                    <a:pt x="25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437;p77">
              <a:extLst>
                <a:ext uri="{FF2B5EF4-FFF2-40B4-BE49-F238E27FC236}">
                  <a16:creationId xmlns:a16="http://schemas.microsoft.com/office/drawing/2014/main" xmlns="" id="{26D51337-31AD-4B46-B39C-6B603DB41567}"/>
                </a:ext>
              </a:extLst>
            </p:cNvPr>
            <p:cNvSpPr/>
            <p:nvPr/>
          </p:nvSpPr>
          <p:spPr>
            <a:xfrm>
              <a:off x="4687026" y="1560897"/>
              <a:ext cx="294369" cy="237925"/>
            </a:xfrm>
            <a:custGeom>
              <a:avLst/>
              <a:gdLst/>
              <a:ahLst/>
              <a:cxnLst/>
              <a:rect l="l" t="t" r="r" b="b"/>
              <a:pathLst>
                <a:path w="1987" h="1606" extrusionOk="0">
                  <a:moveTo>
                    <a:pt x="1729" y="1"/>
                  </a:moveTo>
                  <a:cubicBezTo>
                    <a:pt x="1421" y="1"/>
                    <a:pt x="905" y="55"/>
                    <a:pt x="555" y="378"/>
                  </a:cubicBezTo>
                  <a:cubicBezTo>
                    <a:pt x="14" y="877"/>
                    <a:pt x="1" y="1606"/>
                    <a:pt x="1" y="1606"/>
                  </a:cubicBezTo>
                  <a:cubicBezTo>
                    <a:pt x="1715" y="1081"/>
                    <a:pt x="1987" y="15"/>
                    <a:pt x="1987" y="15"/>
                  </a:cubicBezTo>
                  <a:cubicBezTo>
                    <a:pt x="1987" y="15"/>
                    <a:pt x="1885" y="1"/>
                    <a:pt x="1729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3438;p77">
              <a:extLst>
                <a:ext uri="{FF2B5EF4-FFF2-40B4-BE49-F238E27FC236}">
                  <a16:creationId xmlns:a16="http://schemas.microsoft.com/office/drawing/2014/main" xmlns="" id="{53CC6A6C-7EE8-47FD-86DE-06D7D8CCCDF8}"/>
                </a:ext>
              </a:extLst>
            </p:cNvPr>
            <p:cNvSpPr/>
            <p:nvPr/>
          </p:nvSpPr>
          <p:spPr>
            <a:xfrm>
              <a:off x="4916952" y="1924898"/>
              <a:ext cx="71111" cy="30222"/>
            </a:xfrm>
            <a:custGeom>
              <a:avLst/>
              <a:gdLst/>
              <a:ahLst/>
              <a:cxnLst/>
              <a:rect l="l" t="t" r="r" b="b"/>
              <a:pathLst>
                <a:path w="480" h="204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2"/>
                    <a:pt x="137" y="204"/>
                    <a:pt x="263" y="204"/>
                  </a:cubicBezTo>
                  <a:cubicBezTo>
                    <a:pt x="375" y="204"/>
                    <a:pt x="480" y="179"/>
                    <a:pt x="474" y="121"/>
                  </a:cubicBezTo>
                  <a:cubicBezTo>
                    <a:pt x="474" y="69"/>
                    <a:pt x="380" y="14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3439;p77">
              <a:extLst>
                <a:ext uri="{FF2B5EF4-FFF2-40B4-BE49-F238E27FC236}">
                  <a16:creationId xmlns:a16="http://schemas.microsoft.com/office/drawing/2014/main" xmlns="" id="{074007AC-9C17-45BD-9658-F706CF6B7B1F}"/>
                </a:ext>
              </a:extLst>
            </p:cNvPr>
            <p:cNvSpPr/>
            <p:nvPr/>
          </p:nvSpPr>
          <p:spPr>
            <a:xfrm>
              <a:off x="4915026" y="1921490"/>
              <a:ext cx="78370" cy="28889"/>
            </a:xfrm>
            <a:custGeom>
              <a:avLst/>
              <a:gdLst/>
              <a:ahLst/>
              <a:cxnLst/>
              <a:rect l="l" t="t" r="r" b="b"/>
              <a:pathLst>
                <a:path w="529" h="195" extrusionOk="0">
                  <a:moveTo>
                    <a:pt x="280" y="0"/>
                  </a:moveTo>
                  <a:cubicBezTo>
                    <a:pt x="157" y="0"/>
                    <a:pt x="29" y="61"/>
                    <a:pt x="1" y="173"/>
                  </a:cubicBezTo>
                  <a:cubicBezTo>
                    <a:pt x="82" y="118"/>
                    <a:pt x="150" y="50"/>
                    <a:pt x="273" y="50"/>
                  </a:cubicBezTo>
                  <a:cubicBezTo>
                    <a:pt x="380" y="50"/>
                    <a:pt x="435" y="105"/>
                    <a:pt x="487" y="186"/>
                  </a:cubicBezTo>
                  <a:cubicBezTo>
                    <a:pt x="492" y="191"/>
                    <a:pt x="500" y="194"/>
                    <a:pt x="508" y="194"/>
                  </a:cubicBezTo>
                  <a:cubicBezTo>
                    <a:pt x="519" y="194"/>
                    <a:pt x="529" y="188"/>
                    <a:pt x="529" y="173"/>
                  </a:cubicBezTo>
                  <a:cubicBezTo>
                    <a:pt x="508" y="55"/>
                    <a:pt x="396" y="0"/>
                    <a:pt x="28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3440;p77">
              <a:extLst>
                <a:ext uri="{FF2B5EF4-FFF2-40B4-BE49-F238E27FC236}">
                  <a16:creationId xmlns:a16="http://schemas.microsoft.com/office/drawing/2014/main" xmlns="" id="{CC8711E2-9A36-45FE-96F5-57945F54B29C}"/>
                </a:ext>
              </a:extLst>
            </p:cNvPr>
            <p:cNvSpPr/>
            <p:nvPr/>
          </p:nvSpPr>
          <p:spPr>
            <a:xfrm>
              <a:off x="4895470" y="1979268"/>
              <a:ext cx="162666" cy="45037"/>
            </a:xfrm>
            <a:custGeom>
              <a:avLst/>
              <a:gdLst/>
              <a:ahLst/>
              <a:cxnLst/>
              <a:rect l="l" t="t" r="r" b="b"/>
              <a:pathLst>
                <a:path w="1098" h="304" extrusionOk="0">
                  <a:moveTo>
                    <a:pt x="1053" y="1"/>
                  </a:moveTo>
                  <a:cubicBezTo>
                    <a:pt x="1043" y="1"/>
                    <a:pt x="1032" y="4"/>
                    <a:pt x="1024" y="13"/>
                  </a:cubicBezTo>
                  <a:cubicBezTo>
                    <a:pt x="874" y="179"/>
                    <a:pt x="643" y="247"/>
                    <a:pt x="414" y="247"/>
                  </a:cubicBezTo>
                  <a:cubicBezTo>
                    <a:pt x="273" y="247"/>
                    <a:pt x="132" y="221"/>
                    <a:pt x="13" y="175"/>
                  </a:cubicBezTo>
                  <a:cubicBezTo>
                    <a:pt x="10" y="172"/>
                    <a:pt x="8" y="170"/>
                    <a:pt x="7" y="170"/>
                  </a:cubicBezTo>
                  <a:cubicBezTo>
                    <a:pt x="1" y="170"/>
                    <a:pt x="3" y="191"/>
                    <a:pt x="13" y="201"/>
                  </a:cubicBezTo>
                  <a:cubicBezTo>
                    <a:pt x="128" y="270"/>
                    <a:pt x="271" y="303"/>
                    <a:pt x="417" y="303"/>
                  </a:cubicBezTo>
                  <a:cubicBezTo>
                    <a:pt x="666" y="303"/>
                    <a:pt x="926" y="208"/>
                    <a:pt x="1079" y="39"/>
                  </a:cubicBezTo>
                  <a:cubicBezTo>
                    <a:pt x="1097" y="21"/>
                    <a:pt x="1077" y="1"/>
                    <a:pt x="105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3441;p77">
              <a:extLst>
                <a:ext uri="{FF2B5EF4-FFF2-40B4-BE49-F238E27FC236}">
                  <a16:creationId xmlns:a16="http://schemas.microsoft.com/office/drawing/2014/main" xmlns="" id="{C9253D3A-5143-416B-9726-275DD49A5C23}"/>
                </a:ext>
              </a:extLst>
            </p:cNvPr>
            <p:cNvSpPr/>
            <p:nvPr/>
          </p:nvSpPr>
          <p:spPr>
            <a:xfrm>
              <a:off x="5043174" y="1966676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27" y="1"/>
                  </a:moveTo>
                  <a:cubicBezTo>
                    <a:pt x="1" y="30"/>
                    <a:pt x="27" y="82"/>
                    <a:pt x="56" y="111"/>
                  </a:cubicBezTo>
                  <a:cubicBezTo>
                    <a:pt x="77" y="132"/>
                    <a:pt x="118" y="153"/>
                    <a:pt x="153" y="153"/>
                  </a:cubicBezTo>
                  <a:cubicBezTo>
                    <a:pt x="161" y="153"/>
                    <a:pt x="169" y="152"/>
                    <a:pt x="176" y="150"/>
                  </a:cubicBezTo>
                  <a:cubicBezTo>
                    <a:pt x="189" y="150"/>
                    <a:pt x="202" y="124"/>
                    <a:pt x="189" y="111"/>
                  </a:cubicBezTo>
                  <a:lnTo>
                    <a:pt x="137" y="111"/>
                  </a:lnTo>
                  <a:cubicBezTo>
                    <a:pt x="69" y="98"/>
                    <a:pt x="56" y="56"/>
                    <a:pt x="4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3442;p77">
              <a:extLst>
                <a:ext uri="{FF2B5EF4-FFF2-40B4-BE49-F238E27FC236}">
                  <a16:creationId xmlns:a16="http://schemas.microsoft.com/office/drawing/2014/main" xmlns="" id="{7E106404-160D-46B9-8260-B7248E35E329}"/>
                </a:ext>
              </a:extLst>
            </p:cNvPr>
            <p:cNvSpPr/>
            <p:nvPr/>
          </p:nvSpPr>
          <p:spPr>
            <a:xfrm>
              <a:off x="5011322" y="1768897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3" y="1"/>
                    <a:pt x="161" y="108"/>
                    <a:pt x="93" y="380"/>
                  </a:cubicBezTo>
                  <a:cubicBezTo>
                    <a:pt x="1" y="681"/>
                    <a:pt x="182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14" y="688"/>
                    <a:pt x="1175" y="445"/>
                  </a:cubicBezTo>
                  <a:cubicBezTo>
                    <a:pt x="1120" y="176"/>
                    <a:pt x="919" y="14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3443;p77">
              <a:extLst>
                <a:ext uri="{FF2B5EF4-FFF2-40B4-BE49-F238E27FC236}">
                  <a16:creationId xmlns:a16="http://schemas.microsoft.com/office/drawing/2014/main" xmlns="" id="{C0FC9947-E67D-4093-BB9D-B4C40D403560}"/>
                </a:ext>
              </a:extLst>
            </p:cNvPr>
            <p:cNvSpPr/>
            <p:nvPr/>
          </p:nvSpPr>
          <p:spPr>
            <a:xfrm>
              <a:off x="5021100" y="1762231"/>
              <a:ext cx="180147" cy="88444"/>
            </a:xfrm>
            <a:custGeom>
              <a:avLst/>
              <a:gdLst/>
              <a:ahLst/>
              <a:cxnLst/>
              <a:rect l="l" t="t" r="r" b="b"/>
              <a:pathLst>
                <a:path w="1216" h="597" extrusionOk="0">
                  <a:moveTo>
                    <a:pt x="568" y="1"/>
                  </a:moveTo>
                  <a:cubicBezTo>
                    <a:pt x="442" y="1"/>
                    <a:pt x="320" y="32"/>
                    <a:pt x="218" y="101"/>
                  </a:cubicBezTo>
                  <a:cubicBezTo>
                    <a:pt x="69" y="182"/>
                    <a:pt x="27" y="302"/>
                    <a:pt x="1" y="464"/>
                  </a:cubicBezTo>
                  <a:cubicBezTo>
                    <a:pt x="1" y="477"/>
                    <a:pt x="14" y="477"/>
                    <a:pt x="14" y="477"/>
                  </a:cubicBezTo>
                  <a:cubicBezTo>
                    <a:pt x="84" y="255"/>
                    <a:pt x="318" y="103"/>
                    <a:pt x="546" y="103"/>
                  </a:cubicBezTo>
                  <a:cubicBezTo>
                    <a:pt x="581" y="103"/>
                    <a:pt x="615" y="107"/>
                    <a:pt x="649" y="114"/>
                  </a:cubicBezTo>
                  <a:cubicBezTo>
                    <a:pt x="743" y="140"/>
                    <a:pt x="866" y="195"/>
                    <a:pt x="934" y="276"/>
                  </a:cubicBezTo>
                  <a:cubicBezTo>
                    <a:pt x="1015" y="370"/>
                    <a:pt x="1015" y="490"/>
                    <a:pt x="1096" y="587"/>
                  </a:cubicBezTo>
                  <a:cubicBezTo>
                    <a:pt x="1102" y="593"/>
                    <a:pt x="1112" y="597"/>
                    <a:pt x="1122" y="597"/>
                  </a:cubicBezTo>
                  <a:cubicBezTo>
                    <a:pt x="1132" y="597"/>
                    <a:pt x="1141" y="593"/>
                    <a:pt x="1148" y="587"/>
                  </a:cubicBezTo>
                  <a:cubicBezTo>
                    <a:pt x="1216" y="451"/>
                    <a:pt x="1109" y="276"/>
                    <a:pt x="1015" y="182"/>
                  </a:cubicBezTo>
                  <a:cubicBezTo>
                    <a:pt x="918" y="85"/>
                    <a:pt x="772" y="20"/>
                    <a:pt x="636" y="4"/>
                  </a:cubicBezTo>
                  <a:cubicBezTo>
                    <a:pt x="613" y="2"/>
                    <a:pt x="591" y="1"/>
                    <a:pt x="5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3444;p77">
              <a:extLst>
                <a:ext uri="{FF2B5EF4-FFF2-40B4-BE49-F238E27FC236}">
                  <a16:creationId xmlns:a16="http://schemas.microsoft.com/office/drawing/2014/main" xmlns="" id="{127A8135-A87C-47CF-9808-BF59AFF2F1F6}"/>
                </a:ext>
              </a:extLst>
            </p:cNvPr>
            <p:cNvSpPr/>
            <p:nvPr/>
          </p:nvSpPr>
          <p:spPr>
            <a:xfrm>
              <a:off x="5029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3445;p77">
              <a:extLst>
                <a:ext uri="{FF2B5EF4-FFF2-40B4-BE49-F238E27FC236}">
                  <a16:creationId xmlns:a16="http://schemas.microsoft.com/office/drawing/2014/main" xmlns="" id="{46D238FE-44B4-4F85-A1EB-2D819E5DB86C}"/>
                </a:ext>
              </a:extLst>
            </p:cNvPr>
            <p:cNvSpPr/>
            <p:nvPr/>
          </p:nvSpPr>
          <p:spPr>
            <a:xfrm>
              <a:off x="5036952" y="1828897"/>
              <a:ext cx="40444" cy="38074"/>
            </a:xfrm>
            <a:custGeom>
              <a:avLst/>
              <a:gdLst/>
              <a:ahLst/>
              <a:cxnLst/>
              <a:rect l="l" t="t" r="r" b="b"/>
              <a:pathLst>
                <a:path w="273" h="257" extrusionOk="0">
                  <a:moveTo>
                    <a:pt x="137" y="1"/>
                  </a:moveTo>
                  <a:cubicBezTo>
                    <a:pt x="69" y="1"/>
                    <a:pt x="1" y="56"/>
                    <a:pt x="1" y="137"/>
                  </a:cubicBezTo>
                  <a:cubicBezTo>
                    <a:pt x="1" y="202"/>
                    <a:pt x="69" y="257"/>
                    <a:pt x="137" y="257"/>
                  </a:cubicBezTo>
                  <a:cubicBezTo>
                    <a:pt x="205" y="257"/>
                    <a:pt x="273" y="202"/>
                    <a:pt x="273" y="137"/>
                  </a:cubicBezTo>
                  <a:cubicBezTo>
                    <a:pt x="273" y="56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3446;p77">
              <a:extLst>
                <a:ext uri="{FF2B5EF4-FFF2-40B4-BE49-F238E27FC236}">
                  <a16:creationId xmlns:a16="http://schemas.microsoft.com/office/drawing/2014/main" xmlns="" id="{6C2B6701-673F-4BC6-9BB3-EAF7160D0BD6}"/>
                </a:ext>
              </a:extLst>
            </p:cNvPr>
            <p:cNvSpPr/>
            <p:nvPr/>
          </p:nvSpPr>
          <p:spPr>
            <a:xfrm>
              <a:off x="4735026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4"/>
                    <a:pt x="95" y="176"/>
                    <a:pt x="43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80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3447;p77">
              <a:extLst>
                <a:ext uri="{FF2B5EF4-FFF2-40B4-BE49-F238E27FC236}">
                  <a16:creationId xmlns:a16="http://schemas.microsoft.com/office/drawing/2014/main" xmlns="" id="{C3CAEBB5-2605-4E2B-B18E-5B9C99FCCC79}"/>
                </a:ext>
              </a:extLst>
            </p:cNvPr>
            <p:cNvSpPr/>
            <p:nvPr/>
          </p:nvSpPr>
          <p:spPr>
            <a:xfrm>
              <a:off x="4724951" y="1761638"/>
              <a:ext cx="180147" cy="89185"/>
            </a:xfrm>
            <a:custGeom>
              <a:avLst/>
              <a:gdLst/>
              <a:ahLst/>
              <a:cxnLst/>
              <a:rect l="l" t="t" r="r" b="b"/>
              <a:pathLst>
                <a:path w="1216" h="602" extrusionOk="0">
                  <a:moveTo>
                    <a:pt x="669" y="0"/>
                  </a:moveTo>
                  <a:cubicBezTo>
                    <a:pt x="608" y="0"/>
                    <a:pt x="546" y="9"/>
                    <a:pt x="487" y="24"/>
                  </a:cubicBezTo>
                  <a:cubicBezTo>
                    <a:pt x="380" y="63"/>
                    <a:pt x="260" y="118"/>
                    <a:pt x="192" y="212"/>
                  </a:cubicBezTo>
                  <a:cubicBezTo>
                    <a:pt x="111" y="306"/>
                    <a:pt x="1" y="455"/>
                    <a:pt x="82" y="575"/>
                  </a:cubicBezTo>
                  <a:cubicBezTo>
                    <a:pt x="93" y="586"/>
                    <a:pt x="109" y="602"/>
                    <a:pt x="122" y="602"/>
                  </a:cubicBezTo>
                  <a:cubicBezTo>
                    <a:pt x="128" y="602"/>
                    <a:pt x="133" y="599"/>
                    <a:pt x="137" y="591"/>
                  </a:cubicBezTo>
                  <a:cubicBezTo>
                    <a:pt x="192" y="510"/>
                    <a:pt x="205" y="413"/>
                    <a:pt x="244" y="348"/>
                  </a:cubicBezTo>
                  <a:cubicBezTo>
                    <a:pt x="299" y="251"/>
                    <a:pt x="380" y="199"/>
                    <a:pt x="461" y="157"/>
                  </a:cubicBezTo>
                  <a:cubicBezTo>
                    <a:pt x="536" y="123"/>
                    <a:pt x="614" y="108"/>
                    <a:pt x="690" y="108"/>
                  </a:cubicBezTo>
                  <a:cubicBezTo>
                    <a:pt x="919" y="108"/>
                    <a:pt x="1132" y="248"/>
                    <a:pt x="1203" y="481"/>
                  </a:cubicBezTo>
                  <a:cubicBezTo>
                    <a:pt x="1203" y="485"/>
                    <a:pt x="1204" y="486"/>
                    <a:pt x="1206" y="486"/>
                  </a:cubicBezTo>
                  <a:cubicBezTo>
                    <a:pt x="1209" y="486"/>
                    <a:pt x="1216" y="477"/>
                    <a:pt x="1216" y="468"/>
                  </a:cubicBezTo>
                  <a:cubicBezTo>
                    <a:pt x="1190" y="306"/>
                    <a:pt x="1122" y="170"/>
                    <a:pt x="973" y="76"/>
                  </a:cubicBezTo>
                  <a:cubicBezTo>
                    <a:pt x="880" y="24"/>
                    <a:pt x="775" y="0"/>
                    <a:pt x="66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3448;p77">
              <a:extLst>
                <a:ext uri="{FF2B5EF4-FFF2-40B4-BE49-F238E27FC236}">
                  <a16:creationId xmlns:a16="http://schemas.microsoft.com/office/drawing/2014/main" xmlns="" id="{1528462A-FF0D-4F22-A50C-45DA010D15AD}"/>
                </a:ext>
              </a:extLst>
            </p:cNvPr>
            <p:cNvSpPr/>
            <p:nvPr/>
          </p:nvSpPr>
          <p:spPr>
            <a:xfrm>
              <a:off x="4777248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89" y="1"/>
                    <a:pt x="1" y="189"/>
                    <a:pt x="1" y="406"/>
                  </a:cubicBezTo>
                  <a:cubicBezTo>
                    <a:pt x="1" y="636"/>
                    <a:pt x="189" y="811"/>
                    <a:pt x="406" y="811"/>
                  </a:cubicBezTo>
                  <a:cubicBezTo>
                    <a:pt x="636" y="811"/>
                    <a:pt x="811" y="636"/>
                    <a:pt x="811" y="406"/>
                  </a:cubicBezTo>
                  <a:cubicBezTo>
                    <a:pt x="811" y="189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3449;p77">
              <a:extLst>
                <a:ext uri="{FF2B5EF4-FFF2-40B4-BE49-F238E27FC236}">
                  <a16:creationId xmlns:a16="http://schemas.microsoft.com/office/drawing/2014/main" xmlns="" id="{6126A66E-1937-4C2F-9942-993530CBE6FD}"/>
                </a:ext>
              </a:extLst>
            </p:cNvPr>
            <p:cNvSpPr/>
            <p:nvPr/>
          </p:nvSpPr>
          <p:spPr>
            <a:xfrm>
              <a:off x="4789248" y="1828897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6"/>
                    <a:pt x="1" y="137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189" y="257"/>
                    <a:pt x="257" y="202"/>
                    <a:pt x="257" y="137"/>
                  </a:cubicBezTo>
                  <a:cubicBezTo>
                    <a:pt x="257" y="56"/>
                    <a:pt x="189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3450;p77">
              <a:extLst>
                <a:ext uri="{FF2B5EF4-FFF2-40B4-BE49-F238E27FC236}">
                  <a16:creationId xmlns:a16="http://schemas.microsoft.com/office/drawing/2014/main" xmlns="" id="{250918DE-0187-4CF1-B1D7-4656AF8CF10C}"/>
                </a:ext>
              </a:extLst>
            </p:cNvPr>
            <p:cNvSpPr/>
            <p:nvPr/>
          </p:nvSpPr>
          <p:spPr>
            <a:xfrm>
              <a:off x="5057100" y="1658675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56" y="0"/>
                  </a:moveTo>
                  <a:cubicBezTo>
                    <a:pt x="140" y="0"/>
                    <a:pt x="124" y="1"/>
                    <a:pt x="108" y="3"/>
                  </a:cubicBezTo>
                  <a:cubicBezTo>
                    <a:pt x="95" y="3"/>
                    <a:pt x="69" y="3"/>
                    <a:pt x="43" y="16"/>
                  </a:cubicBezTo>
                  <a:cubicBezTo>
                    <a:pt x="27" y="29"/>
                    <a:pt x="1" y="55"/>
                    <a:pt x="1" y="84"/>
                  </a:cubicBezTo>
                  <a:cubicBezTo>
                    <a:pt x="1" y="136"/>
                    <a:pt x="43" y="165"/>
                    <a:pt x="95" y="178"/>
                  </a:cubicBezTo>
                  <a:cubicBezTo>
                    <a:pt x="124" y="178"/>
                    <a:pt x="163" y="178"/>
                    <a:pt x="205" y="191"/>
                  </a:cubicBezTo>
                  <a:cubicBezTo>
                    <a:pt x="231" y="191"/>
                    <a:pt x="244" y="191"/>
                    <a:pt x="270" y="204"/>
                  </a:cubicBezTo>
                  <a:cubicBezTo>
                    <a:pt x="367" y="217"/>
                    <a:pt x="448" y="246"/>
                    <a:pt x="529" y="298"/>
                  </a:cubicBezTo>
                  <a:cubicBezTo>
                    <a:pt x="555" y="314"/>
                    <a:pt x="594" y="340"/>
                    <a:pt x="623" y="340"/>
                  </a:cubicBezTo>
                  <a:cubicBezTo>
                    <a:pt x="629" y="340"/>
                    <a:pt x="639" y="343"/>
                    <a:pt x="649" y="343"/>
                  </a:cubicBezTo>
                  <a:cubicBezTo>
                    <a:pt x="659" y="343"/>
                    <a:pt x="668" y="340"/>
                    <a:pt x="675" y="327"/>
                  </a:cubicBezTo>
                  <a:lnTo>
                    <a:pt x="675" y="314"/>
                  </a:lnTo>
                  <a:cubicBezTo>
                    <a:pt x="662" y="259"/>
                    <a:pt x="636" y="233"/>
                    <a:pt x="610" y="191"/>
                  </a:cubicBezTo>
                  <a:cubicBezTo>
                    <a:pt x="568" y="152"/>
                    <a:pt x="513" y="110"/>
                    <a:pt x="461" y="84"/>
                  </a:cubicBezTo>
                  <a:cubicBezTo>
                    <a:pt x="365" y="36"/>
                    <a:pt x="262" y="0"/>
                    <a:pt x="15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3451;p77">
              <a:extLst>
                <a:ext uri="{FF2B5EF4-FFF2-40B4-BE49-F238E27FC236}">
                  <a16:creationId xmlns:a16="http://schemas.microsoft.com/office/drawing/2014/main" xmlns="" id="{99D78D3D-4C34-47DF-A446-0AA0DA85DD3F}"/>
                </a:ext>
              </a:extLst>
            </p:cNvPr>
            <p:cNvSpPr/>
            <p:nvPr/>
          </p:nvSpPr>
          <p:spPr>
            <a:xfrm>
              <a:off x="4769100" y="1658379"/>
              <a:ext cx="102370" cy="46815"/>
            </a:xfrm>
            <a:custGeom>
              <a:avLst/>
              <a:gdLst/>
              <a:ahLst/>
              <a:cxnLst/>
              <a:rect l="l" t="t" r="r" b="b"/>
              <a:pathLst>
                <a:path w="691" h="316" extrusionOk="0">
                  <a:moveTo>
                    <a:pt x="496" y="0"/>
                  </a:moveTo>
                  <a:cubicBezTo>
                    <a:pt x="404" y="0"/>
                    <a:pt x="313" y="17"/>
                    <a:pt x="231" y="57"/>
                  </a:cubicBezTo>
                  <a:cubicBezTo>
                    <a:pt x="176" y="86"/>
                    <a:pt x="124" y="125"/>
                    <a:pt x="69" y="167"/>
                  </a:cubicBezTo>
                  <a:cubicBezTo>
                    <a:pt x="43" y="193"/>
                    <a:pt x="14" y="219"/>
                    <a:pt x="1" y="274"/>
                  </a:cubicBezTo>
                  <a:lnTo>
                    <a:pt x="1" y="300"/>
                  </a:lnTo>
                  <a:cubicBezTo>
                    <a:pt x="1" y="316"/>
                    <a:pt x="27" y="316"/>
                    <a:pt x="43" y="316"/>
                  </a:cubicBezTo>
                  <a:cubicBezTo>
                    <a:pt x="82" y="300"/>
                    <a:pt x="108" y="287"/>
                    <a:pt x="150" y="274"/>
                  </a:cubicBezTo>
                  <a:cubicBezTo>
                    <a:pt x="231" y="235"/>
                    <a:pt x="312" y="206"/>
                    <a:pt x="406" y="193"/>
                  </a:cubicBezTo>
                  <a:lnTo>
                    <a:pt x="487" y="193"/>
                  </a:lnTo>
                  <a:cubicBezTo>
                    <a:pt x="513" y="180"/>
                    <a:pt x="555" y="180"/>
                    <a:pt x="594" y="180"/>
                  </a:cubicBezTo>
                  <a:cubicBezTo>
                    <a:pt x="636" y="180"/>
                    <a:pt x="691" y="154"/>
                    <a:pt x="691" y="99"/>
                  </a:cubicBezTo>
                  <a:cubicBezTo>
                    <a:pt x="691" y="73"/>
                    <a:pt x="675" y="44"/>
                    <a:pt x="649" y="31"/>
                  </a:cubicBezTo>
                  <a:cubicBezTo>
                    <a:pt x="623" y="18"/>
                    <a:pt x="610" y="5"/>
                    <a:pt x="581" y="5"/>
                  </a:cubicBezTo>
                  <a:cubicBezTo>
                    <a:pt x="553" y="2"/>
                    <a:pt x="524" y="0"/>
                    <a:pt x="496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3452;p77">
              <a:extLst>
                <a:ext uri="{FF2B5EF4-FFF2-40B4-BE49-F238E27FC236}">
                  <a16:creationId xmlns:a16="http://schemas.microsoft.com/office/drawing/2014/main" xmlns="" id="{39F18440-D988-4C46-95D0-7A95D4FF342F}"/>
                </a:ext>
              </a:extLst>
            </p:cNvPr>
            <p:cNvSpPr/>
            <p:nvPr/>
          </p:nvSpPr>
          <p:spPr>
            <a:xfrm>
              <a:off x="5233248" y="1742527"/>
              <a:ext cx="147999" cy="190221"/>
            </a:xfrm>
            <a:custGeom>
              <a:avLst/>
              <a:gdLst/>
              <a:ahLst/>
              <a:cxnLst/>
              <a:rect l="l" t="t" r="r" b="b"/>
              <a:pathLst>
                <a:path w="999" h="1284" extrusionOk="0">
                  <a:moveTo>
                    <a:pt x="471" y="0"/>
                  </a:moveTo>
                  <a:cubicBezTo>
                    <a:pt x="238" y="0"/>
                    <a:pt x="44" y="211"/>
                    <a:pt x="1" y="367"/>
                  </a:cubicBezTo>
                  <a:lnTo>
                    <a:pt x="27" y="1151"/>
                  </a:lnTo>
                  <a:cubicBezTo>
                    <a:pt x="89" y="1242"/>
                    <a:pt x="188" y="1284"/>
                    <a:pt x="297" y="1284"/>
                  </a:cubicBezTo>
                  <a:cubicBezTo>
                    <a:pt x="493" y="1284"/>
                    <a:pt x="720" y="1150"/>
                    <a:pt x="824" y="934"/>
                  </a:cubicBezTo>
                  <a:cubicBezTo>
                    <a:pt x="999" y="597"/>
                    <a:pt x="931" y="153"/>
                    <a:pt x="620" y="30"/>
                  </a:cubicBezTo>
                  <a:cubicBezTo>
                    <a:pt x="569" y="9"/>
                    <a:pt x="519" y="0"/>
                    <a:pt x="471" y="0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3453;p77">
              <a:extLst>
                <a:ext uri="{FF2B5EF4-FFF2-40B4-BE49-F238E27FC236}">
                  <a16:creationId xmlns:a16="http://schemas.microsoft.com/office/drawing/2014/main" xmlns="" id="{24A21FDF-0B0A-4C4E-8E41-3F2F3BE7CC85}"/>
                </a:ext>
              </a:extLst>
            </p:cNvPr>
            <p:cNvSpPr/>
            <p:nvPr/>
          </p:nvSpPr>
          <p:spPr>
            <a:xfrm>
              <a:off x="5229396" y="1798823"/>
              <a:ext cx="120888" cy="75407"/>
            </a:xfrm>
            <a:custGeom>
              <a:avLst/>
              <a:gdLst/>
              <a:ahLst/>
              <a:cxnLst/>
              <a:rect l="l" t="t" r="r" b="b"/>
              <a:pathLst>
                <a:path w="816" h="509" extrusionOk="0">
                  <a:moveTo>
                    <a:pt x="366" y="1"/>
                  </a:moveTo>
                  <a:cubicBezTo>
                    <a:pt x="214" y="1"/>
                    <a:pt x="63" y="71"/>
                    <a:pt x="14" y="230"/>
                  </a:cubicBezTo>
                  <a:cubicBezTo>
                    <a:pt x="1" y="240"/>
                    <a:pt x="9" y="262"/>
                    <a:pt x="20" y="262"/>
                  </a:cubicBezTo>
                  <a:cubicBezTo>
                    <a:pt x="22" y="262"/>
                    <a:pt x="25" y="261"/>
                    <a:pt x="27" y="259"/>
                  </a:cubicBezTo>
                  <a:cubicBezTo>
                    <a:pt x="95" y="217"/>
                    <a:pt x="134" y="162"/>
                    <a:pt x="189" y="136"/>
                  </a:cubicBezTo>
                  <a:cubicBezTo>
                    <a:pt x="239" y="107"/>
                    <a:pt x="288" y="91"/>
                    <a:pt x="343" y="91"/>
                  </a:cubicBezTo>
                  <a:cubicBezTo>
                    <a:pt x="362" y="91"/>
                    <a:pt x="382" y="93"/>
                    <a:pt x="403" y="97"/>
                  </a:cubicBezTo>
                  <a:cubicBezTo>
                    <a:pt x="432" y="136"/>
                    <a:pt x="458" y="178"/>
                    <a:pt x="458" y="243"/>
                  </a:cubicBezTo>
                  <a:cubicBezTo>
                    <a:pt x="445" y="311"/>
                    <a:pt x="419" y="379"/>
                    <a:pt x="377" y="421"/>
                  </a:cubicBezTo>
                  <a:cubicBezTo>
                    <a:pt x="351" y="460"/>
                    <a:pt x="296" y="460"/>
                    <a:pt x="257" y="486"/>
                  </a:cubicBezTo>
                  <a:cubicBezTo>
                    <a:pt x="257" y="486"/>
                    <a:pt x="241" y="502"/>
                    <a:pt x="257" y="502"/>
                  </a:cubicBezTo>
                  <a:cubicBezTo>
                    <a:pt x="273" y="506"/>
                    <a:pt x="289" y="508"/>
                    <a:pt x="304" y="508"/>
                  </a:cubicBezTo>
                  <a:cubicBezTo>
                    <a:pt x="467" y="508"/>
                    <a:pt x="576" y="271"/>
                    <a:pt x="526" y="123"/>
                  </a:cubicBezTo>
                  <a:lnTo>
                    <a:pt x="526" y="123"/>
                  </a:lnTo>
                  <a:cubicBezTo>
                    <a:pt x="633" y="162"/>
                    <a:pt x="714" y="259"/>
                    <a:pt x="714" y="392"/>
                  </a:cubicBezTo>
                  <a:lnTo>
                    <a:pt x="727" y="392"/>
                  </a:lnTo>
                  <a:cubicBezTo>
                    <a:pt x="815" y="151"/>
                    <a:pt x="589" y="1"/>
                    <a:pt x="366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3454;p77">
              <a:extLst>
                <a:ext uri="{FF2B5EF4-FFF2-40B4-BE49-F238E27FC236}">
                  <a16:creationId xmlns:a16="http://schemas.microsoft.com/office/drawing/2014/main" xmlns="" id="{CFDA51A0-E60E-4E3B-BEA6-1C02E8E82B84}"/>
                </a:ext>
              </a:extLst>
            </p:cNvPr>
            <p:cNvSpPr/>
            <p:nvPr/>
          </p:nvSpPr>
          <p:spPr>
            <a:xfrm>
              <a:off x="5215026" y="1742971"/>
              <a:ext cx="76444" cy="104740"/>
            </a:xfrm>
            <a:custGeom>
              <a:avLst/>
              <a:gdLst/>
              <a:ahLst/>
              <a:cxnLst/>
              <a:rect l="l" t="t" r="r" b="b"/>
              <a:pathLst>
                <a:path w="516" h="707" extrusionOk="0">
                  <a:moveTo>
                    <a:pt x="516" y="1"/>
                  </a:moveTo>
                  <a:lnTo>
                    <a:pt x="56" y="27"/>
                  </a:lnTo>
                  <a:cubicBezTo>
                    <a:pt x="82" y="163"/>
                    <a:pt x="1" y="594"/>
                    <a:pt x="56" y="688"/>
                  </a:cubicBezTo>
                  <a:cubicBezTo>
                    <a:pt x="63" y="700"/>
                    <a:pt x="75" y="706"/>
                    <a:pt x="91" y="706"/>
                  </a:cubicBezTo>
                  <a:cubicBezTo>
                    <a:pt x="195" y="706"/>
                    <a:pt x="457" y="445"/>
                    <a:pt x="516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3455;p77">
              <a:extLst>
                <a:ext uri="{FF2B5EF4-FFF2-40B4-BE49-F238E27FC236}">
                  <a16:creationId xmlns:a16="http://schemas.microsoft.com/office/drawing/2014/main" xmlns="" id="{BAEC424E-198D-441B-98EA-FD2FDFE1029E}"/>
                </a:ext>
              </a:extLst>
            </p:cNvPr>
            <p:cNvSpPr/>
            <p:nvPr/>
          </p:nvSpPr>
          <p:spPr>
            <a:xfrm>
              <a:off x="4885248" y="2149046"/>
              <a:ext cx="113925" cy="75407"/>
            </a:xfrm>
            <a:custGeom>
              <a:avLst/>
              <a:gdLst/>
              <a:ahLst/>
              <a:cxnLst/>
              <a:rect l="l" t="t" r="r" b="b"/>
              <a:pathLst>
                <a:path w="769" h="509" extrusionOk="0">
                  <a:moveTo>
                    <a:pt x="257" y="1"/>
                  </a:moveTo>
                  <a:cubicBezTo>
                    <a:pt x="257" y="1"/>
                    <a:pt x="1" y="82"/>
                    <a:pt x="14" y="270"/>
                  </a:cubicBezTo>
                  <a:cubicBezTo>
                    <a:pt x="22" y="391"/>
                    <a:pt x="168" y="509"/>
                    <a:pt x="359" y="509"/>
                  </a:cubicBezTo>
                  <a:cubicBezTo>
                    <a:pt x="485" y="509"/>
                    <a:pt x="630" y="458"/>
                    <a:pt x="769" y="325"/>
                  </a:cubicBezTo>
                  <a:lnTo>
                    <a:pt x="257" y="1"/>
                  </a:ln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3456;p77">
              <a:extLst>
                <a:ext uri="{FF2B5EF4-FFF2-40B4-BE49-F238E27FC236}">
                  <a16:creationId xmlns:a16="http://schemas.microsoft.com/office/drawing/2014/main" xmlns="" id="{98E7DD23-92FC-4AA1-800E-DD5C57565483}"/>
                </a:ext>
              </a:extLst>
            </p:cNvPr>
            <p:cNvSpPr/>
            <p:nvPr/>
          </p:nvSpPr>
          <p:spPr>
            <a:xfrm>
              <a:off x="4999026" y="2149046"/>
              <a:ext cx="116296" cy="75407"/>
            </a:xfrm>
            <a:custGeom>
              <a:avLst/>
              <a:gdLst/>
              <a:ahLst/>
              <a:cxnLst/>
              <a:rect l="l" t="t" r="r" b="b"/>
              <a:pathLst>
                <a:path w="785" h="509" extrusionOk="0">
                  <a:moveTo>
                    <a:pt x="516" y="1"/>
                  </a:moveTo>
                  <a:lnTo>
                    <a:pt x="1" y="325"/>
                  </a:lnTo>
                  <a:cubicBezTo>
                    <a:pt x="141" y="458"/>
                    <a:pt x="286" y="509"/>
                    <a:pt x="413" y="509"/>
                  </a:cubicBezTo>
                  <a:cubicBezTo>
                    <a:pt x="605" y="509"/>
                    <a:pt x="754" y="391"/>
                    <a:pt x="772" y="270"/>
                  </a:cubicBezTo>
                  <a:cubicBezTo>
                    <a:pt x="785" y="82"/>
                    <a:pt x="516" y="1"/>
                    <a:pt x="516" y="1"/>
                  </a:cubicBez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3457;p77">
            <a:extLst>
              <a:ext uri="{FF2B5EF4-FFF2-40B4-BE49-F238E27FC236}">
                <a16:creationId xmlns:a16="http://schemas.microsoft.com/office/drawing/2014/main" xmlns="" id="{ECCE6EF4-E9A8-4C9B-865A-A57CBAE8E000}"/>
              </a:ext>
            </a:extLst>
          </p:cNvPr>
          <p:cNvGrpSpPr/>
          <p:nvPr/>
        </p:nvGrpSpPr>
        <p:grpSpPr>
          <a:xfrm>
            <a:off x="5370894" y="5505834"/>
            <a:ext cx="572019" cy="1352167"/>
            <a:chOff x="3349247" y="1398526"/>
            <a:chExt cx="823851" cy="1460596"/>
          </a:xfrm>
        </p:grpSpPr>
        <p:sp>
          <p:nvSpPr>
            <p:cNvPr id="124" name="Google Shape;3458;p77">
              <a:extLst>
                <a:ext uri="{FF2B5EF4-FFF2-40B4-BE49-F238E27FC236}">
                  <a16:creationId xmlns:a16="http://schemas.microsoft.com/office/drawing/2014/main" xmlns="" id="{95CE48C6-BE0A-4C9D-8666-9174CC22FDFD}"/>
                </a:ext>
              </a:extLst>
            </p:cNvPr>
            <p:cNvSpPr/>
            <p:nvPr/>
          </p:nvSpPr>
          <p:spPr>
            <a:xfrm>
              <a:off x="3589247" y="2078972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37" y="244"/>
                    <a:pt x="824" y="458"/>
                  </a:cubicBezTo>
                  <a:cubicBezTo>
                    <a:pt x="811" y="701"/>
                    <a:pt x="539" y="863"/>
                    <a:pt x="325" y="1579"/>
                  </a:cubicBezTo>
                  <a:cubicBezTo>
                    <a:pt x="82" y="2389"/>
                    <a:pt x="1" y="3267"/>
                    <a:pt x="1" y="3267"/>
                  </a:cubicBezTo>
                  <a:cubicBezTo>
                    <a:pt x="1" y="3267"/>
                    <a:pt x="526" y="3442"/>
                    <a:pt x="1336" y="3442"/>
                  </a:cubicBezTo>
                  <a:cubicBezTo>
                    <a:pt x="2146" y="3442"/>
                    <a:pt x="2674" y="3267"/>
                    <a:pt x="2674" y="3267"/>
                  </a:cubicBezTo>
                  <a:cubicBezTo>
                    <a:pt x="2674" y="3267"/>
                    <a:pt x="2593" y="2389"/>
                    <a:pt x="2350" y="1579"/>
                  </a:cubicBezTo>
                  <a:cubicBezTo>
                    <a:pt x="2133" y="863"/>
                    <a:pt x="1864" y="701"/>
                    <a:pt x="1851" y="458"/>
                  </a:cubicBezTo>
                  <a:cubicBezTo>
                    <a:pt x="1835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3459;p77">
              <a:extLst>
                <a:ext uri="{FF2B5EF4-FFF2-40B4-BE49-F238E27FC236}">
                  <a16:creationId xmlns:a16="http://schemas.microsoft.com/office/drawing/2014/main" xmlns="" id="{02C06B84-E4D1-4CC5-990D-C2D7ED638BFC}"/>
                </a:ext>
              </a:extLst>
            </p:cNvPr>
            <p:cNvSpPr/>
            <p:nvPr/>
          </p:nvSpPr>
          <p:spPr>
            <a:xfrm>
              <a:off x="3906284" y="1608897"/>
              <a:ext cx="221184" cy="413035"/>
            </a:xfrm>
            <a:custGeom>
              <a:avLst/>
              <a:gdLst/>
              <a:ahLst/>
              <a:cxnLst/>
              <a:rect l="l" t="t" r="r" b="b"/>
              <a:pathLst>
                <a:path w="1493" h="2788" extrusionOk="0">
                  <a:moveTo>
                    <a:pt x="922" y="1"/>
                  </a:moveTo>
                  <a:cubicBezTo>
                    <a:pt x="906" y="1"/>
                    <a:pt x="897" y="2"/>
                    <a:pt x="897" y="2"/>
                  </a:cubicBezTo>
                  <a:cubicBezTo>
                    <a:pt x="897" y="2"/>
                    <a:pt x="0" y="2787"/>
                    <a:pt x="518" y="2787"/>
                  </a:cubicBezTo>
                  <a:cubicBezTo>
                    <a:pt x="531" y="2787"/>
                    <a:pt x="545" y="2786"/>
                    <a:pt x="560" y="2782"/>
                  </a:cubicBezTo>
                  <a:cubicBezTo>
                    <a:pt x="1169" y="2646"/>
                    <a:pt x="1477" y="1998"/>
                    <a:pt x="1493" y="893"/>
                  </a:cubicBezTo>
                  <a:cubicBezTo>
                    <a:pt x="1493" y="53"/>
                    <a:pt x="1036" y="1"/>
                    <a:pt x="922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3460;p77">
              <a:extLst>
                <a:ext uri="{FF2B5EF4-FFF2-40B4-BE49-F238E27FC236}">
                  <a16:creationId xmlns:a16="http://schemas.microsoft.com/office/drawing/2014/main" xmlns="" id="{95739400-B517-40EC-865E-B7087FFC248F}"/>
                </a:ext>
              </a:extLst>
            </p:cNvPr>
            <p:cNvSpPr/>
            <p:nvPr/>
          </p:nvSpPr>
          <p:spPr>
            <a:xfrm>
              <a:off x="4025099" y="1522675"/>
              <a:ext cx="38074" cy="97185"/>
            </a:xfrm>
            <a:custGeom>
              <a:avLst/>
              <a:gdLst/>
              <a:ahLst/>
              <a:cxnLst/>
              <a:rect l="l" t="t" r="r" b="b"/>
              <a:pathLst>
                <a:path w="257" h="656" extrusionOk="0">
                  <a:moveTo>
                    <a:pt x="95" y="1"/>
                  </a:moveTo>
                  <a:cubicBezTo>
                    <a:pt x="82" y="1"/>
                    <a:pt x="82" y="17"/>
                    <a:pt x="82" y="30"/>
                  </a:cubicBezTo>
                  <a:cubicBezTo>
                    <a:pt x="163" y="82"/>
                    <a:pt x="176" y="260"/>
                    <a:pt x="163" y="354"/>
                  </a:cubicBezTo>
                  <a:cubicBezTo>
                    <a:pt x="150" y="435"/>
                    <a:pt x="108" y="487"/>
                    <a:pt x="56" y="555"/>
                  </a:cubicBezTo>
                  <a:cubicBezTo>
                    <a:pt x="27" y="597"/>
                    <a:pt x="27" y="584"/>
                    <a:pt x="1" y="623"/>
                  </a:cubicBezTo>
                  <a:cubicBezTo>
                    <a:pt x="1" y="642"/>
                    <a:pt x="14" y="655"/>
                    <a:pt x="28" y="655"/>
                  </a:cubicBezTo>
                  <a:cubicBezTo>
                    <a:pt x="33" y="655"/>
                    <a:pt x="39" y="653"/>
                    <a:pt x="43" y="649"/>
                  </a:cubicBezTo>
                  <a:cubicBezTo>
                    <a:pt x="205" y="597"/>
                    <a:pt x="257" y="380"/>
                    <a:pt x="231" y="231"/>
                  </a:cubicBezTo>
                  <a:cubicBezTo>
                    <a:pt x="205" y="150"/>
                    <a:pt x="176" y="30"/>
                    <a:pt x="95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3461;p77">
              <a:extLst>
                <a:ext uri="{FF2B5EF4-FFF2-40B4-BE49-F238E27FC236}">
                  <a16:creationId xmlns:a16="http://schemas.microsoft.com/office/drawing/2014/main" xmlns="" id="{9AE0CE02-74DF-47D8-90D4-378678C2DB1A}"/>
                </a:ext>
              </a:extLst>
            </p:cNvPr>
            <p:cNvSpPr/>
            <p:nvPr/>
          </p:nvSpPr>
          <p:spPr>
            <a:xfrm>
              <a:off x="4028951" y="1593934"/>
              <a:ext cx="70222" cy="25778"/>
            </a:xfrm>
            <a:custGeom>
              <a:avLst/>
              <a:gdLst/>
              <a:ahLst/>
              <a:cxnLst/>
              <a:rect l="l" t="t" r="r" b="b"/>
              <a:pathLst>
                <a:path w="474" h="174" extrusionOk="0">
                  <a:moveTo>
                    <a:pt x="297" y="0"/>
                  </a:moveTo>
                  <a:cubicBezTo>
                    <a:pt x="190" y="0"/>
                    <a:pt x="69" y="41"/>
                    <a:pt x="30" y="87"/>
                  </a:cubicBezTo>
                  <a:cubicBezTo>
                    <a:pt x="17" y="103"/>
                    <a:pt x="1" y="129"/>
                    <a:pt x="1" y="155"/>
                  </a:cubicBezTo>
                  <a:cubicBezTo>
                    <a:pt x="8" y="169"/>
                    <a:pt x="21" y="174"/>
                    <a:pt x="35" y="174"/>
                  </a:cubicBezTo>
                  <a:cubicBezTo>
                    <a:pt x="79" y="174"/>
                    <a:pt x="143" y="129"/>
                    <a:pt x="163" y="129"/>
                  </a:cubicBezTo>
                  <a:cubicBezTo>
                    <a:pt x="206" y="102"/>
                    <a:pt x="289" y="82"/>
                    <a:pt x="360" y="82"/>
                  </a:cubicBezTo>
                  <a:cubicBezTo>
                    <a:pt x="400" y="82"/>
                    <a:pt x="436" y="88"/>
                    <a:pt x="461" y="103"/>
                  </a:cubicBezTo>
                  <a:cubicBezTo>
                    <a:pt x="474" y="103"/>
                    <a:pt x="474" y="87"/>
                    <a:pt x="474" y="87"/>
                  </a:cubicBezTo>
                  <a:cubicBezTo>
                    <a:pt x="451" y="24"/>
                    <a:pt x="378" y="0"/>
                    <a:pt x="297" y="0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3462;p77">
              <a:extLst>
                <a:ext uri="{FF2B5EF4-FFF2-40B4-BE49-F238E27FC236}">
                  <a16:creationId xmlns:a16="http://schemas.microsoft.com/office/drawing/2014/main" xmlns="" id="{88EF79E1-CDAF-4A88-ABA9-E60D6CAE9944}"/>
                </a:ext>
              </a:extLst>
            </p:cNvPr>
            <p:cNvSpPr/>
            <p:nvPr/>
          </p:nvSpPr>
          <p:spPr>
            <a:xfrm>
              <a:off x="3401099" y="2162083"/>
              <a:ext cx="308295" cy="355554"/>
            </a:xfrm>
            <a:custGeom>
              <a:avLst/>
              <a:gdLst/>
              <a:ahLst/>
              <a:cxnLst/>
              <a:rect l="l" t="t" r="r" b="b"/>
              <a:pathLst>
                <a:path w="2081" h="2400" extrusionOk="0">
                  <a:moveTo>
                    <a:pt x="1982" y="1"/>
                  </a:moveTo>
                  <a:cubicBezTo>
                    <a:pt x="1814" y="1"/>
                    <a:pt x="1559" y="146"/>
                    <a:pt x="1161" y="600"/>
                  </a:cubicBezTo>
                  <a:cubicBezTo>
                    <a:pt x="1015" y="762"/>
                    <a:pt x="879" y="911"/>
                    <a:pt x="743" y="1086"/>
                  </a:cubicBezTo>
                  <a:cubicBezTo>
                    <a:pt x="636" y="1209"/>
                    <a:pt x="542" y="1329"/>
                    <a:pt x="448" y="1452"/>
                  </a:cubicBezTo>
                  <a:cubicBezTo>
                    <a:pt x="406" y="1504"/>
                    <a:pt x="380" y="1546"/>
                    <a:pt x="325" y="1585"/>
                  </a:cubicBezTo>
                  <a:cubicBezTo>
                    <a:pt x="286" y="1627"/>
                    <a:pt x="218" y="1640"/>
                    <a:pt x="150" y="1666"/>
                  </a:cubicBezTo>
                  <a:cubicBezTo>
                    <a:pt x="108" y="1679"/>
                    <a:pt x="69" y="1679"/>
                    <a:pt x="43" y="1708"/>
                  </a:cubicBezTo>
                  <a:cubicBezTo>
                    <a:pt x="1" y="1747"/>
                    <a:pt x="14" y="1789"/>
                    <a:pt x="56" y="1802"/>
                  </a:cubicBezTo>
                  <a:cubicBezTo>
                    <a:pt x="95" y="1815"/>
                    <a:pt x="150" y="1815"/>
                    <a:pt x="205" y="1815"/>
                  </a:cubicBezTo>
                  <a:cubicBezTo>
                    <a:pt x="205" y="1815"/>
                    <a:pt x="218" y="1815"/>
                    <a:pt x="218" y="1828"/>
                  </a:cubicBezTo>
                  <a:lnTo>
                    <a:pt x="218" y="1857"/>
                  </a:lnTo>
                  <a:cubicBezTo>
                    <a:pt x="176" y="1896"/>
                    <a:pt x="163" y="1922"/>
                    <a:pt x="150" y="1938"/>
                  </a:cubicBezTo>
                  <a:cubicBezTo>
                    <a:pt x="124" y="1990"/>
                    <a:pt x="27" y="2071"/>
                    <a:pt x="69" y="2126"/>
                  </a:cubicBezTo>
                  <a:cubicBezTo>
                    <a:pt x="78" y="2145"/>
                    <a:pt x="104" y="2157"/>
                    <a:pt x="121" y="2157"/>
                  </a:cubicBezTo>
                  <a:cubicBezTo>
                    <a:pt x="128" y="2157"/>
                    <a:pt x="133" y="2155"/>
                    <a:pt x="137" y="2152"/>
                  </a:cubicBezTo>
                  <a:cubicBezTo>
                    <a:pt x="176" y="2139"/>
                    <a:pt x="205" y="2113"/>
                    <a:pt x="231" y="2084"/>
                  </a:cubicBezTo>
                  <a:cubicBezTo>
                    <a:pt x="244" y="2084"/>
                    <a:pt x="257" y="2071"/>
                    <a:pt x="270" y="2058"/>
                  </a:cubicBezTo>
                  <a:cubicBezTo>
                    <a:pt x="270" y="2045"/>
                    <a:pt x="286" y="2032"/>
                    <a:pt x="299" y="2032"/>
                  </a:cubicBezTo>
                  <a:cubicBezTo>
                    <a:pt x="312" y="2032"/>
                    <a:pt x="312" y="2045"/>
                    <a:pt x="312" y="2058"/>
                  </a:cubicBezTo>
                  <a:cubicBezTo>
                    <a:pt x="312" y="2071"/>
                    <a:pt x="312" y="2084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18" y="2275"/>
                  </a:cubicBezTo>
                  <a:cubicBezTo>
                    <a:pt x="218" y="2288"/>
                    <a:pt x="218" y="2301"/>
                    <a:pt x="231" y="2314"/>
                  </a:cubicBezTo>
                  <a:cubicBezTo>
                    <a:pt x="244" y="2327"/>
                    <a:pt x="257" y="2327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33"/>
                  </a:cubicBezTo>
                  <a:cubicBezTo>
                    <a:pt x="432" y="2194"/>
                    <a:pt x="448" y="2165"/>
                    <a:pt x="474" y="2139"/>
                  </a:cubicBezTo>
                  <a:lnTo>
                    <a:pt x="487" y="2139"/>
                  </a:lnTo>
                  <a:cubicBezTo>
                    <a:pt x="491" y="2135"/>
                    <a:pt x="494" y="2133"/>
                    <a:pt x="498" y="2133"/>
                  </a:cubicBezTo>
                  <a:cubicBezTo>
                    <a:pt x="506" y="2133"/>
                    <a:pt x="513" y="2143"/>
                    <a:pt x="513" y="2152"/>
                  </a:cubicBezTo>
                  <a:lnTo>
                    <a:pt x="513" y="2165"/>
                  </a:lnTo>
                  <a:cubicBezTo>
                    <a:pt x="500" y="2194"/>
                    <a:pt x="500" y="2207"/>
                    <a:pt x="487" y="2233"/>
                  </a:cubicBezTo>
                  <a:cubicBezTo>
                    <a:pt x="474" y="2246"/>
                    <a:pt x="474" y="2275"/>
                    <a:pt x="461" y="2288"/>
                  </a:cubicBezTo>
                  <a:lnTo>
                    <a:pt x="461" y="2369"/>
                  </a:lnTo>
                  <a:cubicBezTo>
                    <a:pt x="468" y="2390"/>
                    <a:pt x="488" y="2400"/>
                    <a:pt x="511" y="2400"/>
                  </a:cubicBezTo>
                  <a:cubicBezTo>
                    <a:pt x="530" y="2400"/>
                    <a:pt x="550" y="2393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45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3463;p77">
              <a:extLst>
                <a:ext uri="{FF2B5EF4-FFF2-40B4-BE49-F238E27FC236}">
                  <a16:creationId xmlns:a16="http://schemas.microsoft.com/office/drawing/2014/main" xmlns="" id="{BCD8F958-39D0-42A7-9CB5-B31BFE06213D}"/>
                </a:ext>
              </a:extLst>
            </p:cNvPr>
            <p:cNvSpPr/>
            <p:nvPr/>
          </p:nvSpPr>
          <p:spPr>
            <a:xfrm>
              <a:off x="3867173" y="2162083"/>
              <a:ext cx="305925" cy="355554"/>
            </a:xfrm>
            <a:custGeom>
              <a:avLst/>
              <a:gdLst/>
              <a:ahLst/>
              <a:cxnLst/>
              <a:rect l="l" t="t" r="r" b="b"/>
              <a:pathLst>
                <a:path w="2065" h="2400" extrusionOk="0">
                  <a:moveTo>
                    <a:pt x="94" y="1"/>
                  </a:moveTo>
                  <a:cubicBezTo>
                    <a:pt x="58" y="1"/>
                    <a:pt x="28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22" y="1760"/>
                  </a:cubicBezTo>
                  <a:cubicBezTo>
                    <a:pt x="1216" y="1896"/>
                    <a:pt x="1310" y="2045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6" y="2393"/>
                    <a:pt x="1543" y="2400"/>
                    <a:pt x="1560" y="2400"/>
                  </a:cubicBezTo>
                  <a:cubicBezTo>
                    <a:pt x="1581" y="2400"/>
                    <a:pt x="1601" y="2390"/>
                    <a:pt x="1608" y="2369"/>
                  </a:cubicBezTo>
                  <a:cubicBezTo>
                    <a:pt x="1621" y="2343"/>
                    <a:pt x="1608" y="2314"/>
                    <a:pt x="1608" y="2288"/>
                  </a:cubicBezTo>
                  <a:cubicBezTo>
                    <a:pt x="1595" y="2275"/>
                    <a:pt x="1595" y="2246"/>
                    <a:pt x="1579" y="2233"/>
                  </a:cubicBezTo>
                  <a:cubicBezTo>
                    <a:pt x="1579" y="2207"/>
                    <a:pt x="1566" y="2194"/>
                    <a:pt x="1566" y="2165"/>
                  </a:cubicBezTo>
                  <a:cubicBezTo>
                    <a:pt x="1566" y="2165"/>
                    <a:pt x="1553" y="2152"/>
                    <a:pt x="1566" y="2152"/>
                  </a:cubicBezTo>
                  <a:cubicBezTo>
                    <a:pt x="1566" y="2143"/>
                    <a:pt x="1566" y="2133"/>
                    <a:pt x="1570" y="2133"/>
                  </a:cubicBezTo>
                  <a:cubicBezTo>
                    <a:pt x="1572" y="2133"/>
                    <a:pt x="1575" y="2135"/>
                    <a:pt x="1579" y="2139"/>
                  </a:cubicBezTo>
                  <a:lnTo>
                    <a:pt x="1595" y="2139"/>
                  </a:lnTo>
                  <a:cubicBezTo>
                    <a:pt x="1621" y="2165"/>
                    <a:pt x="1647" y="2194"/>
                    <a:pt x="1660" y="2233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09" y="2327"/>
                    <a:pt x="1822" y="2327"/>
                    <a:pt x="1838" y="2314"/>
                  </a:cubicBezTo>
                  <a:cubicBezTo>
                    <a:pt x="1851" y="2301"/>
                    <a:pt x="1851" y="2288"/>
                    <a:pt x="1851" y="2275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84"/>
                    <a:pt x="1757" y="2071"/>
                    <a:pt x="1757" y="2058"/>
                  </a:cubicBezTo>
                  <a:cubicBezTo>
                    <a:pt x="1757" y="2045"/>
                    <a:pt x="1757" y="2032"/>
                    <a:pt x="1770" y="2032"/>
                  </a:cubicBezTo>
                  <a:cubicBezTo>
                    <a:pt x="1783" y="2032"/>
                    <a:pt x="1796" y="2045"/>
                    <a:pt x="1809" y="2058"/>
                  </a:cubicBezTo>
                  <a:cubicBezTo>
                    <a:pt x="1822" y="2071"/>
                    <a:pt x="1838" y="2084"/>
                    <a:pt x="1851" y="2084"/>
                  </a:cubicBezTo>
                  <a:cubicBezTo>
                    <a:pt x="1877" y="2113"/>
                    <a:pt x="1903" y="2139"/>
                    <a:pt x="1932" y="2152"/>
                  </a:cubicBezTo>
                  <a:cubicBezTo>
                    <a:pt x="1935" y="2155"/>
                    <a:pt x="1941" y="2157"/>
                    <a:pt x="1947" y="2157"/>
                  </a:cubicBezTo>
                  <a:cubicBezTo>
                    <a:pt x="1964" y="2157"/>
                    <a:pt x="1988" y="2145"/>
                    <a:pt x="2000" y="2126"/>
                  </a:cubicBezTo>
                  <a:cubicBezTo>
                    <a:pt x="2039" y="2071"/>
                    <a:pt x="1958" y="1990"/>
                    <a:pt x="1932" y="1938"/>
                  </a:cubicBezTo>
                  <a:cubicBezTo>
                    <a:pt x="1903" y="1922"/>
                    <a:pt x="1890" y="1896"/>
                    <a:pt x="1864" y="1857"/>
                  </a:cubicBezTo>
                  <a:cubicBezTo>
                    <a:pt x="1851" y="1841"/>
                    <a:pt x="1851" y="1828"/>
                    <a:pt x="1851" y="1828"/>
                  </a:cubicBezTo>
                  <a:cubicBezTo>
                    <a:pt x="1864" y="1815"/>
                    <a:pt x="1864" y="1815"/>
                    <a:pt x="1877" y="1815"/>
                  </a:cubicBezTo>
                  <a:cubicBezTo>
                    <a:pt x="1919" y="1815"/>
                    <a:pt x="1971" y="1815"/>
                    <a:pt x="2013" y="1802"/>
                  </a:cubicBezTo>
                  <a:cubicBezTo>
                    <a:pt x="2052" y="1789"/>
                    <a:pt x="2065" y="1747"/>
                    <a:pt x="2039" y="1708"/>
                  </a:cubicBezTo>
                  <a:cubicBezTo>
                    <a:pt x="2013" y="1679"/>
                    <a:pt x="1958" y="1679"/>
                    <a:pt x="1919" y="1666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504"/>
                    <a:pt x="1621" y="1452"/>
                  </a:cubicBezTo>
                  <a:cubicBezTo>
                    <a:pt x="1527" y="1329"/>
                    <a:pt x="1433" y="1209"/>
                    <a:pt x="1323" y="1086"/>
                  </a:cubicBezTo>
                  <a:cubicBezTo>
                    <a:pt x="1190" y="911"/>
                    <a:pt x="1054" y="762"/>
                    <a:pt x="918" y="600"/>
                  </a:cubicBezTo>
                  <a:cubicBezTo>
                    <a:pt x="509" y="146"/>
                    <a:pt x="254" y="1"/>
                    <a:pt x="9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3464;p77">
              <a:extLst>
                <a:ext uri="{FF2B5EF4-FFF2-40B4-BE49-F238E27FC236}">
                  <a16:creationId xmlns:a16="http://schemas.microsoft.com/office/drawing/2014/main" xmlns="" id="{417F1CDA-CA46-492D-BEAA-72CDAC2E7F1A}"/>
                </a:ext>
              </a:extLst>
            </p:cNvPr>
            <p:cNvSpPr/>
            <p:nvPr/>
          </p:nvSpPr>
          <p:spPr>
            <a:xfrm>
              <a:off x="3711173" y="2078972"/>
              <a:ext cx="149925" cy="60148"/>
            </a:xfrm>
            <a:custGeom>
              <a:avLst/>
              <a:gdLst/>
              <a:ahLst/>
              <a:cxnLst/>
              <a:rect l="l" t="t" r="r" b="b"/>
              <a:pathLst>
                <a:path w="1012" h="406" extrusionOk="0">
                  <a:moveTo>
                    <a:pt x="27" y="1"/>
                  </a:moveTo>
                  <a:cubicBezTo>
                    <a:pt x="27" y="1"/>
                    <a:pt x="14" y="202"/>
                    <a:pt x="1" y="393"/>
                  </a:cubicBezTo>
                  <a:cubicBezTo>
                    <a:pt x="108" y="406"/>
                    <a:pt x="202" y="406"/>
                    <a:pt x="299" y="406"/>
                  </a:cubicBezTo>
                  <a:cubicBezTo>
                    <a:pt x="526" y="406"/>
                    <a:pt x="850" y="325"/>
                    <a:pt x="1012" y="244"/>
                  </a:cubicBezTo>
                  <a:cubicBezTo>
                    <a:pt x="999" y="53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3465;p77">
              <a:extLst>
                <a:ext uri="{FF2B5EF4-FFF2-40B4-BE49-F238E27FC236}">
                  <a16:creationId xmlns:a16="http://schemas.microsoft.com/office/drawing/2014/main" xmlns="" id="{82C4145D-070F-4751-9AC8-3E8F20B83C80}"/>
                </a:ext>
              </a:extLst>
            </p:cNvPr>
            <p:cNvSpPr/>
            <p:nvPr/>
          </p:nvSpPr>
          <p:spPr>
            <a:xfrm>
              <a:off x="3533099" y="2523862"/>
              <a:ext cx="507998" cy="335258"/>
            </a:xfrm>
            <a:custGeom>
              <a:avLst/>
              <a:gdLst/>
              <a:ahLst/>
              <a:cxnLst/>
              <a:rect l="l" t="t" r="r" b="b"/>
              <a:pathLst>
                <a:path w="3429" h="2263" extrusionOk="0">
                  <a:moveTo>
                    <a:pt x="713" y="0"/>
                  </a:moveTo>
                  <a:cubicBezTo>
                    <a:pt x="523" y="0"/>
                    <a:pt x="380" y="66"/>
                    <a:pt x="380" y="264"/>
                  </a:cubicBezTo>
                  <a:cubicBezTo>
                    <a:pt x="380" y="873"/>
                    <a:pt x="529" y="1939"/>
                    <a:pt x="529" y="1939"/>
                  </a:cubicBezTo>
                  <a:cubicBezTo>
                    <a:pt x="529" y="1939"/>
                    <a:pt x="270" y="2020"/>
                    <a:pt x="137" y="2101"/>
                  </a:cubicBezTo>
                  <a:cubicBezTo>
                    <a:pt x="1" y="2169"/>
                    <a:pt x="27" y="2263"/>
                    <a:pt x="623" y="2263"/>
                  </a:cubicBezTo>
                  <a:lnTo>
                    <a:pt x="1485" y="2263"/>
                  </a:lnTo>
                  <a:lnTo>
                    <a:pt x="1621" y="724"/>
                  </a:lnTo>
                  <a:cubicBezTo>
                    <a:pt x="1655" y="730"/>
                    <a:pt x="1686" y="734"/>
                    <a:pt x="1716" y="734"/>
                  </a:cubicBezTo>
                  <a:cubicBezTo>
                    <a:pt x="1746" y="734"/>
                    <a:pt x="1776" y="730"/>
                    <a:pt x="1809" y="724"/>
                  </a:cubicBezTo>
                  <a:lnTo>
                    <a:pt x="1958" y="2263"/>
                  </a:lnTo>
                  <a:lnTo>
                    <a:pt x="2810" y="2263"/>
                  </a:lnTo>
                  <a:cubicBezTo>
                    <a:pt x="3403" y="2263"/>
                    <a:pt x="3429" y="2169"/>
                    <a:pt x="3296" y="2101"/>
                  </a:cubicBezTo>
                  <a:cubicBezTo>
                    <a:pt x="3173" y="2020"/>
                    <a:pt x="2904" y="1939"/>
                    <a:pt x="2904" y="1939"/>
                  </a:cubicBezTo>
                  <a:cubicBezTo>
                    <a:pt x="2917" y="1871"/>
                    <a:pt x="3053" y="844"/>
                    <a:pt x="3053" y="264"/>
                  </a:cubicBezTo>
                  <a:cubicBezTo>
                    <a:pt x="3053" y="66"/>
                    <a:pt x="2910" y="0"/>
                    <a:pt x="2720" y="0"/>
                  </a:cubicBezTo>
                  <a:cubicBezTo>
                    <a:pt x="2340" y="0"/>
                    <a:pt x="1770" y="264"/>
                    <a:pt x="1770" y="264"/>
                  </a:cubicBezTo>
                  <a:lnTo>
                    <a:pt x="1783" y="371"/>
                  </a:lnTo>
                  <a:lnTo>
                    <a:pt x="1647" y="371"/>
                  </a:lnTo>
                  <a:lnTo>
                    <a:pt x="1663" y="264"/>
                  </a:lnTo>
                  <a:cubicBezTo>
                    <a:pt x="1663" y="264"/>
                    <a:pt x="1093" y="0"/>
                    <a:pt x="713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3466;p77">
              <a:extLst>
                <a:ext uri="{FF2B5EF4-FFF2-40B4-BE49-F238E27FC236}">
                  <a16:creationId xmlns:a16="http://schemas.microsoft.com/office/drawing/2014/main" xmlns="" id="{D65B5E50-C46B-4536-AADE-A01EE1935993}"/>
                </a:ext>
              </a:extLst>
            </p:cNvPr>
            <p:cNvSpPr/>
            <p:nvPr/>
          </p:nvSpPr>
          <p:spPr>
            <a:xfrm>
              <a:off x="3817247" y="2810974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78" y="163"/>
                  </a:cubicBezTo>
                  <a:cubicBezTo>
                    <a:pt x="1255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3467;p77">
              <a:extLst>
                <a:ext uri="{FF2B5EF4-FFF2-40B4-BE49-F238E27FC236}">
                  <a16:creationId xmlns:a16="http://schemas.microsoft.com/office/drawing/2014/main" xmlns="" id="{F400244B-3ACE-45B8-8DD4-C7A72D42912D}"/>
                </a:ext>
              </a:extLst>
            </p:cNvPr>
            <p:cNvSpPr/>
            <p:nvPr/>
          </p:nvSpPr>
          <p:spPr>
            <a:xfrm>
              <a:off x="3533099" y="2810974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63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3468;p77">
              <a:extLst>
                <a:ext uri="{FF2B5EF4-FFF2-40B4-BE49-F238E27FC236}">
                  <a16:creationId xmlns:a16="http://schemas.microsoft.com/office/drawing/2014/main" xmlns="" id="{7A2EBB91-4C7B-425B-9F3E-D3C189403FBB}"/>
                </a:ext>
              </a:extLst>
            </p:cNvPr>
            <p:cNvSpPr/>
            <p:nvPr/>
          </p:nvSpPr>
          <p:spPr>
            <a:xfrm>
              <a:off x="3536951" y="2151713"/>
              <a:ext cx="170518" cy="207258"/>
            </a:xfrm>
            <a:custGeom>
              <a:avLst/>
              <a:gdLst/>
              <a:ahLst/>
              <a:cxnLst/>
              <a:rect l="l" t="t" r="r" b="b"/>
              <a:pathLst>
                <a:path w="1151" h="1399" extrusionOk="0">
                  <a:moveTo>
                    <a:pt x="972" y="0"/>
                  </a:moveTo>
                  <a:cubicBezTo>
                    <a:pt x="852" y="0"/>
                    <a:pt x="686" y="73"/>
                    <a:pt x="474" y="291"/>
                  </a:cubicBezTo>
                  <a:cubicBezTo>
                    <a:pt x="111" y="657"/>
                    <a:pt x="1" y="777"/>
                    <a:pt x="1" y="777"/>
                  </a:cubicBezTo>
                  <a:cubicBezTo>
                    <a:pt x="1" y="777"/>
                    <a:pt x="111" y="1237"/>
                    <a:pt x="623" y="1399"/>
                  </a:cubicBezTo>
                  <a:lnTo>
                    <a:pt x="1151" y="77"/>
                  </a:lnTo>
                  <a:cubicBezTo>
                    <a:pt x="1112" y="33"/>
                    <a:pt x="1052" y="0"/>
                    <a:pt x="972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3469;p77">
              <a:extLst>
                <a:ext uri="{FF2B5EF4-FFF2-40B4-BE49-F238E27FC236}">
                  <a16:creationId xmlns:a16="http://schemas.microsoft.com/office/drawing/2014/main" xmlns="" id="{061BFBA9-7F1F-4487-B91F-2C8F335EAF2A}"/>
                </a:ext>
              </a:extLst>
            </p:cNvPr>
            <p:cNvSpPr/>
            <p:nvPr/>
          </p:nvSpPr>
          <p:spPr>
            <a:xfrm>
              <a:off x="3867173" y="2151713"/>
              <a:ext cx="170073" cy="207258"/>
            </a:xfrm>
            <a:custGeom>
              <a:avLst/>
              <a:gdLst/>
              <a:ahLst/>
              <a:cxnLst/>
              <a:rect l="l" t="t" r="r" b="b"/>
              <a:pathLst>
                <a:path w="1148" h="1399" extrusionOk="0">
                  <a:moveTo>
                    <a:pt x="178" y="0"/>
                  </a:moveTo>
                  <a:cubicBezTo>
                    <a:pt x="98" y="0"/>
                    <a:pt x="39" y="33"/>
                    <a:pt x="1" y="77"/>
                  </a:cubicBezTo>
                  <a:lnTo>
                    <a:pt x="526" y="1399"/>
                  </a:lnTo>
                  <a:cubicBezTo>
                    <a:pt x="1041" y="1237"/>
                    <a:pt x="1148" y="777"/>
                    <a:pt x="1148" y="777"/>
                  </a:cubicBezTo>
                  <a:cubicBezTo>
                    <a:pt x="1148" y="777"/>
                    <a:pt x="1041" y="657"/>
                    <a:pt x="675" y="291"/>
                  </a:cubicBezTo>
                  <a:cubicBezTo>
                    <a:pt x="465" y="73"/>
                    <a:pt x="298" y="0"/>
                    <a:pt x="178" y="0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3470;p77">
              <a:extLst>
                <a:ext uri="{FF2B5EF4-FFF2-40B4-BE49-F238E27FC236}">
                  <a16:creationId xmlns:a16="http://schemas.microsoft.com/office/drawing/2014/main" xmlns="" id="{657FCE5C-0A32-4D36-9867-B60960B6DC5D}"/>
                </a:ext>
              </a:extLst>
            </p:cNvPr>
            <p:cNvSpPr/>
            <p:nvPr/>
          </p:nvSpPr>
          <p:spPr>
            <a:xfrm>
              <a:off x="3473099" y="1561045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297" y="1"/>
                    <a:pt x="448" y="202"/>
                    <a:pt x="231" y="1080"/>
                  </a:cubicBezTo>
                  <a:cubicBezTo>
                    <a:pt x="1" y="1958"/>
                    <a:pt x="43" y="2849"/>
                    <a:pt x="406" y="3199"/>
                  </a:cubicBezTo>
                  <a:cubicBezTo>
                    <a:pt x="785" y="3536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03" y="3199"/>
                  </a:cubicBezTo>
                  <a:cubicBezTo>
                    <a:pt x="3782" y="2849"/>
                    <a:pt x="3821" y="1958"/>
                    <a:pt x="3591" y="1080"/>
                  </a:cubicBezTo>
                  <a:cubicBezTo>
                    <a:pt x="3377" y="202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3471;p77">
              <a:extLst>
                <a:ext uri="{FF2B5EF4-FFF2-40B4-BE49-F238E27FC236}">
                  <a16:creationId xmlns:a16="http://schemas.microsoft.com/office/drawing/2014/main" xmlns="" id="{124799D7-57C2-417E-B9DF-FEB9EA167A96}"/>
                </a:ext>
              </a:extLst>
            </p:cNvPr>
            <p:cNvSpPr/>
            <p:nvPr/>
          </p:nvSpPr>
          <p:spPr>
            <a:xfrm>
              <a:off x="3349247" y="1398526"/>
              <a:ext cx="699997" cy="346517"/>
            </a:xfrm>
            <a:custGeom>
              <a:avLst/>
              <a:gdLst/>
              <a:ahLst/>
              <a:cxnLst/>
              <a:rect l="l" t="t" r="r" b="b"/>
              <a:pathLst>
                <a:path w="4725" h="2339" extrusionOk="0">
                  <a:moveTo>
                    <a:pt x="2698" y="1"/>
                  </a:moveTo>
                  <a:cubicBezTo>
                    <a:pt x="1891" y="1"/>
                    <a:pt x="1463" y="279"/>
                    <a:pt x="743" y="1043"/>
                  </a:cubicBezTo>
                  <a:cubicBezTo>
                    <a:pt x="649" y="1163"/>
                    <a:pt x="445" y="1244"/>
                    <a:pt x="296" y="1312"/>
                  </a:cubicBezTo>
                  <a:cubicBezTo>
                    <a:pt x="163" y="1367"/>
                    <a:pt x="27" y="1312"/>
                    <a:pt x="14" y="1503"/>
                  </a:cubicBezTo>
                  <a:cubicBezTo>
                    <a:pt x="1" y="1840"/>
                    <a:pt x="244" y="2151"/>
                    <a:pt x="555" y="2258"/>
                  </a:cubicBezTo>
                  <a:cubicBezTo>
                    <a:pt x="645" y="2289"/>
                    <a:pt x="732" y="2302"/>
                    <a:pt x="816" y="2302"/>
                  </a:cubicBezTo>
                  <a:cubicBezTo>
                    <a:pt x="1211" y="2302"/>
                    <a:pt x="1546" y="2000"/>
                    <a:pt x="1835" y="1746"/>
                  </a:cubicBezTo>
                  <a:cubicBezTo>
                    <a:pt x="2039" y="1584"/>
                    <a:pt x="2240" y="1422"/>
                    <a:pt x="2470" y="1312"/>
                  </a:cubicBezTo>
                  <a:cubicBezTo>
                    <a:pt x="2583" y="1265"/>
                    <a:pt x="2849" y="1202"/>
                    <a:pt x="3143" y="1202"/>
                  </a:cubicBezTo>
                  <a:cubicBezTo>
                    <a:pt x="3445" y="1202"/>
                    <a:pt x="3778" y="1269"/>
                    <a:pt x="4009" y="1487"/>
                  </a:cubicBezTo>
                  <a:cubicBezTo>
                    <a:pt x="4051" y="2096"/>
                    <a:pt x="4469" y="2339"/>
                    <a:pt x="4469" y="2339"/>
                  </a:cubicBezTo>
                  <a:cubicBezTo>
                    <a:pt x="4686" y="1811"/>
                    <a:pt x="4725" y="1163"/>
                    <a:pt x="4414" y="677"/>
                  </a:cubicBezTo>
                  <a:cubicBezTo>
                    <a:pt x="4171" y="314"/>
                    <a:pt x="3714" y="84"/>
                    <a:pt x="3348" y="45"/>
                  </a:cubicBezTo>
                  <a:cubicBezTo>
                    <a:pt x="3104" y="16"/>
                    <a:pt x="2890" y="1"/>
                    <a:pt x="2698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3472;p77">
              <a:extLst>
                <a:ext uri="{FF2B5EF4-FFF2-40B4-BE49-F238E27FC236}">
                  <a16:creationId xmlns:a16="http://schemas.microsoft.com/office/drawing/2014/main" xmlns="" id="{1E2E26F3-DEA1-46C3-BC17-1505D90630A8}"/>
                </a:ext>
              </a:extLst>
            </p:cNvPr>
            <p:cNvSpPr/>
            <p:nvPr/>
          </p:nvSpPr>
          <p:spPr>
            <a:xfrm>
              <a:off x="3497099" y="1898972"/>
              <a:ext cx="110074" cy="11007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80" y="1"/>
                  </a:moveTo>
                  <a:cubicBezTo>
                    <a:pt x="163" y="1"/>
                    <a:pt x="1" y="163"/>
                    <a:pt x="1" y="364"/>
                  </a:cubicBezTo>
                  <a:cubicBezTo>
                    <a:pt x="1" y="581"/>
                    <a:pt x="163" y="743"/>
                    <a:pt x="380" y="743"/>
                  </a:cubicBezTo>
                  <a:cubicBezTo>
                    <a:pt x="581" y="743"/>
                    <a:pt x="743" y="581"/>
                    <a:pt x="743" y="364"/>
                  </a:cubicBezTo>
                  <a:cubicBezTo>
                    <a:pt x="743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3473;p77">
              <a:extLst>
                <a:ext uri="{FF2B5EF4-FFF2-40B4-BE49-F238E27FC236}">
                  <a16:creationId xmlns:a16="http://schemas.microsoft.com/office/drawing/2014/main" xmlns="" id="{A81968FB-5464-4DF3-B309-20902A64A55D}"/>
                </a:ext>
              </a:extLst>
            </p:cNvPr>
            <p:cNvSpPr/>
            <p:nvPr/>
          </p:nvSpPr>
          <p:spPr>
            <a:xfrm>
              <a:off x="3891173" y="1898972"/>
              <a:ext cx="112000" cy="110074"/>
            </a:xfrm>
            <a:custGeom>
              <a:avLst/>
              <a:gdLst/>
              <a:ahLst/>
              <a:cxnLst/>
              <a:rect l="l" t="t" r="r" b="b"/>
              <a:pathLst>
                <a:path w="756" h="743" extrusionOk="0">
                  <a:moveTo>
                    <a:pt x="380" y="1"/>
                  </a:moveTo>
                  <a:cubicBezTo>
                    <a:pt x="176" y="1"/>
                    <a:pt x="1" y="163"/>
                    <a:pt x="1" y="364"/>
                  </a:cubicBezTo>
                  <a:cubicBezTo>
                    <a:pt x="1" y="581"/>
                    <a:pt x="176" y="743"/>
                    <a:pt x="380" y="743"/>
                  </a:cubicBezTo>
                  <a:cubicBezTo>
                    <a:pt x="581" y="743"/>
                    <a:pt x="756" y="581"/>
                    <a:pt x="756" y="364"/>
                  </a:cubicBezTo>
                  <a:cubicBezTo>
                    <a:pt x="756" y="163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3474;p77">
              <a:extLst>
                <a:ext uri="{FF2B5EF4-FFF2-40B4-BE49-F238E27FC236}">
                  <a16:creationId xmlns:a16="http://schemas.microsoft.com/office/drawing/2014/main" xmlns="" id="{2AFB5C5C-4DAC-4897-8E01-1B6F518E546B}"/>
                </a:ext>
              </a:extLst>
            </p:cNvPr>
            <p:cNvSpPr/>
            <p:nvPr/>
          </p:nvSpPr>
          <p:spPr>
            <a:xfrm>
              <a:off x="3704951" y="1924750"/>
              <a:ext cx="70222" cy="29629"/>
            </a:xfrm>
            <a:custGeom>
              <a:avLst/>
              <a:gdLst/>
              <a:ahLst/>
              <a:cxnLst/>
              <a:rect l="l" t="t" r="r" b="b"/>
              <a:pathLst>
                <a:path w="474" h="200" extrusionOk="0">
                  <a:moveTo>
                    <a:pt x="234" y="1"/>
                  </a:moveTo>
                  <a:cubicBezTo>
                    <a:pt x="109" y="1"/>
                    <a:pt x="1" y="85"/>
                    <a:pt x="1" y="122"/>
                  </a:cubicBezTo>
                  <a:cubicBezTo>
                    <a:pt x="1" y="172"/>
                    <a:pt x="127" y="200"/>
                    <a:pt x="248" y="200"/>
                  </a:cubicBezTo>
                  <a:cubicBezTo>
                    <a:pt x="363" y="200"/>
                    <a:pt x="474" y="175"/>
                    <a:pt x="474" y="122"/>
                  </a:cubicBezTo>
                  <a:cubicBezTo>
                    <a:pt x="474" y="57"/>
                    <a:pt x="367" y="2"/>
                    <a:pt x="260" y="2"/>
                  </a:cubicBezTo>
                  <a:cubicBezTo>
                    <a:pt x="251" y="1"/>
                    <a:pt x="243" y="1"/>
                    <a:pt x="234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3475;p77">
              <a:extLst>
                <a:ext uri="{FF2B5EF4-FFF2-40B4-BE49-F238E27FC236}">
                  <a16:creationId xmlns:a16="http://schemas.microsoft.com/office/drawing/2014/main" xmlns="" id="{8F03922C-1AD1-4F6E-AC42-BC6FFDF80F30}"/>
                </a:ext>
              </a:extLst>
            </p:cNvPr>
            <p:cNvSpPr/>
            <p:nvPr/>
          </p:nvSpPr>
          <p:spPr>
            <a:xfrm>
              <a:off x="3701099" y="1920453"/>
              <a:ext cx="78370" cy="28148"/>
            </a:xfrm>
            <a:custGeom>
              <a:avLst/>
              <a:gdLst/>
              <a:ahLst/>
              <a:cxnLst/>
              <a:rect l="l" t="t" r="r" b="b"/>
              <a:pathLst>
                <a:path w="529" h="190" extrusionOk="0">
                  <a:moveTo>
                    <a:pt x="280" y="1"/>
                  </a:moveTo>
                  <a:cubicBezTo>
                    <a:pt x="160" y="1"/>
                    <a:pt x="35" y="58"/>
                    <a:pt x="1" y="167"/>
                  </a:cubicBezTo>
                  <a:lnTo>
                    <a:pt x="14" y="167"/>
                  </a:lnTo>
                  <a:cubicBezTo>
                    <a:pt x="95" y="112"/>
                    <a:pt x="163" y="44"/>
                    <a:pt x="270" y="44"/>
                  </a:cubicBezTo>
                  <a:cubicBezTo>
                    <a:pt x="380" y="44"/>
                    <a:pt x="432" y="99"/>
                    <a:pt x="500" y="180"/>
                  </a:cubicBezTo>
                  <a:cubicBezTo>
                    <a:pt x="506" y="186"/>
                    <a:pt x="514" y="190"/>
                    <a:pt x="519" y="190"/>
                  </a:cubicBezTo>
                  <a:cubicBezTo>
                    <a:pt x="525" y="190"/>
                    <a:pt x="529" y="186"/>
                    <a:pt x="529" y="180"/>
                  </a:cubicBezTo>
                  <a:cubicBezTo>
                    <a:pt x="514" y="58"/>
                    <a:pt x="399" y="1"/>
                    <a:pt x="280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3476;p77">
              <a:extLst>
                <a:ext uri="{FF2B5EF4-FFF2-40B4-BE49-F238E27FC236}">
                  <a16:creationId xmlns:a16="http://schemas.microsoft.com/office/drawing/2014/main" xmlns="" id="{97513ACC-F9CC-4831-876F-F33D44AA4E20}"/>
                </a:ext>
              </a:extLst>
            </p:cNvPr>
            <p:cNvSpPr/>
            <p:nvPr/>
          </p:nvSpPr>
          <p:spPr>
            <a:xfrm>
              <a:off x="3680951" y="1977194"/>
              <a:ext cx="165184" cy="45185"/>
            </a:xfrm>
            <a:custGeom>
              <a:avLst/>
              <a:gdLst/>
              <a:ahLst/>
              <a:cxnLst/>
              <a:rect l="l" t="t" r="r" b="b"/>
              <a:pathLst>
                <a:path w="1115" h="305" extrusionOk="0">
                  <a:moveTo>
                    <a:pt x="1069" y="0"/>
                  </a:moveTo>
                  <a:cubicBezTo>
                    <a:pt x="1060" y="0"/>
                    <a:pt x="1049" y="3"/>
                    <a:pt x="1041" y="11"/>
                  </a:cubicBezTo>
                  <a:cubicBezTo>
                    <a:pt x="891" y="179"/>
                    <a:pt x="659" y="253"/>
                    <a:pt x="430" y="253"/>
                  </a:cubicBezTo>
                  <a:cubicBezTo>
                    <a:pt x="289" y="253"/>
                    <a:pt x="149" y="225"/>
                    <a:pt x="30" y="173"/>
                  </a:cubicBezTo>
                  <a:cubicBezTo>
                    <a:pt x="1" y="173"/>
                    <a:pt x="1" y="202"/>
                    <a:pt x="17" y="202"/>
                  </a:cubicBezTo>
                  <a:cubicBezTo>
                    <a:pt x="131" y="271"/>
                    <a:pt x="275" y="304"/>
                    <a:pt x="424" y="304"/>
                  </a:cubicBezTo>
                  <a:cubicBezTo>
                    <a:pt x="677" y="304"/>
                    <a:pt x="943" y="209"/>
                    <a:pt x="1096" y="40"/>
                  </a:cubicBezTo>
                  <a:cubicBezTo>
                    <a:pt x="1114" y="19"/>
                    <a:pt x="1093" y="0"/>
                    <a:pt x="1069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3477;p77">
              <a:extLst>
                <a:ext uri="{FF2B5EF4-FFF2-40B4-BE49-F238E27FC236}">
                  <a16:creationId xmlns:a16="http://schemas.microsoft.com/office/drawing/2014/main" xmlns="" id="{652F90FE-1A62-47E0-908E-3E4B9DAC5E3C}"/>
                </a:ext>
              </a:extLst>
            </p:cNvPr>
            <p:cNvSpPr/>
            <p:nvPr/>
          </p:nvSpPr>
          <p:spPr>
            <a:xfrm>
              <a:off x="3829247" y="1964750"/>
              <a:ext cx="29926" cy="22815"/>
            </a:xfrm>
            <a:custGeom>
              <a:avLst/>
              <a:gdLst/>
              <a:ahLst/>
              <a:cxnLst/>
              <a:rect l="l" t="t" r="r" b="b"/>
              <a:pathLst>
                <a:path w="202" h="154" extrusionOk="0">
                  <a:moveTo>
                    <a:pt x="40" y="1"/>
                  </a:moveTo>
                  <a:lnTo>
                    <a:pt x="40" y="1"/>
                  </a:lnTo>
                  <a:cubicBezTo>
                    <a:pt x="1" y="43"/>
                    <a:pt x="40" y="95"/>
                    <a:pt x="69" y="111"/>
                  </a:cubicBezTo>
                  <a:cubicBezTo>
                    <a:pt x="90" y="132"/>
                    <a:pt x="120" y="153"/>
                    <a:pt x="153" y="153"/>
                  </a:cubicBezTo>
                  <a:cubicBezTo>
                    <a:pt x="161" y="153"/>
                    <a:pt x="168" y="152"/>
                    <a:pt x="176" y="150"/>
                  </a:cubicBezTo>
                  <a:cubicBezTo>
                    <a:pt x="189" y="150"/>
                    <a:pt x="202" y="137"/>
                    <a:pt x="189" y="124"/>
                  </a:cubicBezTo>
                  <a:cubicBezTo>
                    <a:pt x="182" y="117"/>
                    <a:pt x="173" y="117"/>
                    <a:pt x="163" y="117"/>
                  </a:cubicBezTo>
                  <a:cubicBezTo>
                    <a:pt x="152" y="117"/>
                    <a:pt x="142" y="117"/>
                    <a:pt x="134" y="111"/>
                  </a:cubicBezTo>
                  <a:cubicBezTo>
                    <a:pt x="82" y="95"/>
                    <a:pt x="69" y="56"/>
                    <a:pt x="53" y="14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3478;p77">
              <a:extLst>
                <a:ext uri="{FF2B5EF4-FFF2-40B4-BE49-F238E27FC236}">
                  <a16:creationId xmlns:a16="http://schemas.microsoft.com/office/drawing/2014/main" xmlns="" id="{6F8C09F4-5BAE-4A6D-862F-ABA4C75DF162}"/>
                </a:ext>
              </a:extLst>
            </p:cNvPr>
            <p:cNvSpPr/>
            <p:nvPr/>
          </p:nvSpPr>
          <p:spPr>
            <a:xfrm>
              <a:off x="3797395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30" y="1"/>
                    <a:pt x="174" y="108"/>
                    <a:pt x="93" y="364"/>
                  </a:cubicBezTo>
                  <a:cubicBezTo>
                    <a:pt x="1" y="669"/>
                    <a:pt x="195" y="973"/>
                    <a:pt x="596" y="973"/>
                  </a:cubicBezTo>
                  <a:cubicBezTo>
                    <a:pt x="604" y="973"/>
                    <a:pt x="613" y="973"/>
                    <a:pt x="621" y="973"/>
                  </a:cubicBezTo>
                  <a:cubicBezTo>
                    <a:pt x="1065" y="947"/>
                    <a:pt x="1227" y="688"/>
                    <a:pt x="1175" y="432"/>
                  </a:cubicBezTo>
                  <a:cubicBezTo>
                    <a:pt x="1133" y="163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3479;p77">
              <a:extLst>
                <a:ext uri="{FF2B5EF4-FFF2-40B4-BE49-F238E27FC236}">
                  <a16:creationId xmlns:a16="http://schemas.microsoft.com/office/drawing/2014/main" xmlns="" id="{3057C8F1-20B6-4F3B-AB58-E10B1FBC29C0}"/>
                </a:ext>
              </a:extLst>
            </p:cNvPr>
            <p:cNvSpPr/>
            <p:nvPr/>
          </p:nvSpPr>
          <p:spPr>
            <a:xfrm>
              <a:off x="3809099" y="1760305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55" y="1"/>
                  </a:moveTo>
                  <a:cubicBezTo>
                    <a:pt x="436" y="1"/>
                    <a:pt x="306" y="30"/>
                    <a:pt x="205" y="98"/>
                  </a:cubicBezTo>
                  <a:cubicBezTo>
                    <a:pt x="69" y="195"/>
                    <a:pt x="27" y="315"/>
                    <a:pt x="1" y="477"/>
                  </a:cubicBezTo>
                  <a:cubicBezTo>
                    <a:pt x="1" y="477"/>
                    <a:pt x="1" y="483"/>
                    <a:pt x="5" y="483"/>
                  </a:cubicBezTo>
                  <a:cubicBezTo>
                    <a:pt x="7" y="483"/>
                    <a:pt x="10" y="481"/>
                    <a:pt x="14" y="477"/>
                  </a:cubicBezTo>
                  <a:cubicBezTo>
                    <a:pt x="86" y="250"/>
                    <a:pt x="318" y="107"/>
                    <a:pt x="548" y="107"/>
                  </a:cubicBezTo>
                  <a:cubicBezTo>
                    <a:pt x="578" y="107"/>
                    <a:pt x="607" y="109"/>
                    <a:pt x="636" y="114"/>
                  </a:cubicBezTo>
                  <a:cubicBezTo>
                    <a:pt x="743" y="140"/>
                    <a:pt x="853" y="195"/>
                    <a:pt x="934" y="276"/>
                  </a:cubicBezTo>
                  <a:cubicBezTo>
                    <a:pt x="999" y="370"/>
                    <a:pt x="1015" y="490"/>
                    <a:pt x="1080" y="584"/>
                  </a:cubicBezTo>
                  <a:cubicBezTo>
                    <a:pt x="1088" y="592"/>
                    <a:pt x="1102" y="596"/>
                    <a:pt x="1113" y="596"/>
                  </a:cubicBezTo>
                  <a:cubicBezTo>
                    <a:pt x="1125" y="596"/>
                    <a:pt x="1135" y="592"/>
                    <a:pt x="1135" y="584"/>
                  </a:cubicBezTo>
                  <a:cubicBezTo>
                    <a:pt x="1203" y="451"/>
                    <a:pt x="1109" y="276"/>
                    <a:pt x="1015" y="179"/>
                  </a:cubicBezTo>
                  <a:cubicBezTo>
                    <a:pt x="905" y="85"/>
                    <a:pt x="756" y="17"/>
                    <a:pt x="623" y="4"/>
                  </a:cubicBezTo>
                  <a:cubicBezTo>
                    <a:pt x="601" y="2"/>
                    <a:pt x="578" y="1"/>
                    <a:pt x="5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3480;p77">
              <a:extLst>
                <a:ext uri="{FF2B5EF4-FFF2-40B4-BE49-F238E27FC236}">
                  <a16:creationId xmlns:a16="http://schemas.microsoft.com/office/drawing/2014/main" xmlns="" id="{BDC0DFAA-D019-4B78-856C-36964488F54F}"/>
                </a:ext>
              </a:extLst>
            </p:cNvPr>
            <p:cNvSpPr/>
            <p:nvPr/>
          </p:nvSpPr>
          <p:spPr>
            <a:xfrm>
              <a:off x="3815321" y="1792897"/>
              <a:ext cx="122074" cy="120148"/>
            </a:xfrm>
            <a:custGeom>
              <a:avLst/>
              <a:gdLst/>
              <a:ahLst/>
              <a:cxnLst/>
              <a:rect l="l" t="t" r="r" b="b"/>
              <a:pathLst>
                <a:path w="824" h="811" extrusionOk="0">
                  <a:moveTo>
                    <a:pt x="406" y="1"/>
                  </a:moveTo>
                  <a:cubicBezTo>
                    <a:pt x="189" y="1"/>
                    <a:pt x="1" y="176"/>
                    <a:pt x="1" y="406"/>
                  </a:cubicBezTo>
                  <a:cubicBezTo>
                    <a:pt x="1" y="623"/>
                    <a:pt x="189" y="811"/>
                    <a:pt x="406" y="811"/>
                  </a:cubicBezTo>
                  <a:cubicBezTo>
                    <a:pt x="633" y="811"/>
                    <a:pt x="824" y="623"/>
                    <a:pt x="824" y="406"/>
                  </a:cubicBezTo>
                  <a:cubicBezTo>
                    <a:pt x="824" y="176"/>
                    <a:pt x="633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3481;p77">
              <a:extLst>
                <a:ext uri="{FF2B5EF4-FFF2-40B4-BE49-F238E27FC236}">
                  <a16:creationId xmlns:a16="http://schemas.microsoft.com/office/drawing/2014/main" xmlns="" id="{7B109796-596D-4F02-BC07-50C64CD8BF0A}"/>
                </a:ext>
              </a:extLst>
            </p:cNvPr>
            <p:cNvSpPr/>
            <p:nvPr/>
          </p:nvSpPr>
          <p:spPr>
            <a:xfrm>
              <a:off x="3829247" y="1826972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9" y="1"/>
                    <a:pt x="1" y="69"/>
                    <a:pt x="1" y="134"/>
                  </a:cubicBezTo>
                  <a:cubicBezTo>
                    <a:pt x="1" y="202"/>
                    <a:pt x="69" y="257"/>
                    <a:pt x="134" y="257"/>
                  </a:cubicBezTo>
                  <a:cubicBezTo>
                    <a:pt x="202" y="257"/>
                    <a:pt x="270" y="202"/>
                    <a:pt x="270" y="134"/>
                  </a:cubicBezTo>
                  <a:cubicBezTo>
                    <a:pt x="270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3482;p77">
              <a:extLst>
                <a:ext uri="{FF2B5EF4-FFF2-40B4-BE49-F238E27FC236}">
                  <a16:creationId xmlns:a16="http://schemas.microsoft.com/office/drawing/2014/main" xmlns="" id="{675E5A7F-07A6-4BF2-AEDC-035FF7FDA645}"/>
                </a:ext>
              </a:extLst>
            </p:cNvPr>
            <p:cNvSpPr/>
            <p:nvPr/>
          </p:nvSpPr>
          <p:spPr>
            <a:xfrm>
              <a:off x="3521099" y="1768897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3" y="1"/>
                  </a:moveTo>
                  <a:cubicBezTo>
                    <a:pt x="299" y="1"/>
                    <a:pt x="108" y="163"/>
                    <a:pt x="56" y="432"/>
                  </a:cubicBezTo>
                  <a:cubicBezTo>
                    <a:pt x="1" y="688"/>
                    <a:pt x="163" y="947"/>
                    <a:pt x="623" y="973"/>
                  </a:cubicBezTo>
                  <a:cubicBezTo>
                    <a:pt x="631" y="973"/>
                    <a:pt x="640" y="973"/>
                    <a:pt x="648" y="973"/>
                  </a:cubicBezTo>
                  <a:cubicBezTo>
                    <a:pt x="1048" y="973"/>
                    <a:pt x="1227" y="669"/>
                    <a:pt x="1135" y="364"/>
                  </a:cubicBezTo>
                  <a:cubicBezTo>
                    <a:pt x="1067" y="108"/>
                    <a:pt x="798" y="1"/>
                    <a:pt x="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3483;p77">
              <a:extLst>
                <a:ext uri="{FF2B5EF4-FFF2-40B4-BE49-F238E27FC236}">
                  <a16:creationId xmlns:a16="http://schemas.microsoft.com/office/drawing/2014/main" xmlns="" id="{E746CB06-BC82-4FB6-9E99-ACCB3BB07480}"/>
                </a:ext>
              </a:extLst>
            </p:cNvPr>
            <p:cNvSpPr/>
            <p:nvPr/>
          </p:nvSpPr>
          <p:spPr>
            <a:xfrm>
              <a:off x="3512951" y="1760749"/>
              <a:ext cx="180147" cy="88000"/>
            </a:xfrm>
            <a:custGeom>
              <a:avLst/>
              <a:gdLst/>
              <a:ahLst/>
              <a:cxnLst/>
              <a:rect l="l" t="t" r="r" b="b"/>
              <a:pathLst>
                <a:path w="1216" h="594" extrusionOk="0">
                  <a:moveTo>
                    <a:pt x="660" y="1"/>
                  </a:moveTo>
                  <a:cubicBezTo>
                    <a:pt x="600" y="1"/>
                    <a:pt x="541" y="10"/>
                    <a:pt x="487" y="30"/>
                  </a:cubicBezTo>
                  <a:cubicBezTo>
                    <a:pt x="367" y="56"/>
                    <a:pt x="260" y="124"/>
                    <a:pt x="179" y="205"/>
                  </a:cubicBezTo>
                  <a:cubicBezTo>
                    <a:pt x="111" y="299"/>
                    <a:pt x="1" y="461"/>
                    <a:pt x="69" y="568"/>
                  </a:cubicBezTo>
                  <a:cubicBezTo>
                    <a:pt x="78" y="577"/>
                    <a:pt x="100" y="593"/>
                    <a:pt x="118" y="593"/>
                  </a:cubicBezTo>
                  <a:cubicBezTo>
                    <a:pt x="126" y="593"/>
                    <a:pt x="133" y="590"/>
                    <a:pt x="137" y="581"/>
                  </a:cubicBezTo>
                  <a:cubicBezTo>
                    <a:pt x="179" y="500"/>
                    <a:pt x="192" y="419"/>
                    <a:pt x="244" y="338"/>
                  </a:cubicBezTo>
                  <a:cubicBezTo>
                    <a:pt x="299" y="244"/>
                    <a:pt x="367" y="192"/>
                    <a:pt x="461" y="150"/>
                  </a:cubicBezTo>
                  <a:cubicBezTo>
                    <a:pt x="529" y="121"/>
                    <a:pt x="601" y="108"/>
                    <a:pt x="673" y="108"/>
                  </a:cubicBezTo>
                  <a:cubicBezTo>
                    <a:pt x="903" y="108"/>
                    <a:pt x="1131" y="247"/>
                    <a:pt x="1203" y="474"/>
                  </a:cubicBezTo>
                  <a:cubicBezTo>
                    <a:pt x="1203" y="478"/>
                    <a:pt x="1204" y="479"/>
                    <a:pt x="1206" y="479"/>
                  </a:cubicBezTo>
                  <a:cubicBezTo>
                    <a:pt x="1209" y="479"/>
                    <a:pt x="1216" y="470"/>
                    <a:pt x="1216" y="461"/>
                  </a:cubicBezTo>
                  <a:cubicBezTo>
                    <a:pt x="1190" y="299"/>
                    <a:pt x="1122" y="163"/>
                    <a:pt x="960" y="82"/>
                  </a:cubicBezTo>
                  <a:cubicBezTo>
                    <a:pt x="875" y="30"/>
                    <a:pt x="766" y="1"/>
                    <a:pt x="66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3484;p77">
              <a:extLst>
                <a:ext uri="{FF2B5EF4-FFF2-40B4-BE49-F238E27FC236}">
                  <a16:creationId xmlns:a16="http://schemas.microsoft.com/office/drawing/2014/main" xmlns="" id="{883F174B-FCEA-4D58-AC6B-7A759A4B7D5D}"/>
                </a:ext>
              </a:extLst>
            </p:cNvPr>
            <p:cNvSpPr/>
            <p:nvPr/>
          </p:nvSpPr>
          <p:spPr>
            <a:xfrm>
              <a:off x="3565247" y="1792897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76"/>
                    <a:pt x="1" y="406"/>
                  </a:cubicBezTo>
                  <a:cubicBezTo>
                    <a:pt x="1" y="623"/>
                    <a:pt x="176" y="811"/>
                    <a:pt x="406" y="811"/>
                  </a:cubicBezTo>
                  <a:cubicBezTo>
                    <a:pt x="636" y="811"/>
                    <a:pt x="811" y="623"/>
                    <a:pt x="811" y="406"/>
                  </a:cubicBezTo>
                  <a:cubicBezTo>
                    <a:pt x="811" y="176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3485;p77">
              <a:extLst>
                <a:ext uri="{FF2B5EF4-FFF2-40B4-BE49-F238E27FC236}">
                  <a16:creationId xmlns:a16="http://schemas.microsoft.com/office/drawing/2014/main" xmlns="" id="{F886797F-2AC4-4748-800B-A15350C4D70A}"/>
                </a:ext>
              </a:extLst>
            </p:cNvPr>
            <p:cNvSpPr/>
            <p:nvPr/>
          </p:nvSpPr>
          <p:spPr>
            <a:xfrm>
              <a:off x="3577247" y="1826972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4" y="1"/>
                  </a:moveTo>
                  <a:cubicBezTo>
                    <a:pt x="53" y="1"/>
                    <a:pt x="1" y="69"/>
                    <a:pt x="1" y="134"/>
                  </a:cubicBezTo>
                  <a:cubicBezTo>
                    <a:pt x="1" y="202"/>
                    <a:pt x="53" y="257"/>
                    <a:pt x="134" y="257"/>
                  </a:cubicBezTo>
                  <a:cubicBezTo>
                    <a:pt x="202" y="257"/>
                    <a:pt x="257" y="202"/>
                    <a:pt x="257" y="134"/>
                  </a:cubicBezTo>
                  <a:cubicBezTo>
                    <a:pt x="257" y="69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3486;p77">
              <a:extLst>
                <a:ext uri="{FF2B5EF4-FFF2-40B4-BE49-F238E27FC236}">
                  <a16:creationId xmlns:a16="http://schemas.microsoft.com/office/drawing/2014/main" xmlns="" id="{5763E1A5-5089-4E33-B9CA-9F713CFE1789}"/>
                </a:ext>
              </a:extLst>
            </p:cNvPr>
            <p:cNvSpPr/>
            <p:nvPr/>
          </p:nvSpPr>
          <p:spPr>
            <a:xfrm>
              <a:off x="3843173" y="1690379"/>
              <a:ext cx="101925" cy="52296"/>
            </a:xfrm>
            <a:custGeom>
              <a:avLst/>
              <a:gdLst/>
              <a:ahLst/>
              <a:cxnLst/>
              <a:rect l="l" t="t" r="r" b="b"/>
              <a:pathLst>
                <a:path w="688" h="353" extrusionOk="0">
                  <a:moveTo>
                    <a:pt x="166" y="0"/>
                  </a:moveTo>
                  <a:cubicBezTo>
                    <a:pt x="151" y="0"/>
                    <a:pt x="136" y="1"/>
                    <a:pt x="121" y="3"/>
                  </a:cubicBezTo>
                  <a:cubicBezTo>
                    <a:pt x="95" y="3"/>
                    <a:pt x="82" y="3"/>
                    <a:pt x="56" y="19"/>
                  </a:cubicBezTo>
                  <a:cubicBezTo>
                    <a:pt x="27" y="32"/>
                    <a:pt x="14" y="58"/>
                    <a:pt x="14" y="84"/>
                  </a:cubicBezTo>
                  <a:cubicBezTo>
                    <a:pt x="1" y="139"/>
                    <a:pt x="56" y="165"/>
                    <a:pt x="95" y="181"/>
                  </a:cubicBezTo>
                  <a:cubicBezTo>
                    <a:pt x="137" y="181"/>
                    <a:pt x="176" y="181"/>
                    <a:pt x="202" y="194"/>
                  </a:cubicBezTo>
                  <a:cubicBezTo>
                    <a:pt x="231" y="194"/>
                    <a:pt x="257" y="194"/>
                    <a:pt x="283" y="207"/>
                  </a:cubicBezTo>
                  <a:cubicBezTo>
                    <a:pt x="380" y="220"/>
                    <a:pt x="461" y="262"/>
                    <a:pt x="542" y="301"/>
                  </a:cubicBezTo>
                  <a:cubicBezTo>
                    <a:pt x="568" y="314"/>
                    <a:pt x="594" y="343"/>
                    <a:pt x="636" y="343"/>
                  </a:cubicBezTo>
                  <a:cubicBezTo>
                    <a:pt x="642" y="349"/>
                    <a:pt x="652" y="353"/>
                    <a:pt x="660" y="353"/>
                  </a:cubicBezTo>
                  <a:cubicBezTo>
                    <a:pt x="668" y="353"/>
                    <a:pt x="675" y="349"/>
                    <a:pt x="675" y="343"/>
                  </a:cubicBezTo>
                  <a:cubicBezTo>
                    <a:pt x="675" y="327"/>
                    <a:pt x="688" y="314"/>
                    <a:pt x="675" y="314"/>
                  </a:cubicBezTo>
                  <a:cubicBezTo>
                    <a:pt x="675" y="262"/>
                    <a:pt x="649" y="233"/>
                    <a:pt x="623" y="194"/>
                  </a:cubicBezTo>
                  <a:cubicBezTo>
                    <a:pt x="568" y="152"/>
                    <a:pt x="526" y="113"/>
                    <a:pt x="474" y="84"/>
                  </a:cubicBezTo>
                  <a:cubicBezTo>
                    <a:pt x="377" y="38"/>
                    <a:pt x="273" y="0"/>
                    <a:pt x="166" y="0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3487;p77">
              <a:extLst>
                <a:ext uri="{FF2B5EF4-FFF2-40B4-BE49-F238E27FC236}">
                  <a16:creationId xmlns:a16="http://schemas.microsoft.com/office/drawing/2014/main" xmlns="" id="{0CD6A854-DA75-4198-A3D9-95924CB29543}"/>
                </a:ext>
              </a:extLst>
            </p:cNvPr>
            <p:cNvSpPr/>
            <p:nvPr/>
          </p:nvSpPr>
          <p:spPr>
            <a:xfrm>
              <a:off x="3555173" y="1690230"/>
              <a:ext cx="101925" cy="46666"/>
            </a:xfrm>
            <a:custGeom>
              <a:avLst/>
              <a:gdLst/>
              <a:ahLst/>
              <a:cxnLst/>
              <a:rect l="l" t="t" r="r" b="b"/>
              <a:pathLst>
                <a:path w="688" h="315" extrusionOk="0">
                  <a:moveTo>
                    <a:pt x="535" y="1"/>
                  </a:moveTo>
                  <a:cubicBezTo>
                    <a:pt x="434" y="1"/>
                    <a:pt x="333" y="26"/>
                    <a:pt x="244" y="59"/>
                  </a:cubicBezTo>
                  <a:cubicBezTo>
                    <a:pt x="189" y="85"/>
                    <a:pt x="121" y="127"/>
                    <a:pt x="82" y="166"/>
                  </a:cubicBezTo>
                  <a:cubicBezTo>
                    <a:pt x="56" y="195"/>
                    <a:pt x="27" y="221"/>
                    <a:pt x="14" y="276"/>
                  </a:cubicBezTo>
                  <a:cubicBezTo>
                    <a:pt x="1" y="276"/>
                    <a:pt x="14" y="289"/>
                    <a:pt x="14" y="302"/>
                  </a:cubicBezTo>
                  <a:cubicBezTo>
                    <a:pt x="14" y="315"/>
                    <a:pt x="40" y="315"/>
                    <a:pt x="56" y="315"/>
                  </a:cubicBezTo>
                  <a:cubicBezTo>
                    <a:pt x="95" y="302"/>
                    <a:pt x="121" y="289"/>
                    <a:pt x="150" y="276"/>
                  </a:cubicBezTo>
                  <a:cubicBezTo>
                    <a:pt x="231" y="234"/>
                    <a:pt x="325" y="208"/>
                    <a:pt x="406" y="195"/>
                  </a:cubicBezTo>
                  <a:lnTo>
                    <a:pt x="487" y="195"/>
                  </a:lnTo>
                  <a:cubicBezTo>
                    <a:pt x="526" y="182"/>
                    <a:pt x="568" y="182"/>
                    <a:pt x="594" y="182"/>
                  </a:cubicBezTo>
                  <a:cubicBezTo>
                    <a:pt x="649" y="182"/>
                    <a:pt x="688" y="153"/>
                    <a:pt x="688" y="101"/>
                  </a:cubicBezTo>
                  <a:cubicBezTo>
                    <a:pt x="688" y="72"/>
                    <a:pt x="675" y="46"/>
                    <a:pt x="649" y="33"/>
                  </a:cubicBezTo>
                  <a:cubicBezTo>
                    <a:pt x="636" y="20"/>
                    <a:pt x="607" y="4"/>
                    <a:pt x="594" y="4"/>
                  </a:cubicBezTo>
                  <a:cubicBezTo>
                    <a:pt x="574" y="2"/>
                    <a:pt x="554" y="1"/>
                    <a:pt x="535" y="1"/>
                  </a:cubicBezTo>
                  <a:close/>
                </a:path>
              </a:pathLst>
            </a:custGeom>
            <a:solidFill>
              <a:srgbClr val="7A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3488;p77">
              <a:extLst>
                <a:ext uri="{FF2B5EF4-FFF2-40B4-BE49-F238E27FC236}">
                  <a16:creationId xmlns:a16="http://schemas.microsoft.com/office/drawing/2014/main" xmlns="" id="{8DF46852-B353-4F6D-B86D-B2B6D300FBF2}"/>
                </a:ext>
              </a:extLst>
            </p:cNvPr>
            <p:cNvSpPr/>
            <p:nvPr/>
          </p:nvSpPr>
          <p:spPr>
            <a:xfrm>
              <a:off x="4021247" y="1740305"/>
              <a:ext cx="147999" cy="191703"/>
            </a:xfrm>
            <a:custGeom>
              <a:avLst/>
              <a:gdLst/>
              <a:ahLst/>
              <a:cxnLst/>
              <a:rect l="l" t="t" r="r" b="b"/>
              <a:pathLst>
                <a:path w="999" h="1294" extrusionOk="0">
                  <a:moveTo>
                    <a:pt x="464" y="1"/>
                  </a:moveTo>
                  <a:cubicBezTo>
                    <a:pt x="228" y="1"/>
                    <a:pt x="44" y="214"/>
                    <a:pt x="1" y="369"/>
                  </a:cubicBezTo>
                  <a:lnTo>
                    <a:pt x="27" y="1166"/>
                  </a:lnTo>
                  <a:cubicBezTo>
                    <a:pt x="85" y="1253"/>
                    <a:pt x="183" y="1293"/>
                    <a:pt x="292" y="1293"/>
                  </a:cubicBezTo>
                  <a:cubicBezTo>
                    <a:pt x="488" y="1293"/>
                    <a:pt x="720" y="1165"/>
                    <a:pt x="824" y="949"/>
                  </a:cubicBezTo>
                  <a:cubicBezTo>
                    <a:pt x="999" y="599"/>
                    <a:pt x="918" y="152"/>
                    <a:pt x="620" y="32"/>
                  </a:cubicBezTo>
                  <a:cubicBezTo>
                    <a:pt x="566" y="10"/>
                    <a:pt x="514" y="1"/>
                    <a:pt x="464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3489;p77">
              <a:extLst>
                <a:ext uri="{FF2B5EF4-FFF2-40B4-BE49-F238E27FC236}">
                  <a16:creationId xmlns:a16="http://schemas.microsoft.com/office/drawing/2014/main" xmlns="" id="{1366369C-D47C-446E-BD58-B7EED0744558}"/>
                </a:ext>
              </a:extLst>
            </p:cNvPr>
            <p:cNvSpPr/>
            <p:nvPr/>
          </p:nvSpPr>
          <p:spPr>
            <a:xfrm>
              <a:off x="4016951" y="1797786"/>
              <a:ext cx="120444" cy="74222"/>
            </a:xfrm>
            <a:custGeom>
              <a:avLst/>
              <a:gdLst/>
              <a:ahLst/>
              <a:cxnLst/>
              <a:rect l="l" t="t" r="r" b="b"/>
              <a:pathLst>
                <a:path w="813" h="501" extrusionOk="0">
                  <a:moveTo>
                    <a:pt x="367" y="0"/>
                  </a:moveTo>
                  <a:cubicBezTo>
                    <a:pt x="212" y="0"/>
                    <a:pt x="56" y="69"/>
                    <a:pt x="1" y="224"/>
                  </a:cubicBezTo>
                  <a:cubicBezTo>
                    <a:pt x="1" y="234"/>
                    <a:pt x="11" y="255"/>
                    <a:pt x="22" y="255"/>
                  </a:cubicBezTo>
                  <a:cubicBezTo>
                    <a:pt x="24" y="255"/>
                    <a:pt x="27" y="253"/>
                    <a:pt x="30" y="250"/>
                  </a:cubicBezTo>
                  <a:cubicBezTo>
                    <a:pt x="82" y="211"/>
                    <a:pt x="124" y="156"/>
                    <a:pt x="192" y="130"/>
                  </a:cubicBezTo>
                  <a:cubicBezTo>
                    <a:pt x="243" y="98"/>
                    <a:pt x="293" y="83"/>
                    <a:pt x="343" y="83"/>
                  </a:cubicBezTo>
                  <a:cubicBezTo>
                    <a:pt x="360" y="83"/>
                    <a:pt x="376" y="85"/>
                    <a:pt x="393" y="88"/>
                  </a:cubicBezTo>
                  <a:cubicBezTo>
                    <a:pt x="435" y="130"/>
                    <a:pt x="461" y="169"/>
                    <a:pt x="448" y="237"/>
                  </a:cubicBezTo>
                  <a:cubicBezTo>
                    <a:pt x="448" y="305"/>
                    <a:pt x="422" y="373"/>
                    <a:pt x="380" y="412"/>
                  </a:cubicBezTo>
                  <a:cubicBezTo>
                    <a:pt x="341" y="454"/>
                    <a:pt x="299" y="467"/>
                    <a:pt x="260" y="480"/>
                  </a:cubicBezTo>
                  <a:lnTo>
                    <a:pt x="244" y="493"/>
                  </a:lnTo>
                  <a:cubicBezTo>
                    <a:pt x="262" y="498"/>
                    <a:pt x="280" y="500"/>
                    <a:pt x="297" y="500"/>
                  </a:cubicBezTo>
                  <a:cubicBezTo>
                    <a:pt x="471" y="500"/>
                    <a:pt x="578" y="264"/>
                    <a:pt x="516" y="117"/>
                  </a:cubicBezTo>
                  <a:lnTo>
                    <a:pt x="516" y="117"/>
                  </a:lnTo>
                  <a:cubicBezTo>
                    <a:pt x="623" y="169"/>
                    <a:pt x="717" y="250"/>
                    <a:pt x="717" y="386"/>
                  </a:cubicBezTo>
                  <a:cubicBezTo>
                    <a:pt x="813" y="146"/>
                    <a:pt x="592" y="0"/>
                    <a:pt x="367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3490;p77">
              <a:extLst>
                <a:ext uri="{FF2B5EF4-FFF2-40B4-BE49-F238E27FC236}">
                  <a16:creationId xmlns:a16="http://schemas.microsoft.com/office/drawing/2014/main" xmlns="" id="{93A84EF2-2EC2-4CBD-8B5A-8691E162F60C}"/>
                </a:ext>
              </a:extLst>
            </p:cNvPr>
            <p:cNvSpPr/>
            <p:nvPr/>
          </p:nvSpPr>
          <p:spPr>
            <a:xfrm>
              <a:off x="4003025" y="1742971"/>
              <a:ext cx="76444" cy="102814"/>
            </a:xfrm>
            <a:custGeom>
              <a:avLst/>
              <a:gdLst/>
              <a:ahLst/>
              <a:cxnLst/>
              <a:rect l="l" t="t" r="r" b="b"/>
              <a:pathLst>
                <a:path w="516" h="694" extrusionOk="0">
                  <a:moveTo>
                    <a:pt x="516" y="1"/>
                  </a:moveTo>
                  <a:lnTo>
                    <a:pt x="56" y="14"/>
                  </a:lnTo>
                  <a:cubicBezTo>
                    <a:pt x="82" y="150"/>
                    <a:pt x="1" y="581"/>
                    <a:pt x="56" y="675"/>
                  </a:cubicBezTo>
                  <a:cubicBezTo>
                    <a:pt x="63" y="687"/>
                    <a:pt x="75" y="693"/>
                    <a:pt x="91" y="693"/>
                  </a:cubicBezTo>
                  <a:cubicBezTo>
                    <a:pt x="196" y="693"/>
                    <a:pt x="457" y="434"/>
                    <a:pt x="516" y="1"/>
                  </a:cubicBezTo>
                  <a:close/>
                </a:path>
              </a:pathLst>
            </a:custGeom>
            <a:solidFill>
              <a:srgbClr val="AA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3491;p77">
              <a:extLst>
                <a:ext uri="{FF2B5EF4-FFF2-40B4-BE49-F238E27FC236}">
                  <a16:creationId xmlns:a16="http://schemas.microsoft.com/office/drawing/2014/main" xmlns="" id="{4D2B42E4-D93B-44B3-8218-F720EAC90D66}"/>
                </a:ext>
              </a:extLst>
            </p:cNvPr>
            <p:cNvSpPr/>
            <p:nvPr/>
          </p:nvSpPr>
          <p:spPr>
            <a:xfrm>
              <a:off x="3589247" y="2162972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189"/>
                    <a:pt x="513" y="406"/>
                    <a:pt x="325" y="1012"/>
                  </a:cubicBezTo>
                  <a:cubicBezTo>
                    <a:pt x="82" y="1822"/>
                    <a:pt x="1" y="2269"/>
                    <a:pt x="1" y="2700"/>
                  </a:cubicBezTo>
                  <a:cubicBezTo>
                    <a:pt x="1" y="2700"/>
                    <a:pt x="526" y="2875"/>
                    <a:pt x="1336" y="2875"/>
                  </a:cubicBezTo>
                  <a:cubicBezTo>
                    <a:pt x="2146" y="2875"/>
                    <a:pt x="2674" y="2700"/>
                    <a:pt x="2674" y="2700"/>
                  </a:cubicBezTo>
                  <a:cubicBezTo>
                    <a:pt x="2674" y="2256"/>
                    <a:pt x="2593" y="1822"/>
                    <a:pt x="2350" y="1012"/>
                  </a:cubicBezTo>
                  <a:cubicBezTo>
                    <a:pt x="2159" y="406"/>
                    <a:pt x="1945" y="189"/>
                    <a:pt x="1877" y="1"/>
                  </a:cubicBezTo>
                  <a:cubicBezTo>
                    <a:pt x="1864" y="1"/>
                    <a:pt x="1783" y="231"/>
                    <a:pt x="1336" y="231"/>
                  </a:cubicBezTo>
                  <a:cubicBezTo>
                    <a:pt x="892" y="231"/>
                    <a:pt x="798" y="1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8" name="Google Shape;3492;p77">
            <a:extLst>
              <a:ext uri="{FF2B5EF4-FFF2-40B4-BE49-F238E27FC236}">
                <a16:creationId xmlns:a16="http://schemas.microsoft.com/office/drawing/2014/main" xmlns="" id="{39B8AF75-1572-4976-962B-326C5E13D504}"/>
              </a:ext>
            </a:extLst>
          </p:cNvPr>
          <p:cNvGrpSpPr/>
          <p:nvPr/>
        </p:nvGrpSpPr>
        <p:grpSpPr>
          <a:xfrm>
            <a:off x="4457785" y="5493416"/>
            <a:ext cx="536017" cy="1329400"/>
            <a:chOff x="4613100" y="3115123"/>
            <a:chExt cx="771999" cy="1436003"/>
          </a:xfrm>
        </p:grpSpPr>
        <p:sp>
          <p:nvSpPr>
            <p:cNvPr id="159" name="Google Shape;3493;p77">
              <a:extLst>
                <a:ext uri="{FF2B5EF4-FFF2-40B4-BE49-F238E27FC236}">
                  <a16:creationId xmlns:a16="http://schemas.microsoft.com/office/drawing/2014/main" xmlns="" id="{0409E496-B1D5-46D0-A99B-A3E2EBC766F4}"/>
                </a:ext>
              </a:extLst>
            </p:cNvPr>
            <p:cNvSpPr/>
            <p:nvPr/>
          </p:nvSpPr>
          <p:spPr>
            <a:xfrm>
              <a:off x="4801248" y="3769050"/>
              <a:ext cx="396146" cy="509924"/>
            </a:xfrm>
            <a:custGeom>
              <a:avLst/>
              <a:gdLst/>
              <a:ahLst/>
              <a:cxnLst/>
              <a:rect l="l" t="t" r="r" b="b"/>
              <a:pathLst>
                <a:path w="2674" h="3442" extrusionOk="0">
                  <a:moveTo>
                    <a:pt x="850" y="1"/>
                  </a:moveTo>
                  <a:cubicBezTo>
                    <a:pt x="850" y="1"/>
                    <a:pt x="850" y="257"/>
                    <a:pt x="824" y="471"/>
                  </a:cubicBezTo>
                  <a:cubicBezTo>
                    <a:pt x="811" y="701"/>
                    <a:pt x="539" y="876"/>
                    <a:pt x="325" y="1579"/>
                  </a:cubicBezTo>
                  <a:cubicBezTo>
                    <a:pt x="82" y="2389"/>
                    <a:pt x="1" y="3280"/>
                    <a:pt x="1" y="3280"/>
                  </a:cubicBezTo>
                  <a:cubicBezTo>
                    <a:pt x="1" y="3280"/>
                    <a:pt x="526" y="3442"/>
                    <a:pt x="1336" y="3442"/>
                  </a:cubicBezTo>
                  <a:cubicBezTo>
                    <a:pt x="2146" y="3442"/>
                    <a:pt x="2674" y="3280"/>
                    <a:pt x="2674" y="3280"/>
                  </a:cubicBezTo>
                  <a:cubicBezTo>
                    <a:pt x="2674" y="3280"/>
                    <a:pt x="2593" y="2389"/>
                    <a:pt x="2350" y="1579"/>
                  </a:cubicBezTo>
                  <a:cubicBezTo>
                    <a:pt x="2133" y="876"/>
                    <a:pt x="1864" y="701"/>
                    <a:pt x="1851" y="471"/>
                  </a:cubicBezTo>
                  <a:cubicBezTo>
                    <a:pt x="1835" y="257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3494;p77">
              <a:extLst>
                <a:ext uri="{FF2B5EF4-FFF2-40B4-BE49-F238E27FC236}">
                  <a16:creationId xmlns:a16="http://schemas.microsoft.com/office/drawing/2014/main" xmlns="" id="{CEC5312B-515C-4ED3-A97B-E177699168AA}"/>
                </a:ext>
              </a:extLst>
            </p:cNvPr>
            <p:cNvSpPr/>
            <p:nvPr/>
          </p:nvSpPr>
          <p:spPr>
            <a:xfrm>
              <a:off x="4615025" y="3115123"/>
              <a:ext cx="720145" cy="609923"/>
            </a:xfrm>
            <a:custGeom>
              <a:avLst/>
              <a:gdLst/>
              <a:ahLst/>
              <a:cxnLst/>
              <a:rect l="l" t="t" r="r" b="b"/>
              <a:pathLst>
                <a:path w="4861" h="4117" extrusionOk="0">
                  <a:moveTo>
                    <a:pt x="2441" y="0"/>
                  </a:moveTo>
                  <a:cubicBezTo>
                    <a:pt x="1968" y="0"/>
                    <a:pt x="1474" y="104"/>
                    <a:pt x="1083" y="404"/>
                  </a:cubicBezTo>
                  <a:cubicBezTo>
                    <a:pt x="1" y="1240"/>
                    <a:pt x="299" y="2403"/>
                    <a:pt x="568" y="2808"/>
                  </a:cubicBezTo>
                  <a:lnTo>
                    <a:pt x="3889" y="4117"/>
                  </a:lnTo>
                  <a:cubicBezTo>
                    <a:pt x="3889" y="4117"/>
                    <a:pt x="4469" y="4075"/>
                    <a:pt x="4660" y="3346"/>
                  </a:cubicBezTo>
                  <a:cubicBezTo>
                    <a:pt x="4848" y="2617"/>
                    <a:pt x="4861" y="1956"/>
                    <a:pt x="4728" y="1564"/>
                  </a:cubicBezTo>
                  <a:cubicBezTo>
                    <a:pt x="4605" y="1175"/>
                    <a:pt x="4323" y="1094"/>
                    <a:pt x="4323" y="1094"/>
                  </a:cubicBezTo>
                  <a:cubicBezTo>
                    <a:pt x="4323" y="1094"/>
                    <a:pt x="4456" y="822"/>
                    <a:pt x="4012" y="404"/>
                  </a:cubicBezTo>
                  <a:cubicBezTo>
                    <a:pt x="3832" y="242"/>
                    <a:pt x="3161" y="0"/>
                    <a:pt x="244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3495;p77">
              <a:extLst>
                <a:ext uri="{FF2B5EF4-FFF2-40B4-BE49-F238E27FC236}">
                  <a16:creationId xmlns:a16="http://schemas.microsoft.com/office/drawing/2014/main" xmlns="" id="{7203D45C-9875-49AD-822F-41CEF62A44CF}"/>
                </a:ext>
              </a:extLst>
            </p:cNvPr>
            <p:cNvSpPr/>
            <p:nvPr/>
          </p:nvSpPr>
          <p:spPr>
            <a:xfrm>
              <a:off x="5191026" y="3433049"/>
              <a:ext cx="100444" cy="291999"/>
            </a:xfrm>
            <a:custGeom>
              <a:avLst/>
              <a:gdLst/>
              <a:ahLst/>
              <a:cxnLst/>
              <a:rect l="l" t="t" r="r" b="b"/>
              <a:pathLst>
                <a:path w="678" h="1971" extrusionOk="0">
                  <a:moveTo>
                    <a:pt x="163" y="1"/>
                  </a:moveTo>
                  <a:lnTo>
                    <a:pt x="1" y="1971"/>
                  </a:lnTo>
                  <a:cubicBezTo>
                    <a:pt x="257" y="1783"/>
                    <a:pt x="678" y="1524"/>
                    <a:pt x="67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3496;p77">
              <a:extLst>
                <a:ext uri="{FF2B5EF4-FFF2-40B4-BE49-F238E27FC236}">
                  <a16:creationId xmlns:a16="http://schemas.microsoft.com/office/drawing/2014/main" xmlns="" id="{4E99E793-D6EA-4F27-BB2D-85F434B1FBA5}"/>
                </a:ext>
              </a:extLst>
            </p:cNvPr>
            <p:cNvSpPr/>
            <p:nvPr/>
          </p:nvSpPr>
          <p:spPr>
            <a:xfrm>
              <a:off x="4925100" y="3769050"/>
              <a:ext cx="147999" cy="62074"/>
            </a:xfrm>
            <a:custGeom>
              <a:avLst/>
              <a:gdLst/>
              <a:ahLst/>
              <a:cxnLst/>
              <a:rect l="l" t="t" r="r" b="b"/>
              <a:pathLst>
                <a:path w="999" h="419" extrusionOk="0">
                  <a:moveTo>
                    <a:pt x="14" y="1"/>
                  </a:moveTo>
                  <a:cubicBezTo>
                    <a:pt x="14" y="1"/>
                    <a:pt x="14" y="202"/>
                    <a:pt x="1" y="406"/>
                  </a:cubicBezTo>
                  <a:cubicBezTo>
                    <a:pt x="95" y="406"/>
                    <a:pt x="189" y="419"/>
                    <a:pt x="286" y="419"/>
                  </a:cubicBezTo>
                  <a:cubicBezTo>
                    <a:pt x="529" y="419"/>
                    <a:pt x="837" y="338"/>
                    <a:pt x="999" y="244"/>
                  </a:cubicBezTo>
                  <a:cubicBezTo>
                    <a:pt x="986" y="66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3497;p77">
              <a:extLst>
                <a:ext uri="{FF2B5EF4-FFF2-40B4-BE49-F238E27FC236}">
                  <a16:creationId xmlns:a16="http://schemas.microsoft.com/office/drawing/2014/main" xmlns="" id="{AC0A2580-AF1F-4297-B6F9-5C98A63D095F}"/>
                </a:ext>
              </a:extLst>
            </p:cNvPr>
            <p:cNvSpPr/>
            <p:nvPr/>
          </p:nvSpPr>
          <p:spPr>
            <a:xfrm>
              <a:off x="4613100" y="3854087"/>
              <a:ext cx="308295" cy="354961"/>
            </a:xfrm>
            <a:custGeom>
              <a:avLst/>
              <a:gdLst/>
              <a:ahLst/>
              <a:cxnLst/>
              <a:rect l="l" t="t" r="r" b="b"/>
              <a:pathLst>
                <a:path w="2081" h="2396" extrusionOk="0">
                  <a:moveTo>
                    <a:pt x="1981" y="1"/>
                  </a:moveTo>
                  <a:cubicBezTo>
                    <a:pt x="1813" y="1"/>
                    <a:pt x="1559" y="144"/>
                    <a:pt x="1161" y="587"/>
                  </a:cubicBezTo>
                  <a:cubicBezTo>
                    <a:pt x="1015" y="749"/>
                    <a:pt x="879" y="911"/>
                    <a:pt x="743" y="1073"/>
                  </a:cubicBezTo>
                  <a:cubicBezTo>
                    <a:pt x="649" y="1193"/>
                    <a:pt x="542" y="1316"/>
                    <a:pt x="448" y="1452"/>
                  </a:cubicBezTo>
                  <a:cubicBezTo>
                    <a:pt x="406" y="1491"/>
                    <a:pt x="380" y="1546"/>
                    <a:pt x="338" y="1585"/>
                  </a:cubicBezTo>
                  <a:cubicBezTo>
                    <a:pt x="286" y="1627"/>
                    <a:pt x="218" y="1640"/>
                    <a:pt x="150" y="1653"/>
                  </a:cubicBezTo>
                  <a:cubicBezTo>
                    <a:pt x="108" y="1666"/>
                    <a:pt x="69" y="1679"/>
                    <a:pt x="43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73" y="1806"/>
                    <a:pt x="89" y="1808"/>
                    <a:pt x="105" y="1808"/>
                  </a:cubicBezTo>
                  <a:cubicBezTo>
                    <a:pt x="137" y="1808"/>
                    <a:pt x="168" y="1802"/>
                    <a:pt x="205" y="1802"/>
                  </a:cubicBezTo>
                  <a:lnTo>
                    <a:pt x="218" y="1815"/>
                  </a:lnTo>
                  <a:cubicBezTo>
                    <a:pt x="231" y="1828"/>
                    <a:pt x="218" y="1841"/>
                    <a:pt x="218" y="1841"/>
                  </a:cubicBezTo>
                  <a:cubicBezTo>
                    <a:pt x="189" y="1896"/>
                    <a:pt x="163" y="1909"/>
                    <a:pt x="150" y="1938"/>
                  </a:cubicBezTo>
                  <a:cubicBezTo>
                    <a:pt x="124" y="1977"/>
                    <a:pt x="43" y="2071"/>
                    <a:pt x="69" y="2126"/>
                  </a:cubicBezTo>
                  <a:cubicBezTo>
                    <a:pt x="76" y="2141"/>
                    <a:pt x="94" y="2147"/>
                    <a:pt x="113" y="2147"/>
                  </a:cubicBezTo>
                  <a:cubicBezTo>
                    <a:pt x="126" y="2147"/>
                    <a:pt x="139" y="2144"/>
                    <a:pt x="150" y="2139"/>
                  </a:cubicBezTo>
                  <a:cubicBezTo>
                    <a:pt x="176" y="2126"/>
                    <a:pt x="205" y="2113"/>
                    <a:pt x="231" y="2084"/>
                  </a:cubicBezTo>
                  <a:cubicBezTo>
                    <a:pt x="244" y="2071"/>
                    <a:pt x="257" y="2058"/>
                    <a:pt x="270" y="2045"/>
                  </a:cubicBezTo>
                  <a:cubicBezTo>
                    <a:pt x="270" y="2045"/>
                    <a:pt x="286" y="2019"/>
                    <a:pt x="312" y="2019"/>
                  </a:cubicBezTo>
                  <a:cubicBezTo>
                    <a:pt x="325" y="2032"/>
                    <a:pt x="325" y="2045"/>
                    <a:pt x="312" y="2058"/>
                  </a:cubicBezTo>
                  <a:cubicBezTo>
                    <a:pt x="312" y="2058"/>
                    <a:pt x="312" y="2071"/>
                    <a:pt x="299" y="2084"/>
                  </a:cubicBezTo>
                  <a:cubicBezTo>
                    <a:pt x="286" y="2126"/>
                    <a:pt x="257" y="2165"/>
                    <a:pt x="244" y="2207"/>
                  </a:cubicBezTo>
                  <a:cubicBezTo>
                    <a:pt x="231" y="2220"/>
                    <a:pt x="231" y="2246"/>
                    <a:pt x="231" y="2262"/>
                  </a:cubicBezTo>
                  <a:cubicBezTo>
                    <a:pt x="218" y="2275"/>
                    <a:pt x="231" y="2301"/>
                    <a:pt x="231" y="2314"/>
                  </a:cubicBezTo>
                  <a:cubicBezTo>
                    <a:pt x="244" y="2314"/>
                    <a:pt x="257" y="2314"/>
                    <a:pt x="270" y="2327"/>
                  </a:cubicBezTo>
                  <a:cubicBezTo>
                    <a:pt x="299" y="2327"/>
                    <a:pt x="325" y="2314"/>
                    <a:pt x="338" y="2301"/>
                  </a:cubicBezTo>
                  <a:cubicBezTo>
                    <a:pt x="367" y="2275"/>
                    <a:pt x="393" y="2246"/>
                    <a:pt x="406" y="2220"/>
                  </a:cubicBezTo>
                  <a:cubicBezTo>
                    <a:pt x="432" y="2194"/>
                    <a:pt x="461" y="2165"/>
                    <a:pt x="474" y="2139"/>
                  </a:cubicBezTo>
                  <a:cubicBezTo>
                    <a:pt x="487" y="2139"/>
                    <a:pt x="487" y="2126"/>
                    <a:pt x="500" y="2126"/>
                  </a:cubicBezTo>
                  <a:lnTo>
                    <a:pt x="513" y="2139"/>
                  </a:lnTo>
                  <a:lnTo>
                    <a:pt x="513" y="2165"/>
                  </a:lnTo>
                  <a:cubicBezTo>
                    <a:pt x="500" y="2194"/>
                    <a:pt x="500" y="2207"/>
                    <a:pt x="487" y="2220"/>
                  </a:cubicBezTo>
                  <a:cubicBezTo>
                    <a:pt x="487" y="2246"/>
                    <a:pt x="474" y="2262"/>
                    <a:pt x="474" y="2288"/>
                  </a:cubicBezTo>
                  <a:cubicBezTo>
                    <a:pt x="461" y="2314"/>
                    <a:pt x="461" y="2343"/>
                    <a:pt x="461" y="2356"/>
                  </a:cubicBezTo>
                  <a:cubicBezTo>
                    <a:pt x="478" y="2381"/>
                    <a:pt x="501" y="2395"/>
                    <a:pt x="526" y="2395"/>
                  </a:cubicBezTo>
                  <a:cubicBezTo>
                    <a:pt x="540" y="2395"/>
                    <a:pt x="554" y="2391"/>
                    <a:pt x="568" y="2382"/>
                  </a:cubicBezTo>
                  <a:cubicBezTo>
                    <a:pt x="594" y="2356"/>
                    <a:pt x="675" y="2207"/>
                    <a:pt x="691" y="2181"/>
                  </a:cubicBezTo>
                  <a:cubicBezTo>
                    <a:pt x="772" y="2032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81" y="20"/>
                  </a:lnTo>
                  <a:cubicBezTo>
                    <a:pt x="2052" y="8"/>
                    <a:pt x="2019" y="1"/>
                    <a:pt x="1981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3498;p77">
              <a:extLst>
                <a:ext uri="{FF2B5EF4-FFF2-40B4-BE49-F238E27FC236}">
                  <a16:creationId xmlns:a16="http://schemas.microsoft.com/office/drawing/2014/main" xmlns="" id="{2353A158-EAA8-48A4-ABCC-21A6110ED455}"/>
                </a:ext>
              </a:extLst>
            </p:cNvPr>
            <p:cNvSpPr/>
            <p:nvPr/>
          </p:nvSpPr>
          <p:spPr>
            <a:xfrm>
              <a:off x="5079174" y="3854087"/>
              <a:ext cx="305925" cy="354961"/>
            </a:xfrm>
            <a:custGeom>
              <a:avLst/>
              <a:gdLst/>
              <a:ahLst/>
              <a:cxnLst/>
              <a:rect l="l" t="t" r="r" b="b"/>
              <a:pathLst>
                <a:path w="2065" h="2396" extrusionOk="0">
                  <a:moveTo>
                    <a:pt x="100" y="1"/>
                  </a:moveTo>
                  <a:cubicBezTo>
                    <a:pt x="63" y="1"/>
                    <a:pt x="30" y="8"/>
                    <a:pt x="1" y="20"/>
                  </a:cubicBezTo>
                  <a:lnTo>
                    <a:pt x="474" y="1031"/>
                  </a:lnTo>
                  <a:cubicBezTo>
                    <a:pt x="607" y="1154"/>
                    <a:pt x="879" y="1410"/>
                    <a:pt x="1135" y="1760"/>
                  </a:cubicBezTo>
                  <a:cubicBezTo>
                    <a:pt x="1229" y="1896"/>
                    <a:pt x="1310" y="2032"/>
                    <a:pt x="1378" y="2181"/>
                  </a:cubicBezTo>
                  <a:cubicBezTo>
                    <a:pt x="1391" y="2207"/>
                    <a:pt x="1472" y="2356"/>
                    <a:pt x="1514" y="2382"/>
                  </a:cubicBezTo>
                  <a:cubicBezTo>
                    <a:pt x="1528" y="2391"/>
                    <a:pt x="1542" y="2395"/>
                    <a:pt x="1555" y="2395"/>
                  </a:cubicBezTo>
                  <a:cubicBezTo>
                    <a:pt x="1579" y="2395"/>
                    <a:pt x="1600" y="2381"/>
                    <a:pt x="1608" y="2356"/>
                  </a:cubicBezTo>
                  <a:cubicBezTo>
                    <a:pt x="1621" y="2343"/>
                    <a:pt x="1621" y="2314"/>
                    <a:pt x="1608" y="2288"/>
                  </a:cubicBezTo>
                  <a:cubicBezTo>
                    <a:pt x="1608" y="2262"/>
                    <a:pt x="1595" y="2246"/>
                    <a:pt x="1579" y="2220"/>
                  </a:cubicBezTo>
                  <a:cubicBezTo>
                    <a:pt x="1579" y="2207"/>
                    <a:pt x="1566" y="2194"/>
                    <a:pt x="1566" y="2165"/>
                  </a:cubicBezTo>
                  <a:lnTo>
                    <a:pt x="1566" y="2139"/>
                  </a:lnTo>
                  <a:cubicBezTo>
                    <a:pt x="1566" y="2139"/>
                    <a:pt x="1566" y="2126"/>
                    <a:pt x="1579" y="2126"/>
                  </a:cubicBezTo>
                  <a:cubicBezTo>
                    <a:pt x="1595" y="2126"/>
                    <a:pt x="1595" y="2139"/>
                    <a:pt x="1595" y="2139"/>
                  </a:cubicBezTo>
                  <a:cubicBezTo>
                    <a:pt x="1621" y="2165"/>
                    <a:pt x="1647" y="2194"/>
                    <a:pt x="1660" y="2220"/>
                  </a:cubicBezTo>
                  <a:cubicBezTo>
                    <a:pt x="1689" y="2246"/>
                    <a:pt x="1702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22" y="2314"/>
                    <a:pt x="1838" y="2314"/>
                    <a:pt x="1838" y="2314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46"/>
                    <a:pt x="1838" y="2220"/>
                    <a:pt x="1838" y="2207"/>
                  </a:cubicBezTo>
                  <a:cubicBezTo>
                    <a:pt x="1822" y="2165"/>
                    <a:pt x="1796" y="2126"/>
                    <a:pt x="1770" y="2084"/>
                  </a:cubicBezTo>
                  <a:cubicBezTo>
                    <a:pt x="1770" y="2071"/>
                    <a:pt x="1757" y="2058"/>
                    <a:pt x="1757" y="2058"/>
                  </a:cubicBezTo>
                  <a:cubicBezTo>
                    <a:pt x="1757" y="2045"/>
                    <a:pt x="1757" y="2032"/>
                    <a:pt x="1770" y="2019"/>
                  </a:cubicBezTo>
                  <a:cubicBezTo>
                    <a:pt x="1783" y="2019"/>
                    <a:pt x="1796" y="2045"/>
                    <a:pt x="1809" y="2045"/>
                  </a:cubicBezTo>
                  <a:cubicBezTo>
                    <a:pt x="1822" y="2058"/>
                    <a:pt x="1838" y="2071"/>
                    <a:pt x="1851" y="2084"/>
                  </a:cubicBezTo>
                  <a:cubicBezTo>
                    <a:pt x="1877" y="2113"/>
                    <a:pt x="1903" y="2126"/>
                    <a:pt x="1932" y="2139"/>
                  </a:cubicBezTo>
                  <a:cubicBezTo>
                    <a:pt x="1937" y="2144"/>
                    <a:pt x="1947" y="2147"/>
                    <a:pt x="1958" y="2147"/>
                  </a:cubicBezTo>
                  <a:cubicBezTo>
                    <a:pt x="1973" y="2147"/>
                    <a:pt x="1990" y="2141"/>
                    <a:pt x="2000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03" y="1909"/>
                    <a:pt x="1890" y="1896"/>
                    <a:pt x="1864" y="1841"/>
                  </a:cubicBezTo>
                  <a:cubicBezTo>
                    <a:pt x="1864" y="1841"/>
                    <a:pt x="1851" y="1828"/>
                    <a:pt x="1864" y="1815"/>
                  </a:cubicBezTo>
                  <a:cubicBezTo>
                    <a:pt x="1864" y="1815"/>
                    <a:pt x="1864" y="1802"/>
                    <a:pt x="1877" y="1802"/>
                  </a:cubicBezTo>
                  <a:cubicBezTo>
                    <a:pt x="1905" y="1802"/>
                    <a:pt x="1937" y="1808"/>
                    <a:pt x="1968" y="1808"/>
                  </a:cubicBezTo>
                  <a:cubicBezTo>
                    <a:pt x="1984" y="1808"/>
                    <a:pt x="1999" y="1806"/>
                    <a:pt x="2013" y="1802"/>
                  </a:cubicBezTo>
                  <a:cubicBezTo>
                    <a:pt x="2052" y="1789"/>
                    <a:pt x="2065" y="1734"/>
                    <a:pt x="2039" y="1708"/>
                  </a:cubicBezTo>
                  <a:cubicBezTo>
                    <a:pt x="2013" y="1679"/>
                    <a:pt x="1958" y="1666"/>
                    <a:pt x="1919" y="1653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34" y="1452"/>
                  </a:cubicBezTo>
                  <a:cubicBezTo>
                    <a:pt x="1527" y="1316"/>
                    <a:pt x="1433" y="1193"/>
                    <a:pt x="1336" y="1073"/>
                  </a:cubicBezTo>
                  <a:cubicBezTo>
                    <a:pt x="1203" y="911"/>
                    <a:pt x="1054" y="749"/>
                    <a:pt x="918" y="587"/>
                  </a:cubicBezTo>
                  <a:cubicBezTo>
                    <a:pt x="520" y="144"/>
                    <a:pt x="267" y="1"/>
                    <a:pt x="100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3499;p77">
              <a:extLst>
                <a:ext uri="{FF2B5EF4-FFF2-40B4-BE49-F238E27FC236}">
                  <a16:creationId xmlns:a16="http://schemas.microsoft.com/office/drawing/2014/main" xmlns="" id="{B126C463-6BE1-4678-A87E-A991E3C18943}"/>
                </a:ext>
              </a:extLst>
            </p:cNvPr>
            <p:cNvSpPr/>
            <p:nvPr/>
          </p:nvSpPr>
          <p:spPr>
            <a:xfrm>
              <a:off x="4928952" y="4310977"/>
              <a:ext cx="56296" cy="192147"/>
            </a:xfrm>
            <a:custGeom>
              <a:avLst/>
              <a:gdLst/>
              <a:ahLst/>
              <a:cxnLst/>
              <a:rect l="l" t="t" r="r" b="b"/>
              <a:pathLst>
                <a:path w="380" h="1297" extrusionOk="0">
                  <a:moveTo>
                    <a:pt x="111" y="1"/>
                  </a:moveTo>
                  <a:lnTo>
                    <a:pt x="1" y="1297"/>
                  </a:lnTo>
                  <a:lnTo>
                    <a:pt x="273" y="1297"/>
                  </a:lnTo>
                  <a:lnTo>
                    <a:pt x="380" y="82"/>
                  </a:lnTo>
                  <a:cubicBezTo>
                    <a:pt x="273" y="69"/>
                    <a:pt x="111" y="1"/>
                    <a:pt x="111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3500;p77">
              <a:extLst>
                <a:ext uri="{FF2B5EF4-FFF2-40B4-BE49-F238E27FC236}">
                  <a16:creationId xmlns:a16="http://schemas.microsoft.com/office/drawing/2014/main" xmlns="" id="{AAF0B531-A7FF-4572-84A3-ABBAE55F7993}"/>
                </a:ext>
              </a:extLst>
            </p:cNvPr>
            <p:cNvSpPr/>
            <p:nvPr/>
          </p:nvSpPr>
          <p:spPr>
            <a:xfrm>
              <a:off x="4745100" y="4214977"/>
              <a:ext cx="507998" cy="336147"/>
            </a:xfrm>
            <a:custGeom>
              <a:avLst/>
              <a:gdLst/>
              <a:ahLst/>
              <a:cxnLst/>
              <a:rect l="l" t="t" r="r" b="b"/>
              <a:pathLst>
                <a:path w="3429" h="2269" extrusionOk="0">
                  <a:moveTo>
                    <a:pt x="713" y="1"/>
                  </a:moveTo>
                  <a:cubicBezTo>
                    <a:pt x="522" y="1"/>
                    <a:pt x="380" y="68"/>
                    <a:pt x="380" y="270"/>
                  </a:cubicBezTo>
                  <a:cubicBezTo>
                    <a:pt x="380" y="863"/>
                    <a:pt x="529" y="1945"/>
                    <a:pt x="529" y="1945"/>
                  </a:cubicBezTo>
                  <a:cubicBezTo>
                    <a:pt x="529" y="1945"/>
                    <a:pt x="270" y="2026"/>
                    <a:pt x="137" y="2094"/>
                  </a:cubicBezTo>
                  <a:cubicBezTo>
                    <a:pt x="1" y="2175"/>
                    <a:pt x="27" y="2269"/>
                    <a:pt x="623" y="2269"/>
                  </a:cubicBezTo>
                  <a:lnTo>
                    <a:pt x="1485" y="2269"/>
                  </a:lnTo>
                  <a:lnTo>
                    <a:pt x="1621" y="730"/>
                  </a:lnTo>
                  <a:cubicBezTo>
                    <a:pt x="1655" y="736"/>
                    <a:pt x="1689" y="740"/>
                    <a:pt x="1721" y="740"/>
                  </a:cubicBezTo>
                  <a:cubicBezTo>
                    <a:pt x="1753" y="740"/>
                    <a:pt x="1783" y="736"/>
                    <a:pt x="1809" y="730"/>
                  </a:cubicBezTo>
                  <a:lnTo>
                    <a:pt x="1958" y="2269"/>
                  </a:lnTo>
                  <a:lnTo>
                    <a:pt x="2810" y="2269"/>
                  </a:lnTo>
                  <a:cubicBezTo>
                    <a:pt x="3403" y="2269"/>
                    <a:pt x="3429" y="2175"/>
                    <a:pt x="3309" y="2094"/>
                  </a:cubicBezTo>
                  <a:cubicBezTo>
                    <a:pt x="3173" y="2026"/>
                    <a:pt x="2917" y="1945"/>
                    <a:pt x="2917" y="1945"/>
                  </a:cubicBezTo>
                  <a:cubicBezTo>
                    <a:pt x="2917" y="1877"/>
                    <a:pt x="3053" y="850"/>
                    <a:pt x="3053" y="270"/>
                  </a:cubicBezTo>
                  <a:cubicBezTo>
                    <a:pt x="3053" y="68"/>
                    <a:pt x="2910" y="1"/>
                    <a:pt x="2720" y="1"/>
                  </a:cubicBezTo>
                  <a:cubicBezTo>
                    <a:pt x="2340" y="1"/>
                    <a:pt x="1770" y="270"/>
                    <a:pt x="1770" y="270"/>
                  </a:cubicBezTo>
                  <a:lnTo>
                    <a:pt x="1783" y="377"/>
                  </a:lnTo>
                  <a:lnTo>
                    <a:pt x="1663" y="377"/>
                  </a:lnTo>
                  <a:lnTo>
                    <a:pt x="1663" y="270"/>
                  </a:lnTo>
                  <a:cubicBezTo>
                    <a:pt x="1663" y="270"/>
                    <a:pt x="1093" y="1"/>
                    <a:pt x="713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3501;p77">
              <a:extLst>
                <a:ext uri="{FF2B5EF4-FFF2-40B4-BE49-F238E27FC236}">
                  <a16:creationId xmlns:a16="http://schemas.microsoft.com/office/drawing/2014/main" xmlns="" id="{7E23E5EE-2989-450C-8563-CC4106BC301C}"/>
                </a:ext>
              </a:extLst>
            </p:cNvPr>
            <p:cNvSpPr/>
            <p:nvPr/>
          </p:nvSpPr>
          <p:spPr>
            <a:xfrm>
              <a:off x="4748951" y="3843273"/>
              <a:ext cx="170518" cy="205777"/>
            </a:xfrm>
            <a:custGeom>
              <a:avLst/>
              <a:gdLst/>
              <a:ahLst/>
              <a:cxnLst/>
              <a:rect l="l" t="t" r="r" b="b"/>
              <a:pathLst>
                <a:path w="1151" h="1389" extrusionOk="0">
                  <a:moveTo>
                    <a:pt x="990" y="0"/>
                  </a:moveTo>
                  <a:cubicBezTo>
                    <a:pt x="871" y="0"/>
                    <a:pt x="698" y="72"/>
                    <a:pt x="474" y="294"/>
                  </a:cubicBezTo>
                  <a:cubicBezTo>
                    <a:pt x="111" y="660"/>
                    <a:pt x="1" y="780"/>
                    <a:pt x="1" y="780"/>
                  </a:cubicBezTo>
                  <a:cubicBezTo>
                    <a:pt x="1" y="780"/>
                    <a:pt x="111" y="1240"/>
                    <a:pt x="623" y="1389"/>
                  </a:cubicBezTo>
                  <a:lnTo>
                    <a:pt x="1151" y="67"/>
                  </a:lnTo>
                  <a:cubicBezTo>
                    <a:pt x="1119" y="29"/>
                    <a:pt x="1066" y="0"/>
                    <a:pt x="990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3502;p77">
              <a:extLst>
                <a:ext uri="{FF2B5EF4-FFF2-40B4-BE49-F238E27FC236}">
                  <a16:creationId xmlns:a16="http://schemas.microsoft.com/office/drawing/2014/main" xmlns="" id="{02992C12-1752-43CD-A5FE-22026797E310}"/>
                </a:ext>
              </a:extLst>
            </p:cNvPr>
            <p:cNvSpPr/>
            <p:nvPr/>
          </p:nvSpPr>
          <p:spPr>
            <a:xfrm>
              <a:off x="5079174" y="3843273"/>
              <a:ext cx="170073" cy="205777"/>
            </a:xfrm>
            <a:custGeom>
              <a:avLst/>
              <a:gdLst/>
              <a:ahLst/>
              <a:cxnLst/>
              <a:rect l="l" t="t" r="r" b="b"/>
              <a:pathLst>
                <a:path w="1148" h="1389" extrusionOk="0">
                  <a:moveTo>
                    <a:pt x="171" y="0"/>
                  </a:moveTo>
                  <a:cubicBezTo>
                    <a:pt x="94" y="0"/>
                    <a:pt x="37" y="29"/>
                    <a:pt x="1" y="67"/>
                  </a:cubicBezTo>
                  <a:lnTo>
                    <a:pt x="526" y="1389"/>
                  </a:lnTo>
                  <a:cubicBezTo>
                    <a:pt x="1041" y="1240"/>
                    <a:pt x="1148" y="780"/>
                    <a:pt x="1148" y="780"/>
                  </a:cubicBezTo>
                  <a:cubicBezTo>
                    <a:pt x="1148" y="780"/>
                    <a:pt x="1041" y="660"/>
                    <a:pt x="675" y="294"/>
                  </a:cubicBezTo>
                  <a:cubicBezTo>
                    <a:pt x="461" y="72"/>
                    <a:pt x="292" y="0"/>
                    <a:pt x="171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3503;p77">
              <a:extLst>
                <a:ext uri="{FF2B5EF4-FFF2-40B4-BE49-F238E27FC236}">
                  <a16:creationId xmlns:a16="http://schemas.microsoft.com/office/drawing/2014/main" xmlns="" id="{CA3BF1B1-B7B2-4226-B355-6B2985837E12}"/>
                </a:ext>
              </a:extLst>
            </p:cNvPr>
            <p:cNvSpPr/>
            <p:nvPr/>
          </p:nvSpPr>
          <p:spPr>
            <a:xfrm>
              <a:off x="4801248" y="3853050"/>
              <a:ext cx="396146" cy="425924"/>
            </a:xfrm>
            <a:custGeom>
              <a:avLst/>
              <a:gdLst/>
              <a:ahLst/>
              <a:cxnLst/>
              <a:rect l="l" t="t" r="r" b="b"/>
              <a:pathLst>
                <a:path w="2674" h="2875" extrusionOk="0">
                  <a:moveTo>
                    <a:pt x="798" y="1"/>
                  </a:moveTo>
                  <a:cubicBezTo>
                    <a:pt x="730" y="202"/>
                    <a:pt x="513" y="419"/>
                    <a:pt x="325" y="1012"/>
                  </a:cubicBezTo>
                  <a:cubicBezTo>
                    <a:pt x="82" y="1822"/>
                    <a:pt x="1" y="2269"/>
                    <a:pt x="1" y="2713"/>
                  </a:cubicBezTo>
                  <a:cubicBezTo>
                    <a:pt x="1" y="2713"/>
                    <a:pt x="526" y="2875"/>
                    <a:pt x="1336" y="2875"/>
                  </a:cubicBezTo>
                  <a:cubicBezTo>
                    <a:pt x="2146" y="2875"/>
                    <a:pt x="2674" y="2713"/>
                    <a:pt x="2674" y="2713"/>
                  </a:cubicBezTo>
                  <a:cubicBezTo>
                    <a:pt x="2674" y="2269"/>
                    <a:pt x="2593" y="1822"/>
                    <a:pt x="2350" y="1012"/>
                  </a:cubicBezTo>
                  <a:cubicBezTo>
                    <a:pt x="2159" y="419"/>
                    <a:pt x="1945" y="202"/>
                    <a:pt x="1877" y="1"/>
                  </a:cubicBezTo>
                  <a:cubicBezTo>
                    <a:pt x="1877" y="14"/>
                    <a:pt x="1783" y="228"/>
                    <a:pt x="1336" y="228"/>
                  </a:cubicBezTo>
                  <a:cubicBezTo>
                    <a:pt x="892" y="228"/>
                    <a:pt x="811" y="14"/>
                    <a:pt x="798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3504;p77">
              <a:extLst>
                <a:ext uri="{FF2B5EF4-FFF2-40B4-BE49-F238E27FC236}">
                  <a16:creationId xmlns:a16="http://schemas.microsoft.com/office/drawing/2014/main" xmlns="" id="{7CC94B0A-85BA-439E-B9EF-8AE5C96AF377}"/>
                </a:ext>
              </a:extLst>
            </p:cNvPr>
            <p:cNvSpPr/>
            <p:nvPr/>
          </p:nvSpPr>
          <p:spPr>
            <a:xfrm>
              <a:off x="5029248" y="4502978"/>
              <a:ext cx="223851" cy="48148"/>
            </a:xfrm>
            <a:custGeom>
              <a:avLst/>
              <a:gdLst/>
              <a:ahLst/>
              <a:cxnLst/>
              <a:rect l="l" t="t" r="r" b="b"/>
              <a:pathLst>
                <a:path w="1511" h="325" extrusionOk="0">
                  <a:moveTo>
                    <a:pt x="1" y="1"/>
                  </a:moveTo>
                  <a:lnTo>
                    <a:pt x="40" y="325"/>
                  </a:lnTo>
                  <a:lnTo>
                    <a:pt x="892" y="325"/>
                  </a:lnTo>
                  <a:cubicBezTo>
                    <a:pt x="1485" y="325"/>
                    <a:pt x="1511" y="231"/>
                    <a:pt x="1391" y="150"/>
                  </a:cubicBezTo>
                  <a:cubicBezTo>
                    <a:pt x="1255" y="82"/>
                    <a:pt x="999" y="1"/>
                    <a:pt x="99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3505;p77">
              <a:extLst>
                <a:ext uri="{FF2B5EF4-FFF2-40B4-BE49-F238E27FC236}">
                  <a16:creationId xmlns:a16="http://schemas.microsoft.com/office/drawing/2014/main" xmlns="" id="{65BB2856-E490-41E1-83CD-CAD9DC92F16B}"/>
                </a:ext>
              </a:extLst>
            </p:cNvPr>
            <p:cNvSpPr/>
            <p:nvPr/>
          </p:nvSpPr>
          <p:spPr>
            <a:xfrm>
              <a:off x="4745100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50"/>
                  </a:cubicBezTo>
                  <a:cubicBezTo>
                    <a:pt x="1" y="231"/>
                    <a:pt x="27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3506;p77">
              <a:extLst>
                <a:ext uri="{FF2B5EF4-FFF2-40B4-BE49-F238E27FC236}">
                  <a16:creationId xmlns:a16="http://schemas.microsoft.com/office/drawing/2014/main" xmlns="" id="{37889279-9683-4E0D-9B37-6421436E2850}"/>
                </a:ext>
              </a:extLst>
            </p:cNvPr>
            <p:cNvSpPr/>
            <p:nvPr/>
          </p:nvSpPr>
          <p:spPr>
            <a:xfrm>
              <a:off x="4685100" y="3253049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06" y="1"/>
                  </a:moveTo>
                  <a:cubicBezTo>
                    <a:pt x="1310" y="1"/>
                    <a:pt x="448" y="189"/>
                    <a:pt x="231" y="1067"/>
                  </a:cubicBezTo>
                  <a:cubicBezTo>
                    <a:pt x="1" y="1958"/>
                    <a:pt x="43" y="2726"/>
                    <a:pt x="448" y="3118"/>
                  </a:cubicBezTo>
                  <a:cubicBezTo>
                    <a:pt x="824" y="3468"/>
                    <a:pt x="1391" y="3604"/>
                    <a:pt x="1906" y="3604"/>
                  </a:cubicBezTo>
                  <a:cubicBezTo>
                    <a:pt x="2431" y="3604"/>
                    <a:pt x="3040" y="3536"/>
                    <a:pt x="3416" y="3186"/>
                  </a:cubicBezTo>
                  <a:cubicBezTo>
                    <a:pt x="3782" y="2849"/>
                    <a:pt x="3821" y="1958"/>
                    <a:pt x="3591" y="1067"/>
                  </a:cubicBezTo>
                  <a:cubicBezTo>
                    <a:pt x="3377" y="189"/>
                    <a:pt x="2512" y="1"/>
                    <a:pt x="1906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3507;p77">
              <a:extLst>
                <a:ext uri="{FF2B5EF4-FFF2-40B4-BE49-F238E27FC236}">
                  <a16:creationId xmlns:a16="http://schemas.microsoft.com/office/drawing/2014/main" xmlns="" id="{46AB7B55-810A-4AF0-9C13-AF3B5E879960}"/>
                </a:ext>
              </a:extLst>
            </p:cNvPr>
            <p:cNvSpPr/>
            <p:nvPr/>
          </p:nvSpPr>
          <p:spPr>
            <a:xfrm>
              <a:off x="4721100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3508;p77">
              <a:extLst>
                <a:ext uri="{FF2B5EF4-FFF2-40B4-BE49-F238E27FC236}">
                  <a16:creationId xmlns:a16="http://schemas.microsoft.com/office/drawing/2014/main" xmlns="" id="{9D2B934A-17A7-4B2E-B6DD-F505F1AAB29C}"/>
                </a:ext>
              </a:extLst>
            </p:cNvPr>
            <p:cNvSpPr/>
            <p:nvPr/>
          </p:nvSpPr>
          <p:spPr>
            <a:xfrm>
              <a:off x="5103174" y="3589050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3509;p77">
              <a:extLst>
                <a:ext uri="{FF2B5EF4-FFF2-40B4-BE49-F238E27FC236}">
                  <a16:creationId xmlns:a16="http://schemas.microsoft.com/office/drawing/2014/main" xmlns="" id="{29DC695C-4260-4E25-9945-7AF422765DEA}"/>
                </a:ext>
              </a:extLst>
            </p:cNvPr>
            <p:cNvSpPr/>
            <p:nvPr/>
          </p:nvSpPr>
          <p:spPr>
            <a:xfrm>
              <a:off x="4901100" y="3680754"/>
              <a:ext cx="138370" cy="50074"/>
            </a:xfrm>
            <a:custGeom>
              <a:avLst/>
              <a:gdLst/>
              <a:ahLst/>
              <a:cxnLst/>
              <a:rect l="l" t="t" r="r" b="b"/>
              <a:pathLst>
                <a:path w="934" h="338" extrusionOk="0">
                  <a:moveTo>
                    <a:pt x="1" y="1"/>
                  </a:moveTo>
                  <a:cubicBezTo>
                    <a:pt x="1" y="1"/>
                    <a:pt x="27" y="338"/>
                    <a:pt x="474" y="338"/>
                  </a:cubicBezTo>
                  <a:cubicBezTo>
                    <a:pt x="853" y="338"/>
                    <a:pt x="934" y="14"/>
                    <a:pt x="934" y="14"/>
                  </a:cubicBezTo>
                  <a:cubicBezTo>
                    <a:pt x="934" y="14"/>
                    <a:pt x="691" y="14"/>
                    <a:pt x="432" y="1"/>
                  </a:cubicBezTo>
                  <a:close/>
                </a:path>
              </a:pathLst>
            </a:custGeom>
            <a:solidFill>
              <a:srgbClr val="8E32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3510;p77">
              <a:extLst>
                <a:ext uri="{FF2B5EF4-FFF2-40B4-BE49-F238E27FC236}">
                  <a16:creationId xmlns:a16="http://schemas.microsoft.com/office/drawing/2014/main" xmlns="" id="{B3CB5513-EC18-4486-BEDC-3A2BB62B15BB}"/>
                </a:ext>
              </a:extLst>
            </p:cNvPr>
            <p:cNvSpPr/>
            <p:nvPr/>
          </p:nvSpPr>
          <p:spPr>
            <a:xfrm>
              <a:off x="4933248" y="3706680"/>
              <a:ext cx="79852" cy="24148"/>
            </a:xfrm>
            <a:custGeom>
              <a:avLst/>
              <a:gdLst/>
              <a:ahLst/>
              <a:cxnLst/>
              <a:rect l="l" t="t" r="r" b="b"/>
              <a:pathLst>
                <a:path w="539" h="163" extrusionOk="0">
                  <a:moveTo>
                    <a:pt x="283" y="1"/>
                  </a:moveTo>
                  <a:cubicBezTo>
                    <a:pt x="163" y="1"/>
                    <a:pt x="69" y="43"/>
                    <a:pt x="1" y="111"/>
                  </a:cubicBezTo>
                  <a:cubicBezTo>
                    <a:pt x="69" y="137"/>
                    <a:pt x="150" y="163"/>
                    <a:pt x="257" y="163"/>
                  </a:cubicBezTo>
                  <a:cubicBezTo>
                    <a:pt x="377" y="163"/>
                    <a:pt x="474" y="124"/>
                    <a:pt x="539" y="69"/>
                  </a:cubicBezTo>
                  <a:cubicBezTo>
                    <a:pt x="474" y="30"/>
                    <a:pt x="377" y="1"/>
                    <a:pt x="283" y="1"/>
                  </a:cubicBezTo>
                  <a:close/>
                </a:path>
              </a:pathLst>
            </a:custGeom>
            <a:solidFill>
              <a:srgbClr val="EE7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3511;p77">
              <a:extLst>
                <a:ext uri="{FF2B5EF4-FFF2-40B4-BE49-F238E27FC236}">
                  <a16:creationId xmlns:a16="http://schemas.microsoft.com/office/drawing/2014/main" xmlns="" id="{0E81753B-3C00-445E-A153-EE88FDC790A0}"/>
                </a:ext>
              </a:extLst>
            </p:cNvPr>
            <p:cNvSpPr/>
            <p:nvPr/>
          </p:nvSpPr>
          <p:spPr>
            <a:xfrm>
              <a:off x="4916952" y="3614976"/>
              <a:ext cx="71111" cy="30074"/>
            </a:xfrm>
            <a:custGeom>
              <a:avLst/>
              <a:gdLst/>
              <a:ahLst/>
              <a:cxnLst/>
              <a:rect l="l" t="t" r="r" b="b"/>
              <a:pathLst>
                <a:path w="480" h="203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1"/>
                    <a:pt x="139" y="203"/>
                    <a:pt x="266" y="203"/>
                  </a:cubicBezTo>
                  <a:cubicBezTo>
                    <a:pt x="377" y="203"/>
                    <a:pt x="480" y="178"/>
                    <a:pt x="474" y="121"/>
                  </a:cubicBezTo>
                  <a:cubicBezTo>
                    <a:pt x="474" y="53"/>
                    <a:pt x="380" y="1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3512;p77">
              <a:extLst>
                <a:ext uri="{FF2B5EF4-FFF2-40B4-BE49-F238E27FC236}">
                  <a16:creationId xmlns:a16="http://schemas.microsoft.com/office/drawing/2014/main" xmlns="" id="{A4E349B1-8569-42EE-98FB-A73DF9E0B214}"/>
                </a:ext>
              </a:extLst>
            </p:cNvPr>
            <p:cNvSpPr/>
            <p:nvPr/>
          </p:nvSpPr>
          <p:spPr>
            <a:xfrm>
              <a:off x="4913100" y="3611568"/>
              <a:ext cx="79555" cy="28889"/>
            </a:xfrm>
            <a:custGeom>
              <a:avLst/>
              <a:gdLst/>
              <a:ahLst/>
              <a:cxnLst/>
              <a:rect l="l" t="t" r="r" b="b"/>
              <a:pathLst>
                <a:path w="537" h="195" extrusionOk="0">
                  <a:moveTo>
                    <a:pt x="290" y="0"/>
                  </a:moveTo>
                  <a:cubicBezTo>
                    <a:pt x="167" y="0"/>
                    <a:pt x="36" y="61"/>
                    <a:pt x="1" y="173"/>
                  </a:cubicBezTo>
                  <a:lnTo>
                    <a:pt x="14" y="173"/>
                  </a:lnTo>
                  <a:cubicBezTo>
                    <a:pt x="95" y="105"/>
                    <a:pt x="163" y="50"/>
                    <a:pt x="270" y="50"/>
                  </a:cubicBezTo>
                  <a:cubicBezTo>
                    <a:pt x="380" y="50"/>
                    <a:pt x="448" y="105"/>
                    <a:pt x="500" y="186"/>
                  </a:cubicBezTo>
                  <a:cubicBezTo>
                    <a:pt x="505" y="191"/>
                    <a:pt x="513" y="194"/>
                    <a:pt x="520" y="194"/>
                  </a:cubicBezTo>
                  <a:cubicBezTo>
                    <a:pt x="530" y="194"/>
                    <a:pt x="537" y="188"/>
                    <a:pt x="529" y="173"/>
                  </a:cubicBezTo>
                  <a:cubicBezTo>
                    <a:pt x="515" y="55"/>
                    <a:pt x="406" y="0"/>
                    <a:pt x="29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3513;p77">
              <a:extLst>
                <a:ext uri="{FF2B5EF4-FFF2-40B4-BE49-F238E27FC236}">
                  <a16:creationId xmlns:a16="http://schemas.microsoft.com/office/drawing/2014/main" xmlns="" id="{13805758-008D-4BD8-9891-422479DBC625}"/>
                </a:ext>
              </a:extLst>
            </p:cNvPr>
            <p:cNvSpPr/>
            <p:nvPr/>
          </p:nvSpPr>
          <p:spPr>
            <a:xfrm>
              <a:off x="5009396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21" y="1"/>
                  </a:moveTo>
                  <a:cubicBezTo>
                    <a:pt x="446" y="1"/>
                    <a:pt x="174" y="108"/>
                    <a:pt x="93" y="364"/>
                  </a:cubicBezTo>
                  <a:cubicBezTo>
                    <a:pt x="1" y="681"/>
                    <a:pt x="195" y="973"/>
                    <a:pt x="595" y="973"/>
                  </a:cubicBezTo>
                  <a:cubicBezTo>
                    <a:pt x="603" y="973"/>
                    <a:pt x="612" y="973"/>
                    <a:pt x="621" y="973"/>
                  </a:cubicBezTo>
                  <a:cubicBezTo>
                    <a:pt x="1065" y="960"/>
                    <a:pt x="1227" y="688"/>
                    <a:pt x="1188" y="445"/>
                  </a:cubicBezTo>
                  <a:cubicBezTo>
                    <a:pt x="1133" y="176"/>
                    <a:pt x="932" y="1"/>
                    <a:pt x="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3514;p77">
              <a:extLst>
                <a:ext uri="{FF2B5EF4-FFF2-40B4-BE49-F238E27FC236}">
                  <a16:creationId xmlns:a16="http://schemas.microsoft.com/office/drawing/2014/main" xmlns="" id="{7F14B851-A7B7-45C1-A139-8B77B573E610}"/>
                </a:ext>
              </a:extLst>
            </p:cNvPr>
            <p:cNvSpPr/>
            <p:nvPr/>
          </p:nvSpPr>
          <p:spPr>
            <a:xfrm>
              <a:off x="5021100" y="3451568"/>
              <a:ext cx="178221" cy="88296"/>
            </a:xfrm>
            <a:custGeom>
              <a:avLst/>
              <a:gdLst/>
              <a:ahLst/>
              <a:cxnLst/>
              <a:rect l="l" t="t" r="r" b="b"/>
              <a:pathLst>
                <a:path w="1203" h="596" extrusionOk="0">
                  <a:moveTo>
                    <a:pt x="533" y="1"/>
                  </a:moveTo>
                  <a:cubicBezTo>
                    <a:pt x="421" y="1"/>
                    <a:pt x="302" y="36"/>
                    <a:pt x="218" y="90"/>
                  </a:cubicBezTo>
                  <a:cubicBezTo>
                    <a:pt x="69" y="184"/>
                    <a:pt x="27" y="307"/>
                    <a:pt x="1" y="469"/>
                  </a:cubicBezTo>
                  <a:cubicBezTo>
                    <a:pt x="1" y="482"/>
                    <a:pt x="14" y="482"/>
                    <a:pt x="14" y="482"/>
                  </a:cubicBezTo>
                  <a:cubicBezTo>
                    <a:pt x="84" y="260"/>
                    <a:pt x="308" y="108"/>
                    <a:pt x="542" y="108"/>
                  </a:cubicBezTo>
                  <a:cubicBezTo>
                    <a:pt x="578" y="108"/>
                    <a:pt x="613" y="112"/>
                    <a:pt x="649" y="119"/>
                  </a:cubicBezTo>
                  <a:cubicBezTo>
                    <a:pt x="743" y="145"/>
                    <a:pt x="866" y="200"/>
                    <a:pt x="934" y="281"/>
                  </a:cubicBezTo>
                  <a:cubicBezTo>
                    <a:pt x="999" y="375"/>
                    <a:pt x="1015" y="495"/>
                    <a:pt x="1096" y="576"/>
                  </a:cubicBezTo>
                  <a:cubicBezTo>
                    <a:pt x="1096" y="585"/>
                    <a:pt x="1115" y="596"/>
                    <a:pt x="1126" y="596"/>
                  </a:cubicBezTo>
                  <a:cubicBezTo>
                    <a:pt x="1131" y="596"/>
                    <a:pt x="1135" y="594"/>
                    <a:pt x="1135" y="589"/>
                  </a:cubicBezTo>
                  <a:cubicBezTo>
                    <a:pt x="1203" y="456"/>
                    <a:pt x="1109" y="281"/>
                    <a:pt x="1015" y="184"/>
                  </a:cubicBezTo>
                  <a:cubicBezTo>
                    <a:pt x="905" y="90"/>
                    <a:pt x="772" y="22"/>
                    <a:pt x="623" y="9"/>
                  </a:cubicBezTo>
                  <a:cubicBezTo>
                    <a:pt x="594" y="3"/>
                    <a:pt x="564" y="1"/>
                    <a:pt x="53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3515;p77">
              <a:extLst>
                <a:ext uri="{FF2B5EF4-FFF2-40B4-BE49-F238E27FC236}">
                  <a16:creationId xmlns:a16="http://schemas.microsoft.com/office/drawing/2014/main" xmlns="" id="{E7A37229-3D36-41C5-8B7B-8E13B9DFC02D}"/>
                </a:ext>
              </a:extLst>
            </p:cNvPr>
            <p:cNvSpPr/>
            <p:nvPr/>
          </p:nvSpPr>
          <p:spPr>
            <a:xfrm>
              <a:off x="502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3516;p77">
              <a:extLst>
                <a:ext uri="{FF2B5EF4-FFF2-40B4-BE49-F238E27FC236}">
                  <a16:creationId xmlns:a16="http://schemas.microsoft.com/office/drawing/2014/main" xmlns="" id="{1039842C-54DB-41B6-8577-58EB5A2744B2}"/>
                </a:ext>
              </a:extLst>
            </p:cNvPr>
            <p:cNvSpPr/>
            <p:nvPr/>
          </p:nvSpPr>
          <p:spPr>
            <a:xfrm>
              <a:off x="5041248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3" y="1"/>
                    <a:pt x="1" y="53"/>
                    <a:pt x="1" y="121"/>
                  </a:cubicBezTo>
                  <a:cubicBezTo>
                    <a:pt x="1" y="202"/>
                    <a:pt x="53" y="257"/>
                    <a:pt x="121" y="257"/>
                  </a:cubicBezTo>
                  <a:cubicBezTo>
                    <a:pt x="202" y="257"/>
                    <a:pt x="257" y="202"/>
                    <a:pt x="257" y="121"/>
                  </a:cubicBezTo>
                  <a:cubicBezTo>
                    <a:pt x="257" y="53"/>
                    <a:pt x="202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3517;p77">
              <a:extLst>
                <a:ext uri="{FF2B5EF4-FFF2-40B4-BE49-F238E27FC236}">
                  <a16:creationId xmlns:a16="http://schemas.microsoft.com/office/drawing/2014/main" xmlns="" id="{DD8D6829-8742-402D-8021-851D2D9E46E1}"/>
                </a:ext>
              </a:extLst>
            </p:cNvPr>
            <p:cNvSpPr/>
            <p:nvPr/>
          </p:nvSpPr>
          <p:spPr>
            <a:xfrm>
              <a:off x="4745100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108" y="176"/>
                    <a:pt x="56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8" y="973"/>
                    <a:pt x="637" y="973"/>
                  </a:cubicBezTo>
                  <a:cubicBezTo>
                    <a:pt x="1049" y="973"/>
                    <a:pt x="1227" y="681"/>
                    <a:pt x="1135" y="364"/>
                  </a:cubicBezTo>
                  <a:cubicBezTo>
                    <a:pt x="1054" y="108"/>
                    <a:pt x="798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3518;p77">
              <a:extLst>
                <a:ext uri="{FF2B5EF4-FFF2-40B4-BE49-F238E27FC236}">
                  <a16:creationId xmlns:a16="http://schemas.microsoft.com/office/drawing/2014/main" xmlns="" id="{94D59306-5D12-415F-939B-AE1FC451DF3E}"/>
                </a:ext>
              </a:extLst>
            </p:cNvPr>
            <p:cNvSpPr/>
            <p:nvPr/>
          </p:nvSpPr>
          <p:spPr>
            <a:xfrm>
              <a:off x="4736951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650" y="1"/>
                  </a:moveTo>
                  <a:cubicBezTo>
                    <a:pt x="591" y="1"/>
                    <a:pt x="531" y="8"/>
                    <a:pt x="474" y="22"/>
                  </a:cubicBezTo>
                  <a:cubicBezTo>
                    <a:pt x="367" y="64"/>
                    <a:pt x="260" y="119"/>
                    <a:pt x="179" y="213"/>
                  </a:cubicBezTo>
                  <a:cubicBezTo>
                    <a:pt x="98" y="294"/>
                    <a:pt x="1" y="456"/>
                    <a:pt x="69" y="576"/>
                  </a:cubicBezTo>
                  <a:cubicBezTo>
                    <a:pt x="78" y="585"/>
                    <a:pt x="95" y="596"/>
                    <a:pt x="109" y="596"/>
                  </a:cubicBezTo>
                  <a:cubicBezTo>
                    <a:pt x="115" y="596"/>
                    <a:pt x="120" y="594"/>
                    <a:pt x="124" y="589"/>
                  </a:cubicBezTo>
                  <a:cubicBezTo>
                    <a:pt x="179" y="508"/>
                    <a:pt x="192" y="414"/>
                    <a:pt x="244" y="333"/>
                  </a:cubicBezTo>
                  <a:cubicBezTo>
                    <a:pt x="286" y="252"/>
                    <a:pt x="367" y="200"/>
                    <a:pt x="461" y="158"/>
                  </a:cubicBezTo>
                  <a:cubicBezTo>
                    <a:pt x="533" y="123"/>
                    <a:pt x="609" y="107"/>
                    <a:pt x="684" y="107"/>
                  </a:cubicBezTo>
                  <a:cubicBezTo>
                    <a:pt x="907" y="107"/>
                    <a:pt x="1123" y="249"/>
                    <a:pt x="1203" y="482"/>
                  </a:cubicBezTo>
                  <a:cubicBezTo>
                    <a:pt x="1203" y="482"/>
                    <a:pt x="1216" y="482"/>
                    <a:pt x="1203" y="469"/>
                  </a:cubicBezTo>
                  <a:cubicBezTo>
                    <a:pt x="1177" y="294"/>
                    <a:pt x="1109" y="171"/>
                    <a:pt x="960" y="77"/>
                  </a:cubicBezTo>
                  <a:cubicBezTo>
                    <a:pt x="864" y="25"/>
                    <a:pt x="757" y="1"/>
                    <a:pt x="65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3519;p77">
              <a:extLst>
                <a:ext uri="{FF2B5EF4-FFF2-40B4-BE49-F238E27FC236}">
                  <a16:creationId xmlns:a16="http://schemas.microsoft.com/office/drawing/2014/main" xmlns="" id="{5EAF95D2-2DE5-41BA-BC34-440A012F5764}"/>
                </a:ext>
              </a:extLst>
            </p:cNvPr>
            <p:cNvSpPr/>
            <p:nvPr/>
          </p:nvSpPr>
          <p:spPr>
            <a:xfrm>
              <a:off x="4789248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3520;p77">
              <a:extLst>
                <a:ext uri="{FF2B5EF4-FFF2-40B4-BE49-F238E27FC236}">
                  <a16:creationId xmlns:a16="http://schemas.microsoft.com/office/drawing/2014/main" xmlns="" id="{BC10BABB-B70B-42D8-BDE2-1A4E59549F49}"/>
                </a:ext>
              </a:extLst>
            </p:cNvPr>
            <p:cNvSpPr/>
            <p:nvPr/>
          </p:nvSpPr>
          <p:spPr>
            <a:xfrm>
              <a:off x="4799322" y="3518976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4" y="1"/>
                  </a:moveTo>
                  <a:cubicBezTo>
                    <a:pt x="66" y="1"/>
                    <a:pt x="1" y="53"/>
                    <a:pt x="1" y="121"/>
                  </a:cubicBezTo>
                  <a:cubicBezTo>
                    <a:pt x="1" y="202"/>
                    <a:pt x="66" y="257"/>
                    <a:pt x="134" y="257"/>
                  </a:cubicBezTo>
                  <a:cubicBezTo>
                    <a:pt x="202" y="257"/>
                    <a:pt x="270" y="202"/>
                    <a:pt x="270" y="121"/>
                  </a:cubicBezTo>
                  <a:cubicBezTo>
                    <a:pt x="270" y="53"/>
                    <a:pt x="202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3521;p77">
              <a:extLst>
                <a:ext uri="{FF2B5EF4-FFF2-40B4-BE49-F238E27FC236}">
                  <a16:creationId xmlns:a16="http://schemas.microsoft.com/office/drawing/2014/main" xmlns="" id="{46B55F2C-8827-4146-B886-A283D94FD536}"/>
                </a:ext>
              </a:extLst>
            </p:cNvPr>
            <p:cNvSpPr/>
            <p:nvPr/>
          </p:nvSpPr>
          <p:spPr>
            <a:xfrm>
              <a:off x="5057100" y="3382234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65" y="1"/>
                  </a:moveTo>
                  <a:cubicBezTo>
                    <a:pt x="146" y="1"/>
                    <a:pt x="127" y="2"/>
                    <a:pt x="108" y="4"/>
                  </a:cubicBezTo>
                  <a:cubicBezTo>
                    <a:pt x="82" y="4"/>
                    <a:pt x="69" y="4"/>
                    <a:pt x="43" y="20"/>
                  </a:cubicBezTo>
                  <a:cubicBezTo>
                    <a:pt x="14" y="33"/>
                    <a:pt x="1" y="59"/>
                    <a:pt x="1" y="85"/>
                  </a:cubicBezTo>
                  <a:cubicBezTo>
                    <a:pt x="1" y="140"/>
                    <a:pt x="43" y="166"/>
                    <a:pt x="82" y="166"/>
                  </a:cubicBezTo>
                  <a:cubicBezTo>
                    <a:pt x="124" y="182"/>
                    <a:pt x="163" y="182"/>
                    <a:pt x="189" y="182"/>
                  </a:cubicBezTo>
                  <a:cubicBezTo>
                    <a:pt x="218" y="195"/>
                    <a:pt x="244" y="195"/>
                    <a:pt x="270" y="195"/>
                  </a:cubicBezTo>
                  <a:cubicBezTo>
                    <a:pt x="367" y="221"/>
                    <a:pt x="448" y="247"/>
                    <a:pt x="529" y="302"/>
                  </a:cubicBezTo>
                  <a:cubicBezTo>
                    <a:pt x="555" y="315"/>
                    <a:pt x="581" y="328"/>
                    <a:pt x="623" y="344"/>
                  </a:cubicBezTo>
                  <a:cubicBezTo>
                    <a:pt x="636" y="344"/>
                    <a:pt x="662" y="344"/>
                    <a:pt x="662" y="328"/>
                  </a:cubicBezTo>
                  <a:cubicBezTo>
                    <a:pt x="675" y="328"/>
                    <a:pt x="675" y="315"/>
                    <a:pt x="675" y="302"/>
                  </a:cubicBezTo>
                  <a:cubicBezTo>
                    <a:pt x="662" y="263"/>
                    <a:pt x="636" y="221"/>
                    <a:pt x="610" y="195"/>
                  </a:cubicBezTo>
                  <a:cubicBezTo>
                    <a:pt x="568" y="153"/>
                    <a:pt x="513" y="114"/>
                    <a:pt x="461" y="85"/>
                  </a:cubicBezTo>
                  <a:cubicBezTo>
                    <a:pt x="368" y="30"/>
                    <a:pt x="268" y="1"/>
                    <a:pt x="1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3522;p77">
              <a:extLst>
                <a:ext uri="{FF2B5EF4-FFF2-40B4-BE49-F238E27FC236}">
                  <a16:creationId xmlns:a16="http://schemas.microsoft.com/office/drawing/2014/main" xmlns="" id="{6EC9BA66-50AB-4D60-B08E-D6774F2D9CB2}"/>
                </a:ext>
              </a:extLst>
            </p:cNvPr>
            <p:cNvSpPr/>
            <p:nvPr/>
          </p:nvSpPr>
          <p:spPr>
            <a:xfrm>
              <a:off x="4769100" y="3382086"/>
              <a:ext cx="102370" cy="45481"/>
            </a:xfrm>
            <a:custGeom>
              <a:avLst/>
              <a:gdLst/>
              <a:ahLst/>
              <a:cxnLst/>
              <a:rect l="l" t="t" r="r" b="b"/>
              <a:pathLst>
                <a:path w="691" h="307" extrusionOk="0">
                  <a:moveTo>
                    <a:pt x="497" y="0"/>
                  </a:moveTo>
                  <a:cubicBezTo>
                    <a:pt x="404" y="0"/>
                    <a:pt x="313" y="18"/>
                    <a:pt x="231" y="60"/>
                  </a:cubicBezTo>
                  <a:cubicBezTo>
                    <a:pt x="176" y="86"/>
                    <a:pt x="124" y="115"/>
                    <a:pt x="69" y="154"/>
                  </a:cubicBezTo>
                  <a:cubicBezTo>
                    <a:pt x="43" y="196"/>
                    <a:pt x="14" y="222"/>
                    <a:pt x="1" y="264"/>
                  </a:cubicBezTo>
                  <a:lnTo>
                    <a:pt x="1" y="290"/>
                  </a:lnTo>
                  <a:cubicBezTo>
                    <a:pt x="1" y="303"/>
                    <a:pt x="7" y="306"/>
                    <a:pt x="16" y="306"/>
                  </a:cubicBezTo>
                  <a:cubicBezTo>
                    <a:pt x="24" y="306"/>
                    <a:pt x="35" y="303"/>
                    <a:pt x="43" y="303"/>
                  </a:cubicBezTo>
                  <a:cubicBezTo>
                    <a:pt x="82" y="303"/>
                    <a:pt x="108" y="290"/>
                    <a:pt x="150" y="264"/>
                  </a:cubicBezTo>
                  <a:cubicBezTo>
                    <a:pt x="231" y="235"/>
                    <a:pt x="312" y="209"/>
                    <a:pt x="406" y="196"/>
                  </a:cubicBezTo>
                  <a:cubicBezTo>
                    <a:pt x="432" y="196"/>
                    <a:pt x="461" y="183"/>
                    <a:pt x="487" y="183"/>
                  </a:cubicBezTo>
                  <a:lnTo>
                    <a:pt x="594" y="183"/>
                  </a:lnTo>
                  <a:cubicBezTo>
                    <a:pt x="636" y="167"/>
                    <a:pt x="691" y="154"/>
                    <a:pt x="691" y="102"/>
                  </a:cubicBezTo>
                  <a:cubicBezTo>
                    <a:pt x="691" y="73"/>
                    <a:pt x="662" y="34"/>
                    <a:pt x="649" y="21"/>
                  </a:cubicBezTo>
                  <a:cubicBezTo>
                    <a:pt x="623" y="5"/>
                    <a:pt x="594" y="5"/>
                    <a:pt x="581" y="5"/>
                  </a:cubicBezTo>
                  <a:cubicBezTo>
                    <a:pt x="553" y="2"/>
                    <a:pt x="525" y="0"/>
                    <a:pt x="49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3523;p77">
              <a:extLst>
                <a:ext uri="{FF2B5EF4-FFF2-40B4-BE49-F238E27FC236}">
                  <a16:creationId xmlns:a16="http://schemas.microsoft.com/office/drawing/2014/main" xmlns="" id="{D94F8E57-D906-461C-911D-46B7FE04013F}"/>
                </a:ext>
              </a:extLst>
            </p:cNvPr>
            <p:cNvSpPr/>
            <p:nvPr/>
          </p:nvSpPr>
          <p:spPr>
            <a:xfrm>
              <a:off x="5233248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85" y="1240"/>
                    <a:pt x="183" y="1280"/>
                    <a:pt x="292" y="1280"/>
                  </a:cubicBezTo>
                  <a:cubicBezTo>
                    <a:pt x="488" y="1280"/>
                    <a:pt x="720" y="1152"/>
                    <a:pt x="824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3524;p77">
              <a:extLst>
                <a:ext uri="{FF2B5EF4-FFF2-40B4-BE49-F238E27FC236}">
                  <a16:creationId xmlns:a16="http://schemas.microsoft.com/office/drawing/2014/main" xmlns="" id="{937C91A1-4FF9-49EE-A9BE-630E8955C85E}"/>
                </a:ext>
              </a:extLst>
            </p:cNvPr>
            <p:cNvSpPr/>
            <p:nvPr/>
          </p:nvSpPr>
          <p:spPr>
            <a:xfrm>
              <a:off x="5228952" y="3488901"/>
              <a:ext cx="120592" cy="74963"/>
            </a:xfrm>
            <a:custGeom>
              <a:avLst/>
              <a:gdLst/>
              <a:ahLst/>
              <a:cxnLst/>
              <a:rect l="l" t="t" r="r" b="b"/>
              <a:pathLst>
                <a:path w="814" h="506" extrusionOk="0">
                  <a:moveTo>
                    <a:pt x="365" y="1"/>
                  </a:moveTo>
                  <a:cubicBezTo>
                    <a:pt x="211" y="1"/>
                    <a:pt x="56" y="71"/>
                    <a:pt x="1" y="230"/>
                  </a:cubicBezTo>
                  <a:cubicBezTo>
                    <a:pt x="1" y="243"/>
                    <a:pt x="17" y="256"/>
                    <a:pt x="30" y="256"/>
                  </a:cubicBezTo>
                  <a:cubicBezTo>
                    <a:pt x="82" y="217"/>
                    <a:pt x="137" y="162"/>
                    <a:pt x="192" y="123"/>
                  </a:cubicBezTo>
                  <a:cubicBezTo>
                    <a:pt x="260" y="94"/>
                    <a:pt x="325" y="81"/>
                    <a:pt x="393" y="81"/>
                  </a:cubicBezTo>
                  <a:cubicBezTo>
                    <a:pt x="435" y="136"/>
                    <a:pt x="461" y="175"/>
                    <a:pt x="461" y="243"/>
                  </a:cubicBezTo>
                  <a:cubicBezTo>
                    <a:pt x="448" y="298"/>
                    <a:pt x="422" y="366"/>
                    <a:pt x="380" y="418"/>
                  </a:cubicBezTo>
                  <a:cubicBezTo>
                    <a:pt x="341" y="447"/>
                    <a:pt x="299" y="460"/>
                    <a:pt x="260" y="486"/>
                  </a:cubicBezTo>
                  <a:cubicBezTo>
                    <a:pt x="244" y="486"/>
                    <a:pt x="244" y="499"/>
                    <a:pt x="260" y="499"/>
                  </a:cubicBezTo>
                  <a:cubicBezTo>
                    <a:pt x="276" y="504"/>
                    <a:pt x="292" y="506"/>
                    <a:pt x="308" y="506"/>
                  </a:cubicBezTo>
                  <a:cubicBezTo>
                    <a:pt x="470" y="506"/>
                    <a:pt x="578" y="259"/>
                    <a:pt x="516" y="123"/>
                  </a:cubicBezTo>
                  <a:lnTo>
                    <a:pt x="516" y="123"/>
                  </a:lnTo>
                  <a:cubicBezTo>
                    <a:pt x="623" y="162"/>
                    <a:pt x="717" y="256"/>
                    <a:pt x="717" y="392"/>
                  </a:cubicBezTo>
                  <a:cubicBezTo>
                    <a:pt x="813" y="151"/>
                    <a:pt x="590" y="1"/>
                    <a:pt x="365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3525;p77">
              <a:extLst>
                <a:ext uri="{FF2B5EF4-FFF2-40B4-BE49-F238E27FC236}">
                  <a16:creationId xmlns:a16="http://schemas.microsoft.com/office/drawing/2014/main" xmlns="" id="{3D1D3F3D-6F4C-475B-BB95-51E16175C85A}"/>
                </a:ext>
              </a:extLst>
            </p:cNvPr>
            <p:cNvSpPr/>
            <p:nvPr/>
          </p:nvSpPr>
          <p:spPr>
            <a:xfrm>
              <a:off x="4657248" y="3154234"/>
              <a:ext cx="639997" cy="385332"/>
            </a:xfrm>
            <a:custGeom>
              <a:avLst/>
              <a:gdLst/>
              <a:ahLst/>
              <a:cxnLst/>
              <a:rect l="l" t="t" r="r" b="b"/>
              <a:pathLst>
                <a:path w="4320" h="2601" extrusionOk="0">
                  <a:moveTo>
                    <a:pt x="2155" y="1"/>
                  </a:moveTo>
                  <a:cubicBezTo>
                    <a:pt x="1465" y="1"/>
                    <a:pt x="882" y="206"/>
                    <a:pt x="513" y="733"/>
                  </a:cubicBezTo>
                  <a:cubicBezTo>
                    <a:pt x="1" y="1449"/>
                    <a:pt x="283" y="2544"/>
                    <a:pt x="283" y="2544"/>
                  </a:cubicBezTo>
                  <a:cubicBezTo>
                    <a:pt x="393" y="1274"/>
                    <a:pt x="782" y="1125"/>
                    <a:pt x="892" y="1005"/>
                  </a:cubicBezTo>
                  <a:cubicBezTo>
                    <a:pt x="1248" y="1149"/>
                    <a:pt x="1624" y="1220"/>
                    <a:pt x="2001" y="1220"/>
                  </a:cubicBezTo>
                  <a:cubicBezTo>
                    <a:pt x="2394" y="1220"/>
                    <a:pt x="2787" y="1143"/>
                    <a:pt x="3160" y="992"/>
                  </a:cubicBezTo>
                  <a:lnTo>
                    <a:pt x="3241" y="963"/>
                  </a:lnTo>
                  <a:cubicBezTo>
                    <a:pt x="3455" y="1598"/>
                    <a:pt x="3821" y="1909"/>
                    <a:pt x="3821" y="1909"/>
                  </a:cubicBezTo>
                  <a:cubicBezTo>
                    <a:pt x="3847" y="2045"/>
                    <a:pt x="3834" y="2489"/>
                    <a:pt x="3902" y="2583"/>
                  </a:cubicBezTo>
                  <a:cubicBezTo>
                    <a:pt x="3909" y="2594"/>
                    <a:pt x="3919" y="2600"/>
                    <a:pt x="3931" y="2600"/>
                  </a:cubicBezTo>
                  <a:cubicBezTo>
                    <a:pt x="4018" y="2600"/>
                    <a:pt x="4221" y="2320"/>
                    <a:pt x="4281" y="1883"/>
                  </a:cubicBezTo>
                  <a:cubicBezTo>
                    <a:pt x="4320" y="720"/>
                    <a:pt x="3591" y="195"/>
                    <a:pt x="2917" y="72"/>
                  </a:cubicBezTo>
                  <a:cubicBezTo>
                    <a:pt x="2653" y="26"/>
                    <a:pt x="2397" y="1"/>
                    <a:pt x="215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3526;p77">
              <a:extLst>
                <a:ext uri="{FF2B5EF4-FFF2-40B4-BE49-F238E27FC236}">
                  <a16:creationId xmlns:a16="http://schemas.microsoft.com/office/drawing/2014/main" xmlns="" id="{F23A9005-C61C-4217-8AE2-DD9B1A818ED9}"/>
                </a:ext>
              </a:extLst>
            </p:cNvPr>
            <p:cNvSpPr/>
            <p:nvPr/>
          </p:nvSpPr>
          <p:spPr>
            <a:xfrm>
              <a:off x="5247174" y="3252456"/>
              <a:ext cx="65926" cy="33037"/>
            </a:xfrm>
            <a:custGeom>
              <a:avLst/>
              <a:gdLst/>
              <a:ahLst/>
              <a:cxnLst/>
              <a:rect l="l" t="t" r="r" b="b"/>
              <a:pathLst>
                <a:path w="445" h="223" extrusionOk="0">
                  <a:moveTo>
                    <a:pt x="332" y="1"/>
                  </a:moveTo>
                  <a:cubicBezTo>
                    <a:pt x="215" y="1"/>
                    <a:pt x="52" y="85"/>
                    <a:pt x="14" y="151"/>
                  </a:cubicBezTo>
                  <a:cubicBezTo>
                    <a:pt x="14" y="167"/>
                    <a:pt x="1" y="193"/>
                    <a:pt x="14" y="206"/>
                  </a:cubicBezTo>
                  <a:cubicBezTo>
                    <a:pt x="20" y="218"/>
                    <a:pt x="29" y="223"/>
                    <a:pt x="40" y="223"/>
                  </a:cubicBezTo>
                  <a:cubicBezTo>
                    <a:pt x="79" y="223"/>
                    <a:pt x="140" y="163"/>
                    <a:pt x="150" y="151"/>
                  </a:cubicBezTo>
                  <a:cubicBezTo>
                    <a:pt x="208" y="118"/>
                    <a:pt x="321" y="64"/>
                    <a:pt x="403" y="64"/>
                  </a:cubicBezTo>
                  <a:cubicBezTo>
                    <a:pt x="418" y="64"/>
                    <a:pt x="432" y="66"/>
                    <a:pt x="445" y="70"/>
                  </a:cubicBezTo>
                  <a:lnTo>
                    <a:pt x="445" y="57"/>
                  </a:lnTo>
                  <a:cubicBezTo>
                    <a:pt x="425" y="17"/>
                    <a:pt x="383" y="1"/>
                    <a:pt x="33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3" name="Google Shape;3527;p77">
            <a:extLst>
              <a:ext uri="{FF2B5EF4-FFF2-40B4-BE49-F238E27FC236}">
                <a16:creationId xmlns:a16="http://schemas.microsoft.com/office/drawing/2014/main" xmlns="" id="{414CA591-9885-4E26-8725-B715289AC36C}"/>
              </a:ext>
            </a:extLst>
          </p:cNvPr>
          <p:cNvGrpSpPr/>
          <p:nvPr/>
        </p:nvGrpSpPr>
        <p:grpSpPr>
          <a:xfrm>
            <a:off x="3447470" y="5467358"/>
            <a:ext cx="561321" cy="1355459"/>
            <a:chOff x="2155024" y="3086974"/>
            <a:chExt cx="808443" cy="1464151"/>
          </a:xfrm>
        </p:grpSpPr>
        <p:sp>
          <p:nvSpPr>
            <p:cNvPr id="194" name="Google Shape;3528;p77">
              <a:extLst>
                <a:ext uri="{FF2B5EF4-FFF2-40B4-BE49-F238E27FC236}">
                  <a16:creationId xmlns:a16="http://schemas.microsoft.com/office/drawing/2014/main" xmlns="" id="{0C311C1C-5312-44D2-919F-4BB029280C39}"/>
                </a:ext>
              </a:extLst>
            </p:cNvPr>
            <p:cNvSpPr/>
            <p:nvPr/>
          </p:nvSpPr>
          <p:spPr>
            <a:xfrm>
              <a:off x="2379172" y="3770976"/>
              <a:ext cx="394220" cy="509924"/>
            </a:xfrm>
            <a:custGeom>
              <a:avLst/>
              <a:gdLst/>
              <a:ahLst/>
              <a:cxnLst/>
              <a:rect l="l" t="t" r="r" b="b"/>
              <a:pathLst>
                <a:path w="2661" h="3442" extrusionOk="0">
                  <a:moveTo>
                    <a:pt x="837" y="1"/>
                  </a:moveTo>
                  <a:cubicBezTo>
                    <a:pt x="837" y="1"/>
                    <a:pt x="837" y="244"/>
                    <a:pt x="811" y="458"/>
                  </a:cubicBezTo>
                  <a:cubicBezTo>
                    <a:pt x="798" y="688"/>
                    <a:pt x="526" y="863"/>
                    <a:pt x="312" y="1566"/>
                  </a:cubicBezTo>
                  <a:cubicBezTo>
                    <a:pt x="69" y="2376"/>
                    <a:pt x="1" y="3267"/>
                    <a:pt x="1" y="3267"/>
                  </a:cubicBezTo>
                  <a:cubicBezTo>
                    <a:pt x="1" y="3267"/>
                    <a:pt x="513" y="3442"/>
                    <a:pt x="1323" y="3442"/>
                  </a:cubicBezTo>
                  <a:cubicBezTo>
                    <a:pt x="2146" y="3442"/>
                    <a:pt x="2661" y="3267"/>
                    <a:pt x="2661" y="3267"/>
                  </a:cubicBezTo>
                  <a:cubicBezTo>
                    <a:pt x="2661" y="3267"/>
                    <a:pt x="2593" y="2376"/>
                    <a:pt x="2337" y="1566"/>
                  </a:cubicBezTo>
                  <a:cubicBezTo>
                    <a:pt x="2120" y="863"/>
                    <a:pt x="1864" y="688"/>
                    <a:pt x="1838" y="458"/>
                  </a:cubicBezTo>
                  <a:cubicBezTo>
                    <a:pt x="1822" y="244"/>
                    <a:pt x="1822" y="1"/>
                    <a:pt x="1822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3529;p77">
              <a:extLst>
                <a:ext uri="{FF2B5EF4-FFF2-40B4-BE49-F238E27FC236}">
                  <a16:creationId xmlns:a16="http://schemas.microsoft.com/office/drawing/2014/main" xmlns="" id="{45D14346-4BEB-4C7F-9385-9F08109B9FAF}"/>
                </a:ext>
              </a:extLst>
            </p:cNvPr>
            <p:cNvSpPr/>
            <p:nvPr/>
          </p:nvSpPr>
          <p:spPr>
            <a:xfrm>
              <a:off x="2767024" y="3253049"/>
              <a:ext cx="174370" cy="471998"/>
            </a:xfrm>
            <a:custGeom>
              <a:avLst/>
              <a:gdLst/>
              <a:ahLst/>
              <a:cxnLst/>
              <a:rect l="l" t="t" r="r" b="b"/>
              <a:pathLst>
                <a:path w="1177" h="3186" extrusionOk="0">
                  <a:moveTo>
                    <a:pt x="325" y="1"/>
                  </a:moveTo>
                  <a:lnTo>
                    <a:pt x="1" y="3186"/>
                  </a:lnTo>
                  <a:cubicBezTo>
                    <a:pt x="1177" y="2794"/>
                    <a:pt x="1002" y="1012"/>
                    <a:pt x="840" y="539"/>
                  </a:cubicBezTo>
                  <a:cubicBezTo>
                    <a:pt x="678" y="66"/>
                    <a:pt x="325" y="1"/>
                    <a:pt x="325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3530;p77">
              <a:extLst>
                <a:ext uri="{FF2B5EF4-FFF2-40B4-BE49-F238E27FC236}">
                  <a16:creationId xmlns:a16="http://schemas.microsoft.com/office/drawing/2014/main" xmlns="" id="{38E05C12-8960-4D3F-A6B9-87EAE339E8BA}"/>
                </a:ext>
              </a:extLst>
            </p:cNvPr>
            <p:cNvSpPr/>
            <p:nvPr/>
          </p:nvSpPr>
          <p:spPr>
            <a:xfrm>
              <a:off x="2801099" y="3170530"/>
              <a:ext cx="36148" cy="96592"/>
            </a:xfrm>
            <a:custGeom>
              <a:avLst/>
              <a:gdLst/>
              <a:ahLst/>
              <a:cxnLst/>
              <a:rect l="l" t="t" r="r" b="b"/>
              <a:pathLst>
                <a:path w="244" h="652" extrusionOk="0">
                  <a:moveTo>
                    <a:pt x="76" y="0"/>
                  </a:moveTo>
                  <a:cubicBezTo>
                    <a:pt x="69" y="0"/>
                    <a:pt x="72" y="17"/>
                    <a:pt x="82" y="17"/>
                  </a:cubicBezTo>
                  <a:cubicBezTo>
                    <a:pt x="163" y="85"/>
                    <a:pt x="163" y="260"/>
                    <a:pt x="163" y="341"/>
                  </a:cubicBezTo>
                  <a:cubicBezTo>
                    <a:pt x="150" y="435"/>
                    <a:pt x="108" y="477"/>
                    <a:pt x="56" y="542"/>
                  </a:cubicBezTo>
                  <a:cubicBezTo>
                    <a:pt x="14" y="584"/>
                    <a:pt x="14" y="584"/>
                    <a:pt x="1" y="623"/>
                  </a:cubicBezTo>
                  <a:cubicBezTo>
                    <a:pt x="1" y="639"/>
                    <a:pt x="27" y="652"/>
                    <a:pt x="43" y="652"/>
                  </a:cubicBezTo>
                  <a:cubicBezTo>
                    <a:pt x="205" y="597"/>
                    <a:pt x="244" y="367"/>
                    <a:pt x="218" y="218"/>
                  </a:cubicBezTo>
                  <a:cubicBezTo>
                    <a:pt x="205" y="153"/>
                    <a:pt x="163" y="17"/>
                    <a:pt x="82" y="4"/>
                  </a:cubicBezTo>
                  <a:cubicBezTo>
                    <a:pt x="79" y="1"/>
                    <a:pt x="77" y="0"/>
                    <a:pt x="76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3531;p77">
              <a:extLst>
                <a:ext uri="{FF2B5EF4-FFF2-40B4-BE49-F238E27FC236}">
                  <a16:creationId xmlns:a16="http://schemas.microsoft.com/office/drawing/2014/main" xmlns="" id="{89499F57-69B2-43C5-B8D5-1306D9E59A6F}"/>
                </a:ext>
              </a:extLst>
            </p:cNvPr>
            <p:cNvSpPr/>
            <p:nvPr/>
          </p:nvSpPr>
          <p:spPr>
            <a:xfrm>
              <a:off x="2804950" y="3240753"/>
              <a:ext cx="68296" cy="25185"/>
            </a:xfrm>
            <a:custGeom>
              <a:avLst/>
              <a:gdLst/>
              <a:ahLst/>
              <a:cxnLst/>
              <a:rect l="l" t="t" r="r" b="b"/>
              <a:pathLst>
                <a:path w="461" h="170" extrusionOk="0">
                  <a:moveTo>
                    <a:pt x="308" y="1"/>
                  </a:moveTo>
                  <a:cubicBezTo>
                    <a:pt x="201" y="1"/>
                    <a:pt x="70" y="49"/>
                    <a:pt x="30" y="97"/>
                  </a:cubicBezTo>
                  <a:cubicBezTo>
                    <a:pt x="17" y="110"/>
                    <a:pt x="1" y="136"/>
                    <a:pt x="1" y="149"/>
                  </a:cubicBezTo>
                  <a:cubicBezTo>
                    <a:pt x="5" y="164"/>
                    <a:pt x="18" y="170"/>
                    <a:pt x="34" y="170"/>
                  </a:cubicBezTo>
                  <a:cubicBezTo>
                    <a:pt x="76" y="170"/>
                    <a:pt x="141" y="132"/>
                    <a:pt x="150" y="123"/>
                  </a:cubicBezTo>
                  <a:cubicBezTo>
                    <a:pt x="206" y="105"/>
                    <a:pt x="295" y="79"/>
                    <a:pt x="371" y="79"/>
                  </a:cubicBezTo>
                  <a:cubicBezTo>
                    <a:pt x="405" y="79"/>
                    <a:pt x="436" y="84"/>
                    <a:pt x="461" y="97"/>
                  </a:cubicBezTo>
                  <a:lnTo>
                    <a:pt x="461" y="84"/>
                  </a:lnTo>
                  <a:cubicBezTo>
                    <a:pt x="445" y="23"/>
                    <a:pt x="382" y="1"/>
                    <a:pt x="308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3532;p77">
              <a:extLst>
                <a:ext uri="{FF2B5EF4-FFF2-40B4-BE49-F238E27FC236}">
                  <a16:creationId xmlns:a16="http://schemas.microsoft.com/office/drawing/2014/main" xmlns="" id="{C9B50A10-085D-44A8-8637-C575EEE53565}"/>
                </a:ext>
              </a:extLst>
            </p:cNvPr>
            <p:cNvSpPr/>
            <p:nvPr/>
          </p:nvSpPr>
          <p:spPr>
            <a:xfrm>
              <a:off x="2155024" y="3086974"/>
              <a:ext cx="662071" cy="444294"/>
            </a:xfrm>
            <a:custGeom>
              <a:avLst/>
              <a:gdLst/>
              <a:ahLst/>
              <a:cxnLst/>
              <a:rect l="l" t="t" r="r" b="b"/>
              <a:pathLst>
                <a:path w="4469" h="2999" extrusionOk="0">
                  <a:moveTo>
                    <a:pt x="2592" y="0"/>
                  </a:moveTo>
                  <a:cubicBezTo>
                    <a:pt x="1740" y="0"/>
                    <a:pt x="1075" y="351"/>
                    <a:pt x="610" y="944"/>
                  </a:cubicBezTo>
                  <a:cubicBezTo>
                    <a:pt x="137" y="1553"/>
                    <a:pt x="1" y="2956"/>
                    <a:pt x="811" y="2998"/>
                  </a:cubicBezTo>
                  <a:cubicBezTo>
                    <a:pt x="822" y="2999"/>
                    <a:pt x="833" y="2999"/>
                    <a:pt x="844" y="2999"/>
                  </a:cubicBezTo>
                  <a:cubicBezTo>
                    <a:pt x="1696" y="2999"/>
                    <a:pt x="4456" y="1122"/>
                    <a:pt x="4456" y="1122"/>
                  </a:cubicBezTo>
                  <a:cubicBezTo>
                    <a:pt x="4456" y="1122"/>
                    <a:pt x="4469" y="325"/>
                    <a:pt x="3335" y="82"/>
                  </a:cubicBezTo>
                  <a:cubicBezTo>
                    <a:pt x="3073" y="27"/>
                    <a:pt x="2825" y="0"/>
                    <a:pt x="2592" y="0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3533;p77">
              <a:extLst>
                <a:ext uri="{FF2B5EF4-FFF2-40B4-BE49-F238E27FC236}">
                  <a16:creationId xmlns:a16="http://schemas.microsoft.com/office/drawing/2014/main" xmlns="" id="{CF68A6C6-FA73-4A05-BC4F-09888139A270}"/>
                </a:ext>
              </a:extLst>
            </p:cNvPr>
            <p:cNvSpPr/>
            <p:nvPr/>
          </p:nvSpPr>
          <p:spPr>
            <a:xfrm>
              <a:off x="2767024" y="3433049"/>
              <a:ext cx="102370" cy="291999"/>
            </a:xfrm>
            <a:custGeom>
              <a:avLst/>
              <a:gdLst/>
              <a:ahLst/>
              <a:cxnLst/>
              <a:rect l="l" t="t" r="r" b="b"/>
              <a:pathLst>
                <a:path w="691" h="1971" extrusionOk="0">
                  <a:moveTo>
                    <a:pt x="163" y="1"/>
                  </a:moveTo>
                  <a:lnTo>
                    <a:pt x="1" y="1971"/>
                  </a:lnTo>
                  <a:cubicBezTo>
                    <a:pt x="257" y="1783"/>
                    <a:pt x="691" y="1540"/>
                    <a:pt x="678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3534;p77">
              <a:extLst>
                <a:ext uri="{FF2B5EF4-FFF2-40B4-BE49-F238E27FC236}">
                  <a16:creationId xmlns:a16="http://schemas.microsoft.com/office/drawing/2014/main" xmlns="" id="{EA29CD68-280F-44FF-8E1A-03C3E00BCB31}"/>
                </a:ext>
              </a:extLst>
            </p:cNvPr>
            <p:cNvSpPr/>
            <p:nvPr/>
          </p:nvSpPr>
          <p:spPr>
            <a:xfrm>
              <a:off x="2501098" y="3770976"/>
              <a:ext cx="147999" cy="60148"/>
            </a:xfrm>
            <a:custGeom>
              <a:avLst/>
              <a:gdLst/>
              <a:ahLst/>
              <a:cxnLst/>
              <a:rect l="l" t="t" r="r" b="b"/>
              <a:pathLst>
                <a:path w="999" h="406" extrusionOk="0">
                  <a:moveTo>
                    <a:pt x="14" y="1"/>
                  </a:moveTo>
                  <a:cubicBezTo>
                    <a:pt x="14" y="1"/>
                    <a:pt x="14" y="189"/>
                    <a:pt x="1" y="393"/>
                  </a:cubicBezTo>
                  <a:cubicBezTo>
                    <a:pt x="95" y="393"/>
                    <a:pt x="205" y="406"/>
                    <a:pt x="299" y="406"/>
                  </a:cubicBezTo>
                  <a:cubicBezTo>
                    <a:pt x="529" y="406"/>
                    <a:pt x="837" y="325"/>
                    <a:pt x="999" y="231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rgbClr val="F49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3535;p77">
              <a:extLst>
                <a:ext uri="{FF2B5EF4-FFF2-40B4-BE49-F238E27FC236}">
                  <a16:creationId xmlns:a16="http://schemas.microsoft.com/office/drawing/2014/main" xmlns="" id="{836A013C-063B-4F88-B9A2-2885E11E9CA7}"/>
                </a:ext>
              </a:extLst>
            </p:cNvPr>
            <p:cNvSpPr/>
            <p:nvPr/>
          </p:nvSpPr>
          <p:spPr>
            <a:xfrm>
              <a:off x="2321098" y="4254829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393" y="1"/>
                  </a:moveTo>
                  <a:lnTo>
                    <a:pt x="529" y="1676"/>
                  </a:lnTo>
                  <a:cubicBezTo>
                    <a:pt x="529" y="1676"/>
                    <a:pt x="270" y="1757"/>
                    <a:pt x="137" y="1825"/>
                  </a:cubicBezTo>
                  <a:cubicBezTo>
                    <a:pt x="1" y="1906"/>
                    <a:pt x="43" y="2000"/>
                    <a:pt x="623" y="2000"/>
                  </a:cubicBezTo>
                  <a:lnTo>
                    <a:pt x="1485" y="2000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3536;p77">
              <a:extLst>
                <a:ext uri="{FF2B5EF4-FFF2-40B4-BE49-F238E27FC236}">
                  <a16:creationId xmlns:a16="http://schemas.microsoft.com/office/drawing/2014/main" xmlns="" id="{B88DC630-D83E-486C-BB2F-35B4BDF353BE}"/>
                </a:ext>
              </a:extLst>
            </p:cNvPr>
            <p:cNvSpPr/>
            <p:nvPr/>
          </p:nvSpPr>
          <p:spPr>
            <a:xfrm>
              <a:off x="2583173" y="4254829"/>
              <a:ext cx="248295" cy="296295"/>
            </a:xfrm>
            <a:custGeom>
              <a:avLst/>
              <a:gdLst/>
              <a:ahLst/>
              <a:cxnLst/>
              <a:rect l="l" t="t" r="r" b="b"/>
              <a:pathLst>
                <a:path w="1676" h="2000" extrusionOk="0">
                  <a:moveTo>
                    <a:pt x="1" y="1"/>
                  </a:moveTo>
                  <a:lnTo>
                    <a:pt x="189" y="2000"/>
                  </a:lnTo>
                  <a:lnTo>
                    <a:pt x="1054" y="2000"/>
                  </a:lnTo>
                  <a:cubicBezTo>
                    <a:pt x="1634" y="2000"/>
                    <a:pt x="1676" y="1906"/>
                    <a:pt x="1540" y="1825"/>
                  </a:cubicBezTo>
                  <a:cubicBezTo>
                    <a:pt x="1404" y="1757"/>
                    <a:pt x="1148" y="1676"/>
                    <a:pt x="1148" y="1676"/>
                  </a:cubicBezTo>
                  <a:lnTo>
                    <a:pt x="1284" y="1"/>
                  </a:ln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3537;p77">
              <a:extLst>
                <a:ext uri="{FF2B5EF4-FFF2-40B4-BE49-F238E27FC236}">
                  <a16:creationId xmlns:a16="http://schemas.microsoft.com/office/drawing/2014/main" xmlns="" id="{33C81D65-53EA-47FB-A354-95EA3A801D81}"/>
                </a:ext>
              </a:extLst>
            </p:cNvPr>
            <p:cNvSpPr/>
            <p:nvPr/>
          </p:nvSpPr>
          <p:spPr>
            <a:xfrm>
              <a:off x="2191024" y="3854087"/>
              <a:ext cx="306369" cy="354961"/>
            </a:xfrm>
            <a:custGeom>
              <a:avLst/>
              <a:gdLst/>
              <a:ahLst/>
              <a:cxnLst/>
              <a:rect l="l" t="t" r="r" b="b"/>
              <a:pathLst>
                <a:path w="2068" h="2396" extrusionOk="0">
                  <a:moveTo>
                    <a:pt x="1968" y="1"/>
                  </a:moveTo>
                  <a:cubicBezTo>
                    <a:pt x="1800" y="1"/>
                    <a:pt x="1546" y="144"/>
                    <a:pt x="1148" y="587"/>
                  </a:cubicBezTo>
                  <a:cubicBezTo>
                    <a:pt x="1015" y="749"/>
                    <a:pt x="866" y="911"/>
                    <a:pt x="730" y="1073"/>
                  </a:cubicBezTo>
                  <a:cubicBezTo>
                    <a:pt x="636" y="1193"/>
                    <a:pt x="529" y="1316"/>
                    <a:pt x="435" y="1452"/>
                  </a:cubicBezTo>
                  <a:cubicBezTo>
                    <a:pt x="406" y="1491"/>
                    <a:pt x="367" y="1546"/>
                    <a:pt x="325" y="1585"/>
                  </a:cubicBezTo>
                  <a:cubicBezTo>
                    <a:pt x="273" y="1627"/>
                    <a:pt x="205" y="1640"/>
                    <a:pt x="150" y="1653"/>
                  </a:cubicBezTo>
                  <a:cubicBezTo>
                    <a:pt x="111" y="1666"/>
                    <a:pt x="56" y="1679"/>
                    <a:pt x="30" y="1708"/>
                  </a:cubicBezTo>
                  <a:cubicBezTo>
                    <a:pt x="1" y="1734"/>
                    <a:pt x="14" y="1789"/>
                    <a:pt x="56" y="1802"/>
                  </a:cubicBezTo>
                  <a:cubicBezTo>
                    <a:pt x="75" y="1808"/>
                    <a:pt x="99" y="1808"/>
                    <a:pt x="123" y="1808"/>
                  </a:cubicBezTo>
                  <a:cubicBezTo>
                    <a:pt x="147" y="1808"/>
                    <a:pt x="171" y="1808"/>
                    <a:pt x="192" y="1815"/>
                  </a:cubicBezTo>
                  <a:lnTo>
                    <a:pt x="205" y="1815"/>
                  </a:lnTo>
                  <a:cubicBezTo>
                    <a:pt x="218" y="1828"/>
                    <a:pt x="205" y="1841"/>
                    <a:pt x="205" y="1841"/>
                  </a:cubicBezTo>
                  <a:cubicBezTo>
                    <a:pt x="176" y="1896"/>
                    <a:pt x="150" y="1909"/>
                    <a:pt x="137" y="1938"/>
                  </a:cubicBezTo>
                  <a:cubicBezTo>
                    <a:pt x="111" y="1977"/>
                    <a:pt x="30" y="2071"/>
                    <a:pt x="69" y="2126"/>
                  </a:cubicBezTo>
                  <a:cubicBezTo>
                    <a:pt x="76" y="2141"/>
                    <a:pt x="90" y="2147"/>
                    <a:pt x="104" y="2147"/>
                  </a:cubicBezTo>
                  <a:cubicBezTo>
                    <a:pt x="115" y="2147"/>
                    <a:pt x="126" y="2144"/>
                    <a:pt x="137" y="2139"/>
                  </a:cubicBezTo>
                  <a:cubicBezTo>
                    <a:pt x="163" y="2126"/>
                    <a:pt x="192" y="2113"/>
                    <a:pt x="218" y="2084"/>
                  </a:cubicBezTo>
                  <a:cubicBezTo>
                    <a:pt x="231" y="2071"/>
                    <a:pt x="244" y="2058"/>
                    <a:pt x="257" y="2045"/>
                  </a:cubicBezTo>
                  <a:cubicBezTo>
                    <a:pt x="273" y="2045"/>
                    <a:pt x="286" y="2019"/>
                    <a:pt x="299" y="2019"/>
                  </a:cubicBezTo>
                  <a:cubicBezTo>
                    <a:pt x="312" y="2032"/>
                    <a:pt x="312" y="2045"/>
                    <a:pt x="312" y="2058"/>
                  </a:cubicBezTo>
                  <a:cubicBezTo>
                    <a:pt x="299" y="2058"/>
                    <a:pt x="299" y="2071"/>
                    <a:pt x="299" y="2084"/>
                  </a:cubicBezTo>
                  <a:cubicBezTo>
                    <a:pt x="273" y="2126"/>
                    <a:pt x="244" y="2165"/>
                    <a:pt x="231" y="2207"/>
                  </a:cubicBezTo>
                  <a:cubicBezTo>
                    <a:pt x="218" y="2220"/>
                    <a:pt x="218" y="2246"/>
                    <a:pt x="218" y="2262"/>
                  </a:cubicBezTo>
                  <a:cubicBezTo>
                    <a:pt x="218" y="2275"/>
                    <a:pt x="218" y="2301"/>
                    <a:pt x="231" y="2314"/>
                  </a:cubicBezTo>
                  <a:cubicBezTo>
                    <a:pt x="231" y="2314"/>
                    <a:pt x="244" y="2327"/>
                    <a:pt x="257" y="2327"/>
                  </a:cubicBezTo>
                  <a:cubicBezTo>
                    <a:pt x="286" y="2327"/>
                    <a:pt x="312" y="2314"/>
                    <a:pt x="338" y="2301"/>
                  </a:cubicBezTo>
                  <a:cubicBezTo>
                    <a:pt x="367" y="2275"/>
                    <a:pt x="380" y="2246"/>
                    <a:pt x="406" y="2220"/>
                  </a:cubicBezTo>
                  <a:cubicBezTo>
                    <a:pt x="419" y="2194"/>
                    <a:pt x="448" y="2165"/>
                    <a:pt x="474" y="2139"/>
                  </a:cubicBezTo>
                  <a:cubicBezTo>
                    <a:pt x="474" y="2139"/>
                    <a:pt x="474" y="2126"/>
                    <a:pt x="487" y="2126"/>
                  </a:cubicBezTo>
                  <a:lnTo>
                    <a:pt x="500" y="2139"/>
                  </a:lnTo>
                  <a:lnTo>
                    <a:pt x="500" y="2165"/>
                  </a:lnTo>
                  <a:cubicBezTo>
                    <a:pt x="500" y="2194"/>
                    <a:pt x="487" y="2207"/>
                    <a:pt x="474" y="2220"/>
                  </a:cubicBezTo>
                  <a:cubicBezTo>
                    <a:pt x="474" y="2246"/>
                    <a:pt x="461" y="2262"/>
                    <a:pt x="461" y="2288"/>
                  </a:cubicBezTo>
                  <a:cubicBezTo>
                    <a:pt x="448" y="2314"/>
                    <a:pt x="448" y="2343"/>
                    <a:pt x="461" y="2356"/>
                  </a:cubicBezTo>
                  <a:cubicBezTo>
                    <a:pt x="469" y="2381"/>
                    <a:pt x="490" y="2395"/>
                    <a:pt x="514" y="2395"/>
                  </a:cubicBezTo>
                  <a:cubicBezTo>
                    <a:pt x="527" y="2395"/>
                    <a:pt x="541" y="2391"/>
                    <a:pt x="555" y="2382"/>
                  </a:cubicBezTo>
                  <a:cubicBezTo>
                    <a:pt x="597" y="2356"/>
                    <a:pt x="662" y="2207"/>
                    <a:pt x="678" y="2181"/>
                  </a:cubicBezTo>
                  <a:cubicBezTo>
                    <a:pt x="759" y="2032"/>
                    <a:pt x="866" y="1909"/>
                    <a:pt x="960" y="1776"/>
                  </a:cubicBezTo>
                  <a:cubicBezTo>
                    <a:pt x="1109" y="1572"/>
                    <a:pt x="1459" y="1154"/>
                    <a:pt x="1595" y="1031"/>
                  </a:cubicBezTo>
                  <a:lnTo>
                    <a:pt x="2068" y="20"/>
                  </a:lnTo>
                  <a:cubicBezTo>
                    <a:pt x="2039" y="8"/>
                    <a:pt x="2006" y="1"/>
                    <a:pt x="1968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3538;p77">
              <a:extLst>
                <a:ext uri="{FF2B5EF4-FFF2-40B4-BE49-F238E27FC236}">
                  <a16:creationId xmlns:a16="http://schemas.microsoft.com/office/drawing/2014/main" xmlns="" id="{63035F3A-1E00-4567-8AE3-9B0791A7F365}"/>
                </a:ext>
              </a:extLst>
            </p:cNvPr>
            <p:cNvSpPr/>
            <p:nvPr/>
          </p:nvSpPr>
          <p:spPr>
            <a:xfrm>
              <a:off x="2655173" y="3854087"/>
              <a:ext cx="308295" cy="354961"/>
            </a:xfrm>
            <a:custGeom>
              <a:avLst/>
              <a:gdLst/>
              <a:ahLst/>
              <a:cxnLst/>
              <a:rect l="l" t="t" r="r" b="b"/>
              <a:pathLst>
                <a:path w="2081" h="2396" extrusionOk="0">
                  <a:moveTo>
                    <a:pt x="100" y="1"/>
                  </a:moveTo>
                  <a:cubicBezTo>
                    <a:pt x="63" y="1"/>
                    <a:pt x="30" y="8"/>
                    <a:pt x="1" y="20"/>
                  </a:cubicBezTo>
                  <a:lnTo>
                    <a:pt x="474" y="1031"/>
                  </a:lnTo>
                  <a:cubicBezTo>
                    <a:pt x="623" y="1154"/>
                    <a:pt x="879" y="1410"/>
                    <a:pt x="1135" y="1760"/>
                  </a:cubicBezTo>
                  <a:cubicBezTo>
                    <a:pt x="1229" y="1896"/>
                    <a:pt x="1310" y="2032"/>
                    <a:pt x="1391" y="2181"/>
                  </a:cubicBezTo>
                  <a:cubicBezTo>
                    <a:pt x="1404" y="2207"/>
                    <a:pt x="1472" y="2356"/>
                    <a:pt x="1514" y="2382"/>
                  </a:cubicBezTo>
                  <a:cubicBezTo>
                    <a:pt x="1528" y="2391"/>
                    <a:pt x="1542" y="2395"/>
                    <a:pt x="1556" y="2395"/>
                  </a:cubicBezTo>
                  <a:cubicBezTo>
                    <a:pt x="1581" y="2395"/>
                    <a:pt x="1604" y="2381"/>
                    <a:pt x="1621" y="2356"/>
                  </a:cubicBezTo>
                  <a:cubicBezTo>
                    <a:pt x="1621" y="2343"/>
                    <a:pt x="1621" y="2314"/>
                    <a:pt x="1608" y="2288"/>
                  </a:cubicBezTo>
                  <a:cubicBezTo>
                    <a:pt x="1608" y="2262"/>
                    <a:pt x="1595" y="2246"/>
                    <a:pt x="1595" y="2220"/>
                  </a:cubicBezTo>
                  <a:cubicBezTo>
                    <a:pt x="1579" y="2207"/>
                    <a:pt x="1566" y="2194"/>
                    <a:pt x="1566" y="2165"/>
                  </a:cubicBezTo>
                  <a:lnTo>
                    <a:pt x="1566" y="2139"/>
                  </a:lnTo>
                  <a:lnTo>
                    <a:pt x="1579" y="2126"/>
                  </a:lnTo>
                  <a:cubicBezTo>
                    <a:pt x="1595" y="2126"/>
                    <a:pt x="1595" y="2139"/>
                    <a:pt x="1608" y="2139"/>
                  </a:cubicBezTo>
                  <a:cubicBezTo>
                    <a:pt x="1621" y="2165"/>
                    <a:pt x="1647" y="2194"/>
                    <a:pt x="1660" y="2220"/>
                  </a:cubicBezTo>
                  <a:cubicBezTo>
                    <a:pt x="1689" y="2246"/>
                    <a:pt x="1715" y="2275"/>
                    <a:pt x="1728" y="2301"/>
                  </a:cubicBezTo>
                  <a:cubicBezTo>
                    <a:pt x="1757" y="2314"/>
                    <a:pt x="1783" y="2327"/>
                    <a:pt x="1809" y="2327"/>
                  </a:cubicBezTo>
                  <a:cubicBezTo>
                    <a:pt x="1822" y="2327"/>
                    <a:pt x="1838" y="2314"/>
                    <a:pt x="1838" y="2314"/>
                  </a:cubicBezTo>
                  <a:cubicBezTo>
                    <a:pt x="1851" y="2301"/>
                    <a:pt x="1851" y="2275"/>
                    <a:pt x="1851" y="2262"/>
                  </a:cubicBezTo>
                  <a:cubicBezTo>
                    <a:pt x="1851" y="2246"/>
                    <a:pt x="1851" y="2220"/>
                    <a:pt x="1838" y="2207"/>
                  </a:cubicBezTo>
                  <a:cubicBezTo>
                    <a:pt x="1822" y="2165"/>
                    <a:pt x="1796" y="2126"/>
                    <a:pt x="1783" y="2084"/>
                  </a:cubicBezTo>
                  <a:cubicBezTo>
                    <a:pt x="1770" y="2071"/>
                    <a:pt x="1770" y="2058"/>
                    <a:pt x="1770" y="2058"/>
                  </a:cubicBezTo>
                  <a:cubicBezTo>
                    <a:pt x="1757" y="2045"/>
                    <a:pt x="1757" y="2032"/>
                    <a:pt x="1770" y="2019"/>
                  </a:cubicBezTo>
                  <a:cubicBezTo>
                    <a:pt x="1796" y="2019"/>
                    <a:pt x="1809" y="2045"/>
                    <a:pt x="1809" y="2045"/>
                  </a:cubicBezTo>
                  <a:cubicBezTo>
                    <a:pt x="1822" y="2058"/>
                    <a:pt x="1838" y="2071"/>
                    <a:pt x="1851" y="2084"/>
                  </a:cubicBezTo>
                  <a:cubicBezTo>
                    <a:pt x="1877" y="2113"/>
                    <a:pt x="1903" y="2126"/>
                    <a:pt x="1932" y="2139"/>
                  </a:cubicBezTo>
                  <a:cubicBezTo>
                    <a:pt x="1943" y="2144"/>
                    <a:pt x="1956" y="2147"/>
                    <a:pt x="1969" y="2147"/>
                  </a:cubicBezTo>
                  <a:cubicBezTo>
                    <a:pt x="1988" y="2147"/>
                    <a:pt x="2005" y="2141"/>
                    <a:pt x="2013" y="2126"/>
                  </a:cubicBezTo>
                  <a:cubicBezTo>
                    <a:pt x="2039" y="2071"/>
                    <a:pt x="1958" y="1977"/>
                    <a:pt x="1932" y="1938"/>
                  </a:cubicBezTo>
                  <a:cubicBezTo>
                    <a:pt x="1919" y="1909"/>
                    <a:pt x="1890" y="1896"/>
                    <a:pt x="1864" y="1841"/>
                  </a:cubicBezTo>
                  <a:cubicBezTo>
                    <a:pt x="1864" y="1841"/>
                    <a:pt x="1851" y="1828"/>
                    <a:pt x="1864" y="1815"/>
                  </a:cubicBezTo>
                  <a:lnTo>
                    <a:pt x="1877" y="1815"/>
                  </a:lnTo>
                  <a:cubicBezTo>
                    <a:pt x="1904" y="1808"/>
                    <a:pt x="1928" y="1808"/>
                    <a:pt x="1950" y="1808"/>
                  </a:cubicBezTo>
                  <a:cubicBezTo>
                    <a:pt x="1972" y="1808"/>
                    <a:pt x="1992" y="1808"/>
                    <a:pt x="2013" y="1802"/>
                  </a:cubicBezTo>
                  <a:cubicBezTo>
                    <a:pt x="2052" y="1789"/>
                    <a:pt x="2081" y="1734"/>
                    <a:pt x="2039" y="1708"/>
                  </a:cubicBezTo>
                  <a:cubicBezTo>
                    <a:pt x="2013" y="1679"/>
                    <a:pt x="1958" y="1666"/>
                    <a:pt x="1932" y="1653"/>
                  </a:cubicBezTo>
                  <a:cubicBezTo>
                    <a:pt x="1864" y="1640"/>
                    <a:pt x="1796" y="1627"/>
                    <a:pt x="1741" y="1585"/>
                  </a:cubicBezTo>
                  <a:cubicBezTo>
                    <a:pt x="1702" y="1546"/>
                    <a:pt x="1660" y="1491"/>
                    <a:pt x="1634" y="1452"/>
                  </a:cubicBezTo>
                  <a:cubicBezTo>
                    <a:pt x="1540" y="1316"/>
                    <a:pt x="1433" y="1193"/>
                    <a:pt x="1336" y="1073"/>
                  </a:cubicBezTo>
                  <a:cubicBezTo>
                    <a:pt x="1203" y="911"/>
                    <a:pt x="1067" y="749"/>
                    <a:pt x="918" y="587"/>
                  </a:cubicBezTo>
                  <a:cubicBezTo>
                    <a:pt x="520" y="144"/>
                    <a:pt x="267" y="1"/>
                    <a:pt x="100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3539;p77">
              <a:extLst>
                <a:ext uri="{FF2B5EF4-FFF2-40B4-BE49-F238E27FC236}">
                  <a16:creationId xmlns:a16="http://schemas.microsoft.com/office/drawing/2014/main" xmlns="" id="{FF38C6E1-CD52-4A5C-98A3-8DDCBFFD68D5}"/>
                </a:ext>
              </a:extLst>
            </p:cNvPr>
            <p:cNvSpPr/>
            <p:nvPr/>
          </p:nvSpPr>
          <p:spPr>
            <a:xfrm>
              <a:off x="2379172" y="4214977"/>
              <a:ext cx="394220" cy="175851"/>
            </a:xfrm>
            <a:custGeom>
              <a:avLst/>
              <a:gdLst/>
              <a:ahLst/>
              <a:cxnLst/>
              <a:rect l="l" t="t" r="r" b="b"/>
              <a:pathLst>
                <a:path w="2661" h="1187" extrusionOk="0">
                  <a:moveTo>
                    <a:pt x="330" y="1"/>
                  </a:moveTo>
                  <a:cubicBezTo>
                    <a:pt x="142" y="1"/>
                    <a:pt x="1" y="68"/>
                    <a:pt x="1" y="270"/>
                  </a:cubicBezTo>
                  <a:cubicBezTo>
                    <a:pt x="1" y="526"/>
                    <a:pt x="27" y="879"/>
                    <a:pt x="56" y="1187"/>
                  </a:cubicBezTo>
                  <a:lnTo>
                    <a:pt x="1190" y="1187"/>
                  </a:lnTo>
                  <a:lnTo>
                    <a:pt x="1229" y="730"/>
                  </a:lnTo>
                  <a:cubicBezTo>
                    <a:pt x="1263" y="736"/>
                    <a:pt x="1297" y="740"/>
                    <a:pt x="1331" y="740"/>
                  </a:cubicBezTo>
                  <a:cubicBezTo>
                    <a:pt x="1365" y="740"/>
                    <a:pt x="1399" y="736"/>
                    <a:pt x="1433" y="730"/>
                  </a:cubicBezTo>
                  <a:lnTo>
                    <a:pt x="1472" y="1187"/>
                  </a:lnTo>
                  <a:lnTo>
                    <a:pt x="2606" y="1187"/>
                  </a:lnTo>
                  <a:cubicBezTo>
                    <a:pt x="2632" y="879"/>
                    <a:pt x="2661" y="526"/>
                    <a:pt x="2661" y="270"/>
                  </a:cubicBezTo>
                  <a:cubicBezTo>
                    <a:pt x="2661" y="68"/>
                    <a:pt x="2518" y="1"/>
                    <a:pt x="2328" y="1"/>
                  </a:cubicBezTo>
                  <a:cubicBezTo>
                    <a:pt x="1948" y="1"/>
                    <a:pt x="1378" y="270"/>
                    <a:pt x="1378" y="270"/>
                  </a:cubicBezTo>
                  <a:lnTo>
                    <a:pt x="1391" y="377"/>
                  </a:lnTo>
                  <a:lnTo>
                    <a:pt x="1271" y="377"/>
                  </a:lnTo>
                  <a:lnTo>
                    <a:pt x="1271" y="270"/>
                  </a:lnTo>
                  <a:cubicBezTo>
                    <a:pt x="1271" y="270"/>
                    <a:pt x="707" y="1"/>
                    <a:pt x="330" y="1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3540;p77">
              <a:extLst>
                <a:ext uri="{FF2B5EF4-FFF2-40B4-BE49-F238E27FC236}">
                  <a16:creationId xmlns:a16="http://schemas.microsoft.com/office/drawing/2014/main" xmlns="" id="{1469DE91-F35C-40EC-83E1-DA21BFD87E8D}"/>
                </a:ext>
              </a:extLst>
            </p:cNvPr>
            <p:cNvSpPr/>
            <p:nvPr/>
          </p:nvSpPr>
          <p:spPr>
            <a:xfrm>
              <a:off x="2324950" y="3843273"/>
              <a:ext cx="172444" cy="207703"/>
            </a:xfrm>
            <a:custGeom>
              <a:avLst/>
              <a:gdLst/>
              <a:ahLst/>
              <a:cxnLst/>
              <a:rect l="l" t="t" r="r" b="b"/>
              <a:pathLst>
                <a:path w="1164" h="1402" extrusionOk="0">
                  <a:moveTo>
                    <a:pt x="993" y="0"/>
                  </a:moveTo>
                  <a:cubicBezTo>
                    <a:pt x="871" y="0"/>
                    <a:pt x="698" y="72"/>
                    <a:pt x="474" y="294"/>
                  </a:cubicBezTo>
                  <a:cubicBezTo>
                    <a:pt x="111" y="660"/>
                    <a:pt x="1" y="780"/>
                    <a:pt x="1" y="780"/>
                  </a:cubicBezTo>
                  <a:cubicBezTo>
                    <a:pt x="1" y="780"/>
                    <a:pt x="111" y="1240"/>
                    <a:pt x="623" y="1402"/>
                  </a:cubicBezTo>
                  <a:lnTo>
                    <a:pt x="1164" y="67"/>
                  </a:lnTo>
                  <a:cubicBezTo>
                    <a:pt x="1127" y="29"/>
                    <a:pt x="1070" y="0"/>
                    <a:pt x="99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3541;p77">
              <a:extLst>
                <a:ext uri="{FF2B5EF4-FFF2-40B4-BE49-F238E27FC236}">
                  <a16:creationId xmlns:a16="http://schemas.microsoft.com/office/drawing/2014/main" xmlns="" id="{FFAFCA48-EDE3-4B8F-8315-C6204E9A1949}"/>
                </a:ext>
              </a:extLst>
            </p:cNvPr>
            <p:cNvSpPr/>
            <p:nvPr/>
          </p:nvSpPr>
          <p:spPr>
            <a:xfrm>
              <a:off x="2655173" y="3843273"/>
              <a:ext cx="171999" cy="207703"/>
            </a:xfrm>
            <a:custGeom>
              <a:avLst/>
              <a:gdLst/>
              <a:ahLst/>
              <a:cxnLst/>
              <a:rect l="l" t="t" r="r" b="b"/>
              <a:pathLst>
                <a:path w="1161" h="1402" extrusionOk="0">
                  <a:moveTo>
                    <a:pt x="172" y="0"/>
                  </a:moveTo>
                  <a:cubicBezTo>
                    <a:pt x="95" y="0"/>
                    <a:pt x="37" y="29"/>
                    <a:pt x="1" y="67"/>
                  </a:cubicBezTo>
                  <a:lnTo>
                    <a:pt x="526" y="1402"/>
                  </a:lnTo>
                  <a:cubicBezTo>
                    <a:pt x="1054" y="1240"/>
                    <a:pt x="1161" y="780"/>
                    <a:pt x="1161" y="780"/>
                  </a:cubicBezTo>
                  <a:cubicBezTo>
                    <a:pt x="1161" y="780"/>
                    <a:pt x="1041" y="660"/>
                    <a:pt x="688" y="294"/>
                  </a:cubicBezTo>
                  <a:cubicBezTo>
                    <a:pt x="466" y="72"/>
                    <a:pt x="294" y="0"/>
                    <a:pt x="17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3542;p77">
              <a:extLst>
                <a:ext uri="{FF2B5EF4-FFF2-40B4-BE49-F238E27FC236}">
                  <a16:creationId xmlns:a16="http://schemas.microsoft.com/office/drawing/2014/main" xmlns="" id="{BBF4E064-7703-435C-9EF9-034B7AE0D0DB}"/>
                </a:ext>
              </a:extLst>
            </p:cNvPr>
            <p:cNvSpPr/>
            <p:nvPr/>
          </p:nvSpPr>
          <p:spPr>
            <a:xfrm>
              <a:off x="2379172" y="3853050"/>
              <a:ext cx="394220" cy="427850"/>
            </a:xfrm>
            <a:custGeom>
              <a:avLst/>
              <a:gdLst/>
              <a:ahLst/>
              <a:cxnLst/>
              <a:rect l="l" t="t" r="r" b="b"/>
              <a:pathLst>
                <a:path w="2661" h="2888" extrusionOk="0">
                  <a:moveTo>
                    <a:pt x="798" y="1"/>
                  </a:moveTo>
                  <a:cubicBezTo>
                    <a:pt x="717" y="202"/>
                    <a:pt x="500" y="419"/>
                    <a:pt x="312" y="1012"/>
                  </a:cubicBezTo>
                  <a:cubicBezTo>
                    <a:pt x="69" y="1822"/>
                    <a:pt x="1" y="2282"/>
                    <a:pt x="1" y="2713"/>
                  </a:cubicBezTo>
                  <a:cubicBezTo>
                    <a:pt x="1" y="2713"/>
                    <a:pt x="513" y="2888"/>
                    <a:pt x="1323" y="2888"/>
                  </a:cubicBezTo>
                  <a:cubicBezTo>
                    <a:pt x="2133" y="2888"/>
                    <a:pt x="2661" y="2713"/>
                    <a:pt x="2661" y="2713"/>
                  </a:cubicBezTo>
                  <a:cubicBezTo>
                    <a:pt x="2661" y="2269"/>
                    <a:pt x="2593" y="1822"/>
                    <a:pt x="2337" y="1012"/>
                  </a:cubicBezTo>
                  <a:cubicBezTo>
                    <a:pt x="2162" y="419"/>
                    <a:pt x="1932" y="202"/>
                    <a:pt x="1864" y="1"/>
                  </a:cubicBezTo>
                  <a:cubicBezTo>
                    <a:pt x="1864" y="14"/>
                    <a:pt x="1770" y="228"/>
                    <a:pt x="1323" y="228"/>
                  </a:cubicBezTo>
                  <a:cubicBezTo>
                    <a:pt x="879" y="228"/>
                    <a:pt x="798" y="14"/>
                    <a:pt x="798" y="1"/>
                  </a:cubicBez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3543;p77">
              <a:extLst>
                <a:ext uri="{FF2B5EF4-FFF2-40B4-BE49-F238E27FC236}">
                  <a16:creationId xmlns:a16="http://schemas.microsoft.com/office/drawing/2014/main" xmlns="" id="{F17C3562-1D82-4DEB-A1DC-820AF95F928E}"/>
                </a:ext>
              </a:extLst>
            </p:cNvPr>
            <p:cNvSpPr/>
            <p:nvPr/>
          </p:nvSpPr>
          <p:spPr>
            <a:xfrm>
              <a:off x="2607173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1" y="1"/>
                  </a:moveTo>
                  <a:lnTo>
                    <a:pt x="27" y="325"/>
                  </a:lnTo>
                  <a:lnTo>
                    <a:pt x="892" y="325"/>
                  </a:lnTo>
                  <a:cubicBezTo>
                    <a:pt x="1472" y="325"/>
                    <a:pt x="1514" y="231"/>
                    <a:pt x="1378" y="150"/>
                  </a:cubicBezTo>
                  <a:cubicBezTo>
                    <a:pt x="1242" y="82"/>
                    <a:pt x="986" y="1"/>
                    <a:pt x="98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3544;p77">
              <a:extLst>
                <a:ext uri="{FF2B5EF4-FFF2-40B4-BE49-F238E27FC236}">
                  <a16:creationId xmlns:a16="http://schemas.microsoft.com/office/drawing/2014/main" xmlns="" id="{E9242E51-76AC-4DFB-8B79-9338DC50F1C1}"/>
                </a:ext>
              </a:extLst>
            </p:cNvPr>
            <p:cNvSpPr/>
            <p:nvPr/>
          </p:nvSpPr>
          <p:spPr>
            <a:xfrm>
              <a:off x="2321098" y="4502978"/>
              <a:ext cx="224295" cy="48148"/>
            </a:xfrm>
            <a:custGeom>
              <a:avLst/>
              <a:gdLst/>
              <a:ahLst/>
              <a:cxnLst/>
              <a:rect l="l" t="t" r="r" b="b"/>
              <a:pathLst>
                <a:path w="1514" h="325" extrusionOk="0">
                  <a:moveTo>
                    <a:pt x="529" y="1"/>
                  </a:moveTo>
                  <a:cubicBezTo>
                    <a:pt x="529" y="1"/>
                    <a:pt x="270" y="82"/>
                    <a:pt x="137" y="150"/>
                  </a:cubicBezTo>
                  <a:cubicBezTo>
                    <a:pt x="1" y="231"/>
                    <a:pt x="43" y="325"/>
                    <a:pt x="623" y="325"/>
                  </a:cubicBezTo>
                  <a:lnTo>
                    <a:pt x="1485" y="325"/>
                  </a:lnTo>
                  <a:lnTo>
                    <a:pt x="1514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3545;p77">
              <a:extLst>
                <a:ext uri="{FF2B5EF4-FFF2-40B4-BE49-F238E27FC236}">
                  <a16:creationId xmlns:a16="http://schemas.microsoft.com/office/drawing/2014/main" xmlns="" id="{C3FE83A4-93BF-4E49-9215-F4EF767EDDF7}"/>
                </a:ext>
              </a:extLst>
            </p:cNvPr>
            <p:cNvSpPr/>
            <p:nvPr/>
          </p:nvSpPr>
          <p:spPr>
            <a:xfrm>
              <a:off x="2261098" y="3253049"/>
              <a:ext cx="566072" cy="533924"/>
            </a:xfrm>
            <a:custGeom>
              <a:avLst/>
              <a:gdLst/>
              <a:ahLst/>
              <a:cxnLst/>
              <a:rect l="l" t="t" r="r" b="b"/>
              <a:pathLst>
                <a:path w="3821" h="3604" extrusionOk="0">
                  <a:moveTo>
                    <a:pt x="1919" y="1"/>
                  </a:moveTo>
                  <a:cubicBezTo>
                    <a:pt x="1310" y="1"/>
                    <a:pt x="448" y="189"/>
                    <a:pt x="231" y="1067"/>
                  </a:cubicBezTo>
                  <a:cubicBezTo>
                    <a:pt x="1" y="1958"/>
                    <a:pt x="43" y="2849"/>
                    <a:pt x="419" y="3186"/>
                  </a:cubicBezTo>
                  <a:cubicBezTo>
                    <a:pt x="785" y="3536"/>
                    <a:pt x="1391" y="3604"/>
                    <a:pt x="1919" y="3604"/>
                  </a:cubicBezTo>
                  <a:cubicBezTo>
                    <a:pt x="2431" y="3604"/>
                    <a:pt x="3040" y="3536"/>
                    <a:pt x="3416" y="3186"/>
                  </a:cubicBezTo>
                  <a:cubicBezTo>
                    <a:pt x="3782" y="2849"/>
                    <a:pt x="3821" y="1958"/>
                    <a:pt x="3607" y="1067"/>
                  </a:cubicBezTo>
                  <a:cubicBezTo>
                    <a:pt x="3377" y="189"/>
                    <a:pt x="2525" y="1"/>
                    <a:pt x="191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3546;p77">
              <a:extLst>
                <a:ext uri="{FF2B5EF4-FFF2-40B4-BE49-F238E27FC236}">
                  <a16:creationId xmlns:a16="http://schemas.microsoft.com/office/drawing/2014/main" xmlns="" id="{A656EA73-F177-4B47-B1F4-59F524512383}"/>
                </a:ext>
              </a:extLst>
            </p:cNvPr>
            <p:cNvSpPr/>
            <p:nvPr/>
          </p:nvSpPr>
          <p:spPr>
            <a:xfrm>
              <a:off x="2285098" y="3589050"/>
              <a:ext cx="112000" cy="112000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80" y="1"/>
                  </a:moveTo>
                  <a:cubicBezTo>
                    <a:pt x="176" y="1"/>
                    <a:pt x="1" y="176"/>
                    <a:pt x="1" y="377"/>
                  </a:cubicBezTo>
                  <a:cubicBezTo>
                    <a:pt x="1" y="581"/>
                    <a:pt x="176" y="756"/>
                    <a:pt x="380" y="756"/>
                  </a:cubicBezTo>
                  <a:cubicBezTo>
                    <a:pt x="581" y="756"/>
                    <a:pt x="756" y="581"/>
                    <a:pt x="756" y="377"/>
                  </a:cubicBezTo>
                  <a:cubicBezTo>
                    <a:pt x="756" y="176"/>
                    <a:pt x="581" y="1"/>
                    <a:pt x="38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3547;p77">
              <a:extLst>
                <a:ext uri="{FF2B5EF4-FFF2-40B4-BE49-F238E27FC236}">
                  <a16:creationId xmlns:a16="http://schemas.microsoft.com/office/drawing/2014/main" xmlns="" id="{9ED879A0-FF09-4D25-B4C4-6336B8F557EA}"/>
                </a:ext>
              </a:extLst>
            </p:cNvPr>
            <p:cNvSpPr/>
            <p:nvPr/>
          </p:nvSpPr>
          <p:spPr>
            <a:xfrm>
              <a:off x="2681098" y="3589050"/>
              <a:ext cx="110074" cy="112000"/>
            </a:xfrm>
            <a:custGeom>
              <a:avLst/>
              <a:gdLst/>
              <a:ahLst/>
              <a:cxnLst/>
              <a:rect l="l" t="t" r="r" b="b"/>
              <a:pathLst>
                <a:path w="743" h="756" extrusionOk="0">
                  <a:moveTo>
                    <a:pt x="367" y="1"/>
                  </a:moveTo>
                  <a:cubicBezTo>
                    <a:pt x="163" y="1"/>
                    <a:pt x="1" y="176"/>
                    <a:pt x="1" y="377"/>
                  </a:cubicBezTo>
                  <a:cubicBezTo>
                    <a:pt x="1" y="581"/>
                    <a:pt x="163" y="756"/>
                    <a:pt x="367" y="756"/>
                  </a:cubicBezTo>
                  <a:cubicBezTo>
                    <a:pt x="581" y="756"/>
                    <a:pt x="743" y="581"/>
                    <a:pt x="743" y="377"/>
                  </a:cubicBezTo>
                  <a:cubicBezTo>
                    <a:pt x="743" y="176"/>
                    <a:pt x="581" y="1"/>
                    <a:pt x="367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3548;p77">
              <a:extLst>
                <a:ext uri="{FF2B5EF4-FFF2-40B4-BE49-F238E27FC236}">
                  <a16:creationId xmlns:a16="http://schemas.microsoft.com/office/drawing/2014/main" xmlns="" id="{A02E2E33-0052-4EA3-A9A3-0C0BA26F2203}"/>
                </a:ext>
              </a:extLst>
            </p:cNvPr>
            <p:cNvSpPr/>
            <p:nvPr/>
          </p:nvSpPr>
          <p:spPr>
            <a:xfrm>
              <a:off x="2365246" y="3296753"/>
              <a:ext cx="394517" cy="160147"/>
            </a:xfrm>
            <a:custGeom>
              <a:avLst/>
              <a:gdLst/>
              <a:ahLst/>
              <a:cxnLst/>
              <a:rect l="l" t="t" r="r" b="b"/>
              <a:pathLst>
                <a:path w="2663" h="1081" extrusionOk="0">
                  <a:moveTo>
                    <a:pt x="2350" y="1"/>
                  </a:moveTo>
                  <a:lnTo>
                    <a:pt x="1" y="43"/>
                  </a:lnTo>
                  <a:cubicBezTo>
                    <a:pt x="269" y="890"/>
                    <a:pt x="967" y="1080"/>
                    <a:pt x="1339" y="1080"/>
                  </a:cubicBezTo>
                  <a:cubicBezTo>
                    <a:pt x="1451" y="1080"/>
                    <a:pt x="1534" y="1063"/>
                    <a:pt x="1566" y="1041"/>
                  </a:cubicBezTo>
                  <a:cubicBezTo>
                    <a:pt x="1715" y="934"/>
                    <a:pt x="1566" y="312"/>
                    <a:pt x="1566" y="312"/>
                  </a:cubicBezTo>
                  <a:lnTo>
                    <a:pt x="1566" y="312"/>
                  </a:lnTo>
                  <a:cubicBezTo>
                    <a:pt x="1713" y="843"/>
                    <a:pt x="2219" y="1038"/>
                    <a:pt x="2475" y="1038"/>
                  </a:cubicBezTo>
                  <a:cubicBezTo>
                    <a:pt x="2597" y="1038"/>
                    <a:pt x="2662" y="994"/>
                    <a:pt x="2606" y="921"/>
                  </a:cubicBezTo>
                  <a:cubicBezTo>
                    <a:pt x="2431" y="691"/>
                    <a:pt x="2350" y="1"/>
                    <a:pt x="2350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3549;p77">
              <a:extLst>
                <a:ext uri="{FF2B5EF4-FFF2-40B4-BE49-F238E27FC236}">
                  <a16:creationId xmlns:a16="http://schemas.microsoft.com/office/drawing/2014/main" xmlns="" id="{EC801957-EBF9-44B3-9B44-6CFA07AE13A7}"/>
                </a:ext>
              </a:extLst>
            </p:cNvPr>
            <p:cNvSpPr/>
            <p:nvPr/>
          </p:nvSpPr>
          <p:spPr>
            <a:xfrm>
              <a:off x="2492950" y="3614976"/>
              <a:ext cx="71111" cy="30074"/>
            </a:xfrm>
            <a:custGeom>
              <a:avLst/>
              <a:gdLst/>
              <a:ahLst/>
              <a:cxnLst/>
              <a:rect l="l" t="t" r="r" b="b"/>
              <a:pathLst>
                <a:path w="480" h="203" extrusionOk="0">
                  <a:moveTo>
                    <a:pt x="260" y="1"/>
                  </a:moveTo>
                  <a:cubicBezTo>
                    <a:pt x="124" y="1"/>
                    <a:pt x="1" y="82"/>
                    <a:pt x="1" y="121"/>
                  </a:cubicBezTo>
                  <a:cubicBezTo>
                    <a:pt x="1" y="171"/>
                    <a:pt x="139" y="203"/>
                    <a:pt x="266" y="203"/>
                  </a:cubicBezTo>
                  <a:cubicBezTo>
                    <a:pt x="377" y="203"/>
                    <a:pt x="480" y="178"/>
                    <a:pt x="474" y="121"/>
                  </a:cubicBezTo>
                  <a:cubicBezTo>
                    <a:pt x="474" y="69"/>
                    <a:pt x="380" y="14"/>
                    <a:pt x="260" y="1"/>
                  </a:cubicBezTo>
                  <a:close/>
                </a:path>
              </a:pathLst>
            </a:custGeom>
            <a:solidFill>
              <a:srgbClr val="FCA3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3550;p77">
              <a:extLst>
                <a:ext uri="{FF2B5EF4-FFF2-40B4-BE49-F238E27FC236}">
                  <a16:creationId xmlns:a16="http://schemas.microsoft.com/office/drawing/2014/main" xmlns="" id="{4A59C9F4-4E8D-4EA0-8435-E21888B4B8DC}"/>
                </a:ext>
              </a:extLst>
            </p:cNvPr>
            <p:cNvSpPr/>
            <p:nvPr/>
          </p:nvSpPr>
          <p:spPr>
            <a:xfrm>
              <a:off x="2491024" y="3611568"/>
              <a:ext cx="78370" cy="28889"/>
            </a:xfrm>
            <a:custGeom>
              <a:avLst/>
              <a:gdLst/>
              <a:ahLst/>
              <a:cxnLst/>
              <a:rect l="l" t="t" r="r" b="b"/>
              <a:pathLst>
                <a:path w="529" h="195" extrusionOk="0">
                  <a:moveTo>
                    <a:pt x="280" y="0"/>
                  </a:moveTo>
                  <a:cubicBezTo>
                    <a:pt x="157" y="0"/>
                    <a:pt x="29" y="61"/>
                    <a:pt x="1" y="173"/>
                  </a:cubicBezTo>
                  <a:cubicBezTo>
                    <a:pt x="82" y="105"/>
                    <a:pt x="150" y="50"/>
                    <a:pt x="273" y="50"/>
                  </a:cubicBezTo>
                  <a:cubicBezTo>
                    <a:pt x="380" y="50"/>
                    <a:pt x="435" y="105"/>
                    <a:pt x="487" y="186"/>
                  </a:cubicBezTo>
                  <a:cubicBezTo>
                    <a:pt x="492" y="191"/>
                    <a:pt x="500" y="194"/>
                    <a:pt x="508" y="194"/>
                  </a:cubicBezTo>
                  <a:cubicBezTo>
                    <a:pt x="519" y="194"/>
                    <a:pt x="529" y="188"/>
                    <a:pt x="529" y="173"/>
                  </a:cubicBezTo>
                  <a:cubicBezTo>
                    <a:pt x="508" y="55"/>
                    <a:pt x="396" y="0"/>
                    <a:pt x="280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3551;p77">
              <a:extLst>
                <a:ext uri="{FF2B5EF4-FFF2-40B4-BE49-F238E27FC236}">
                  <a16:creationId xmlns:a16="http://schemas.microsoft.com/office/drawing/2014/main" xmlns="" id="{16521739-9C83-4318-AEAC-C0297DDC8B0C}"/>
                </a:ext>
              </a:extLst>
            </p:cNvPr>
            <p:cNvSpPr/>
            <p:nvPr/>
          </p:nvSpPr>
          <p:spPr>
            <a:xfrm>
              <a:off x="2587321" y="3458975"/>
              <a:ext cx="179851" cy="144296"/>
            </a:xfrm>
            <a:custGeom>
              <a:avLst/>
              <a:gdLst/>
              <a:ahLst/>
              <a:cxnLst/>
              <a:rect l="l" t="t" r="r" b="b"/>
              <a:pathLst>
                <a:path w="1214" h="974" extrusionOk="0">
                  <a:moveTo>
                    <a:pt x="608" y="1"/>
                  </a:moveTo>
                  <a:cubicBezTo>
                    <a:pt x="433" y="1"/>
                    <a:pt x="161" y="108"/>
                    <a:pt x="93" y="364"/>
                  </a:cubicBezTo>
                  <a:cubicBezTo>
                    <a:pt x="1" y="681"/>
                    <a:pt x="182" y="973"/>
                    <a:pt x="582" y="973"/>
                  </a:cubicBezTo>
                  <a:cubicBezTo>
                    <a:pt x="590" y="973"/>
                    <a:pt x="599" y="973"/>
                    <a:pt x="608" y="973"/>
                  </a:cubicBezTo>
                  <a:cubicBezTo>
                    <a:pt x="1065" y="960"/>
                    <a:pt x="1214" y="688"/>
                    <a:pt x="1175" y="445"/>
                  </a:cubicBezTo>
                  <a:cubicBezTo>
                    <a:pt x="1120" y="176"/>
                    <a:pt x="932" y="1"/>
                    <a:pt x="6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3552;p77">
              <a:extLst>
                <a:ext uri="{FF2B5EF4-FFF2-40B4-BE49-F238E27FC236}">
                  <a16:creationId xmlns:a16="http://schemas.microsoft.com/office/drawing/2014/main" xmlns="" id="{D7475A15-E3F0-4F29-BAFB-667F6BA3FEEA}"/>
                </a:ext>
              </a:extLst>
            </p:cNvPr>
            <p:cNvSpPr/>
            <p:nvPr/>
          </p:nvSpPr>
          <p:spPr>
            <a:xfrm>
              <a:off x="2597098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541" y="1"/>
                  </a:moveTo>
                  <a:cubicBezTo>
                    <a:pt x="425" y="1"/>
                    <a:pt x="312" y="36"/>
                    <a:pt x="218" y="90"/>
                  </a:cubicBezTo>
                  <a:cubicBezTo>
                    <a:pt x="69" y="184"/>
                    <a:pt x="27" y="307"/>
                    <a:pt x="1" y="469"/>
                  </a:cubicBezTo>
                  <a:cubicBezTo>
                    <a:pt x="1" y="482"/>
                    <a:pt x="14" y="482"/>
                    <a:pt x="14" y="482"/>
                  </a:cubicBezTo>
                  <a:cubicBezTo>
                    <a:pt x="84" y="260"/>
                    <a:pt x="318" y="108"/>
                    <a:pt x="546" y="108"/>
                  </a:cubicBezTo>
                  <a:cubicBezTo>
                    <a:pt x="581" y="108"/>
                    <a:pt x="615" y="112"/>
                    <a:pt x="649" y="119"/>
                  </a:cubicBezTo>
                  <a:cubicBezTo>
                    <a:pt x="756" y="145"/>
                    <a:pt x="866" y="200"/>
                    <a:pt x="934" y="281"/>
                  </a:cubicBezTo>
                  <a:cubicBezTo>
                    <a:pt x="1015" y="375"/>
                    <a:pt x="1015" y="495"/>
                    <a:pt x="1096" y="576"/>
                  </a:cubicBezTo>
                  <a:cubicBezTo>
                    <a:pt x="1105" y="585"/>
                    <a:pt x="1121" y="596"/>
                    <a:pt x="1133" y="596"/>
                  </a:cubicBezTo>
                  <a:cubicBezTo>
                    <a:pt x="1139" y="596"/>
                    <a:pt x="1144" y="594"/>
                    <a:pt x="1148" y="589"/>
                  </a:cubicBezTo>
                  <a:cubicBezTo>
                    <a:pt x="1216" y="456"/>
                    <a:pt x="1109" y="281"/>
                    <a:pt x="1015" y="184"/>
                  </a:cubicBezTo>
                  <a:cubicBezTo>
                    <a:pt x="918" y="90"/>
                    <a:pt x="772" y="22"/>
                    <a:pt x="636" y="9"/>
                  </a:cubicBezTo>
                  <a:cubicBezTo>
                    <a:pt x="604" y="3"/>
                    <a:pt x="573" y="1"/>
                    <a:pt x="54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3553;p77">
              <a:extLst>
                <a:ext uri="{FF2B5EF4-FFF2-40B4-BE49-F238E27FC236}">
                  <a16:creationId xmlns:a16="http://schemas.microsoft.com/office/drawing/2014/main" xmlns="" id="{183FAB0D-0FB4-4652-B909-75522DD8FCCA}"/>
                </a:ext>
              </a:extLst>
            </p:cNvPr>
            <p:cNvSpPr/>
            <p:nvPr/>
          </p:nvSpPr>
          <p:spPr>
            <a:xfrm>
              <a:off x="2605247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76" y="1"/>
                    <a:pt x="1" y="189"/>
                    <a:pt x="1" y="406"/>
                  </a:cubicBezTo>
                  <a:cubicBezTo>
                    <a:pt x="1" y="636"/>
                    <a:pt x="176" y="811"/>
                    <a:pt x="406" y="811"/>
                  </a:cubicBezTo>
                  <a:cubicBezTo>
                    <a:pt x="620" y="811"/>
                    <a:pt x="811" y="636"/>
                    <a:pt x="811" y="406"/>
                  </a:cubicBezTo>
                  <a:cubicBezTo>
                    <a:pt x="811" y="189"/>
                    <a:pt x="620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3554;p77">
              <a:extLst>
                <a:ext uri="{FF2B5EF4-FFF2-40B4-BE49-F238E27FC236}">
                  <a16:creationId xmlns:a16="http://schemas.microsoft.com/office/drawing/2014/main" xmlns="" id="{8CACF9D3-D479-44FD-9C28-04E1EFD4C48D}"/>
                </a:ext>
              </a:extLst>
            </p:cNvPr>
            <p:cNvSpPr/>
            <p:nvPr/>
          </p:nvSpPr>
          <p:spPr>
            <a:xfrm>
              <a:off x="2619173" y="3518976"/>
              <a:ext cx="38074" cy="38074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1" y="1"/>
                  </a:moveTo>
                  <a:cubicBezTo>
                    <a:pt x="56" y="1"/>
                    <a:pt x="1" y="53"/>
                    <a:pt x="1" y="134"/>
                  </a:cubicBezTo>
                  <a:cubicBezTo>
                    <a:pt x="1" y="202"/>
                    <a:pt x="56" y="257"/>
                    <a:pt x="121" y="257"/>
                  </a:cubicBezTo>
                  <a:cubicBezTo>
                    <a:pt x="189" y="257"/>
                    <a:pt x="257" y="202"/>
                    <a:pt x="257" y="134"/>
                  </a:cubicBezTo>
                  <a:cubicBezTo>
                    <a:pt x="257" y="53"/>
                    <a:pt x="189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3555;p77">
              <a:extLst>
                <a:ext uri="{FF2B5EF4-FFF2-40B4-BE49-F238E27FC236}">
                  <a16:creationId xmlns:a16="http://schemas.microsoft.com/office/drawing/2014/main" xmlns="" id="{E9BEBF55-6BD3-44E3-B752-6C7F6BAAD108}"/>
                </a:ext>
              </a:extLst>
            </p:cNvPr>
            <p:cNvSpPr/>
            <p:nvPr/>
          </p:nvSpPr>
          <p:spPr>
            <a:xfrm>
              <a:off x="2311024" y="3458975"/>
              <a:ext cx="181777" cy="144296"/>
            </a:xfrm>
            <a:custGeom>
              <a:avLst/>
              <a:gdLst/>
              <a:ahLst/>
              <a:cxnLst/>
              <a:rect l="l" t="t" r="r" b="b"/>
              <a:pathLst>
                <a:path w="1227" h="974" extrusionOk="0">
                  <a:moveTo>
                    <a:pt x="610" y="1"/>
                  </a:moveTo>
                  <a:cubicBezTo>
                    <a:pt x="299" y="1"/>
                    <a:pt x="95" y="176"/>
                    <a:pt x="43" y="445"/>
                  </a:cubicBezTo>
                  <a:cubicBezTo>
                    <a:pt x="1" y="688"/>
                    <a:pt x="163" y="960"/>
                    <a:pt x="610" y="973"/>
                  </a:cubicBezTo>
                  <a:cubicBezTo>
                    <a:pt x="619" y="973"/>
                    <a:pt x="627" y="973"/>
                    <a:pt x="636" y="973"/>
                  </a:cubicBezTo>
                  <a:cubicBezTo>
                    <a:pt x="1036" y="973"/>
                    <a:pt x="1227" y="681"/>
                    <a:pt x="1135" y="364"/>
                  </a:cubicBezTo>
                  <a:cubicBezTo>
                    <a:pt x="1054" y="108"/>
                    <a:pt x="785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3556;p77">
              <a:extLst>
                <a:ext uri="{FF2B5EF4-FFF2-40B4-BE49-F238E27FC236}">
                  <a16:creationId xmlns:a16="http://schemas.microsoft.com/office/drawing/2014/main" xmlns="" id="{2FFE5E44-A81A-409B-A74E-EF37BC7D459D}"/>
                </a:ext>
              </a:extLst>
            </p:cNvPr>
            <p:cNvSpPr/>
            <p:nvPr/>
          </p:nvSpPr>
          <p:spPr>
            <a:xfrm>
              <a:off x="2300950" y="3451568"/>
              <a:ext cx="180147" cy="88296"/>
            </a:xfrm>
            <a:custGeom>
              <a:avLst/>
              <a:gdLst/>
              <a:ahLst/>
              <a:cxnLst/>
              <a:rect l="l" t="t" r="r" b="b"/>
              <a:pathLst>
                <a:path w="1216" h="596" extrusionOk="0">
                  <a:moveTo>
                    <a:pt x="663" y="1"/>
                  </a:moveTo>
                  <a:cubicBezTo>
                    <a:pt x="604" y="1"/>
                    <a:pt x="544" y="8"/>
                    <a:pt x="487" y="22"/>
                  </a:cubicBezTo>
                  <a:cubicBezTo>
                    <a:pt x="380" y="64"/>
                    <a:pt x="260" y="119"/>
                    <a:pt x="192" y="213"/>
                  </a:cubicBezTo>
                  <a:cubicBezTo>
                    <a:pt x="111" y="294"/>
                    <a:pt x="1" y="456"/>
                    <a:pt x="82" y="576"/>
                  </a:cubicBezTo>
                  <a:cubicBezTo>
                    <a:pt x="93" y="585"/>
                    <a:pt x="109" y="596"/>
                    <a:pt x="122" y="596"/>
                  </a:cubicBezTo>
                  <a:cubicBezTo>
                    <a:pt x="128" y="596"/>
                    <a:pt x="133" y="594"/>
                    <a:pt x="137" y="589"/>
                  </a:cubicBezTo>
                  <a:cubicBezTo>
                    <a:pt x="192" y="508"/>
                    <a:pt x="205" y="414"/>
                    <a:pt x="244" y="333"/>
                  </a:cubicBezTo>
                  <a:cubicBezTo>
                    <a:pt x="299" y="252"/>
                    <a:pt x="380" y="200"/>
                    <a:pt x="474" y="158"/>
                  </a:cubicBezTo>
                  <a:cubicBezTo>
                    <a:pt x="546" y="123"/>
                    <a:pt x="622" y="107"/>
                    <a:pt x="697" y="107"/>
                  </a:cubicBezTo>
                  <a:cubicBezTo>
                    <a:pt x="919" y="107"/>
                    <a:pt x="1133" y="249"/>
                    <a:pt x="1203" y="482"/>
                  </a:cubicBezTo>
                  <a:cubicBezTo>
                    <a:pt x="1207" y="486"/>
                    <a:pt x="1209" y="487"/>
                    <a:pt x="1211" y="487"/>
                  </a:cubicBezTo>
                  <a:cubicBezTo>
                    <a:pt x="1216" y="487"/>
                    <a:pt x="1216" y="478"/>
                    <a:pt x="1216" y="469"/>
                  </a:cubicBezTo>
                  <a:cubicBezTo>
                    <a:pt x="1190" y="307"/>
                    <a:pt x="1122" y="171"/>
                    <a:pt x="973" y="77"/>
                  </a:cubicBezTo>
                  <a:cubicBezTo>
                    <a:pt x="879" y="25"/>
                    <a:pt x="771" y="1"/>
                    <a:pt x="6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3557;p77">
              <a:extLst>
                <a:ext uri="{FF2B5EF4-FFF2-40B4-BE49-F238E27FC236}">
                  <a16:creationId xmlns:a16="http://schemas.microsoft.com/office/drawing/2014/main" xmlns="" id="{9E8243FD-AEB7-42FD-B7A4-A9E4F9AF3A19}"/>
                </a:ext>
              </a:extLst>
            </p:cNvPr>
            <p:cNvSpPr/>
            <p:nvPr/>
          </p:nvSpPr>
          <p:spPr>
            <a:xfrm>
              <a:off x="2353246" y="3482975"/>
              <a:ext cx="120148" cy="120148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1"/>
                  </a:moveTo>
                  <a:cubicBezTo>
                    <a:pt x="189" y="1"/>
                    <a:pt x="1" y="189"/>
                    <a:pt x="1" y="406"/>
                  </a:cubicBezTo>
                  <a:cubicBezTo>
                    <a:pt x="1" y="636"/>
                    <a:pt x="189" y="811"/>
                    <a:pt x="406" y="811"/>
                  </a:cubicBezTo>
                  <a:cubicBezTo>
                    <a:pt x="636" y="811"/>
                    <a:pt x="811" y="636"/>
                    <a:pt x="811" y="406"/>
                  </a:cubicBezTo>
                  <a:cubicBezTo>
                    <a:pt x="811" y="189"/>
                    <a:pt x="636" y="1"/>
                    <a:pt x="406" y="1"/>
                  </a:cubicBezTo>
                  <a:close/>
                </a:path>
              </a:pathLst>
            </a:custGeom>
            <a:solidFill>
              <a:srgbClr val="193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3558;p77">
              <a:extLst>
                <a:ext uri="{FF2B5EF4-FFF2-40B4-BE49-F238E27FC236}">
                  <a16:creationId xmlns:a16="http://schemas.microsoft.com/office/drawing/2014/main" xmlns="" id="{213F1967-A19E-4BD4-9210-5FE1846C8942}"/>
                </a:ext>
              </a:extLst>
            </p:cNvPr>
            <p:cNvSpPr/>
            <p:nvPr/>
          </p:nvSpPr>
          <p:spPr>
            <a:xfrm>
              <a:off x="2367172" y="3518976"/>
              <a:ext cx="40000" cy="38074"/>
            </a:xfrm>
            <a:custGeom>
              <a:avLst/>
              <a:gdLst/>
              <a:ahLst/>
              <a:cxnLst/>
              <a:rect l="l" t="t" r="r" b="b"/>
              <a:pathLst>
                <a:path w="270" h="257" extrusionOk="0">
                  <a:moveTo>
                    <a:pt x="137" y="1"/>
                  </a:moveTo>
                  <a:cubicBezTo>
                    <a:pt x="69" y="1"/>
                    <a:pt x="1" y="53"/>
                    <a:pt x="1" y="134"/>
                  </a:cubicBezTo>
                  <a:cubicBezTo>
                    <a:pt x="1" y="202"/>
                    <a:pt x="69" y="257"/>
                    <a:pt x="137" y="257"/>
                  </a:cubicBezTo>
                  <a:cubicBezTo>
                    <a:pt x="202" y="257"/>
                    <a:pt x="270" y="202"/>
                    <a:pt x="270" y="134"/>
                  </a:cubicBezTo>
                  <a:cubicBezTo>
                    <a:pt x="270" y="53"/>
                    <a:pt x="202" y="1"/>
                    <a:pt x="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3559;p77">
              <a:extLst>
                <a:ext uri="{FF2B5EF4-FFF2-40B4-BE49-F238E27FC236}">
                  <a16:creationId xmlns:a16="http://schemas.microsoft.com/office/drawing/2014/main" xmlns="" id="{A7958700-F16B-4E5A-9721-D67A18DAB3E4}"/>
                </a:ext>
              </a:extLst>
            </p:cNvPr>
            <p:cNvSpPr/>
            <p:nvPr/>
          </p:nvSpPr>
          <p:spPr>
            <a:xfrm>
              <a:off x="2633098" y="3382234"/>
              <a:ext cx="100000" cy="50963"/>
            </a:xfrm>
            <a:custGeom>
              <a:avLst/>
              <a:gdLst/>
              <a:ahLst/>
              <a:cxnLst/>
              <a:rect l="l" t="t" r="r" b="b"/>
              <a:pathLst>
                <a:path w="675" h="344" extrusionOk="0">
                  <a:moveTo>
                    <a:pt x="165" y="1"/>
                  </a:moveTo>
                  <a:cubicBezTo>
                    <a:pt x="146" y="1"/>
                    <a:pt x="127" y="2"/>
                    <a:pt x="108" y="4"/>
                  </a:cubicBezTo>
                  <a:cubicBezTo>
                    <a:pt x="95" y="4"/>
                    <a:pt x="69" y="4"/>
                    <a:pt x="56" y="20"/>
                  </a:cubicBezTo>
                  <a:cubicBezTo>
                    <a:pt x="27" y="33"/>
                    <a:pt x="1" y="59"/>
                    <a:pt x="1" y="85"/>
                  </a:cubicBezTo>
                  <a:cubicBezTo>
                    <a:pt x="1" y="140"/>
                    <a:pt x="43" y="166"/>
                    <a:pt x="95" y="166"/>
                  </a:cubicBezTo>
                  <a:cubicBezTo>
                    <a:pt x="124" y="182"/>
                    <a:pt x="163" y="182"/>
                    <a:pt x="205" y="195"/>
                  </a:cubicBezTo>
                  <a:cubicBezTo>
                    <a:pt x="231" y="195"/>
                    <a:pt x="257" y="195"/>
                    <a:pt x="270" y="208"/>
                  </a:cubicBezTo>
                  <a:cubicBezTo>
                    <a:pt x="367" y="221"/>
                    <a:pt x="448" y="247"/>
                    <a:pt x="529" y="302"/>
                  </a:cubicBezTo>
                  <a:cubicBezTo>
                    <a:pt x="555" y="315"/>
                    <a:pt x="594" y="344"/>
                    <a:pt x="623" y="344"/>
                  </a:cubicBezTo>
                  <a:cubicBezTo>
                    <a:pt x="636" y="344"/>
                    <a:pt x="662" y="344"/>
                    <a:pt x="675" y="328"/>
                  </a:cubicBezTo>
                  <a:lnTo>
                    <a:pt x="675" y="302"/>
                  </a:lnTo>
                  <a:cubicBezTo>
                    <a:pt x="662" y="263"/>
                    <a:pt x="636" y="221"/>
                    <a:pt x="610" y="195"/>
                  </a:cubicBezTo>
                  <a:cubicBezTo>
                    <a:pt x="568" y="153"/>
                    <a:pt x="513" y="114"/>
                    <a:pt x="461" y="85"/>
                  </a:cubicBezTo>
                  <a:cubicBezTo>
                    <a:pt x="368" y="30"/>
                    <a:pt x="268" y="1"/>
                    <a:pt x="165" y="1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3560;p77">
              <a:extLst>
                <a:ext uri="{FF2B5EF4-FFF2-40B4-BE49-F238E27FC236}">
                  <a16:creationId xmlns:a16="http://schemas.microsoft.com/office/drawing/2014/main" xmlns="" id="{05B20A7D-B1D9-47B7-9616-DD88EB6D0393}"/>
                </a:ext>
              </a:extLst>
            </p:cNvPr>
            <p:cNvSpPr/>
            <p:nvPr/>
          </p:nvSpPr>
          <p:spPr>
            <a:xfrm>
              <a:off x="2345098" y="3382086"/>
              <a:ext cx="102370" cy="46222"/>
            </a:xfrm>
            <a:custGeom>
              <a:avLst/>
              <a:gdLst/>
              <a:ahLst/>
              <a:cxnLst/>
              <a:rect l="l" t="t" r="r" b="b"/>
              <a:pathLst>
                <a:path w="691" h="312" extrusionOk="0">
                  <a:moveTo>
                    <a:pt x="497" y="0"/>
                  </a:moveTo>
                  <a:cubicBezTo>
                    <a:pt x="404" y="0"/>
                    <a:pt x="313" y="18"/>
                    <a:pt x="231" y="60"/>
                  </a:cubicBezTo>
                  <a:cubicBezTo>
                    <a:pt x="176" y="86"/>
                    <a:pt x="124" y="115"/>
                    <a:pt x="82" y="154"/>
                  </a:cubicBezTo>
                  <a:cubicBezTo>
                    <a:pt x="43" y="196"/>
                    <a:pt x="14" y="222"/>
                    <a:pt x="1" y="264"/>
                  </a:cubicBezTo>
                  <a:lnTo>
                    <a:pt x="1" y="290"/>
                  </a:lnTo>
                  <a:cubicBezTo>
                    <a:pt x="1" y="305"/>
                    <a:pt x="10" y="311"/>
                    <a:pt x="20" y="311"/>
                  </a:cubicBezTo>
                  <a:cubicBezTo>
                    <a:pt x="28" y="311"/>
                    <a:pt x="36" y="308"/>
                    <a:pt x="43" y="303"/>
                  </a:cubicBezTo>
                  <a:cubicBezTo>
                    <a:pt x="82" y="303"/>
                    <a:pt x="108" y="290"/>
                    <a:pt x="150" y="264"/>
                  </a:cubicBezTo>
                  <a:cubicBezTo>
                    <a:pt x="231" y="235"/>
                    <a:pt x="312" y="209"/>
                    <a:pt x="406" y="196"/>
                  </a:cubicBezTo>
                  <a:cubicBezTo>
                    <a:pt x="432" y="196"/>
                    <a:pt x="461" y="183"/>
                    <a:pt x="487" y="183"/>
                  </a:cubicBezTo>
                  <a:lnTo>
                    <a:pt x="594" y="183"/>
                  </a:lnTo>
                  <a:cubicBezTo>
                    <a:pt x="636" y="167"/>
                    <a:pt x="691" y="154"/>
                    <a:pt x="691" y="102"/>
                  </a:cubicBezTo>
                  <a:cubicBezTo>
                    <a:pt x="691" y="73"/>
                    <a:pt x="675" y="47"/>
                    <a:pt x="649" y="21"/>
                  </a:cubicBezTo>
                  <a:cubicBezTo>
                    <a:pt x="623" y="5"/>
                    <a:pt x="610" y="5"/>
                    <a:pt x="581" y="5"/>
                  </a:cubicBezTo>
                  <a:cubicBezTo>
                    <a:pt x="553" y="2"/>
                    <a:pt x="525" y="0"/>
                    <a:pt x="497" y="0"/>
                  </a:cubicBezTo>
                  <a:close/>
                </a:path>
              </a:pathLst>
            </a:custGeom>
            <a:solidFill>
              <a:srgbClr val="A03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3561;p77">
              <a:extLst>
                <a:ext uri="{FF2B5EF4-FFF2-40B4-BE49-F238E27FC236}">
                  <a16:creationId xmlns:a16="http://schemas.microsoft.com/office/drawing/2014/main" xmlns="" id="{967D04AF-F0AE-4A48-A063-662234323055}"/>
                </a:ext>
              </a:extLst>
            </p:cNvPr>
            <p:cNvSpPr/>
            <p:nvPr/>
          </p:nvSpPr>
          <p:spPr>
            <a:xfrm>
              <a:off x="2809247" y="3432309"/>
              <a:ext cx="147999" cy="189777"/>
            </a:xfrm>
            <a:custGeom>
              <a:avLst/>
              <a:gdLst/>
              <a:ahLst/>
              <a:cxnLst/>
              <a:rect l="l" t="t" r="r" b="b"/>
              <a:pathLst>
                <a:path w="999" h="1281" extrusionOk="0">
                  <a:moveTo>
                    <a:pt x="469" y="1"/>
                  </a:moveTo>
                  <a:cubicBezTo>
                    <a:pt x="237" y="1"/>
                    <a:pt x="44" y="214"/>
                    <a:pt x="1" y="369"/>
                  </a:cubicBezTo>
                  <a:lnTo>
                    <a:pt x="27" y="1153"/>
                  </a:lnTo>
                  <a:cubicBezTo>
                    <a:pt x="90" y="1240"/>
                    <a:pt x="189" y="1280"/>
                    <a:pt x="298" y="1280"/>
                  </a:cubicBezTo>
                  <a:cubicBezTo>
                    <a:pt x="493" y="1280"/>
                    <a:pt x="720" y="1152"/>
                    <a:pt x="824" y="936"/>
                  </a:cubicBezTo>
                  <a:cubicBezTo>
                    <a:pt x="999" y="599"/>
                    <a:pt x="931" y="139"/>
                    <a:pt x="620" y="32"/>
                  </a:cubicBezTo>
                  <a:cubicBezTo>
                    <a:pt x="568" y="10"/>
                    <a:pt x="518" y="1"/>
                    <a:pt x="469" y="1"/>
                  </a:cubicBezTo>
                  <a:close/>
                </a:path>
              </a:pathLst>
            </a:custGeom>
            <a:solidFill>
              <a:srgbClr val="FFC8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3562;p77">
              <a:extLst>
                <a:ext uri="{FF2B5EF4-FFF2-40B4-BE49-F238E27FC236}">
                  <a16:creationId xmlns:a16="http://schemas.microsoft.com/office/drawing/2014/main" xmlns="" id="{3CB63416-64D4-481C-8832-63A426DA45E8}"/>
                </a:ext>
              </a:extLst>
            </p:cNvPr>
            <p:cNvSpPr/>
            <p:nvPr/>
          </p:nvSpPr>
          <p:spPr>
            <a:xfrm>
              <a:off x="2804950" y="3488901"/>
              <a:ext cx="122518" cy="74963"/>
            </a:xfrm>
            <a:custGeom>
              <a:avLst/>
              <a:gdLst/>
              <a:ahLst/>
              <a:cxnLst/>
              <a:rect l="l" t="t" r="r" b="b"/>
              <a:pathLst>
                <a:path w="827" h="506" extrusionOk="0">
                  <a:moveTo>
                    <a:pt x="373" y="1"/>
                  </a:moveTo>
                  <a:cubicBezTo>
                    <a:pt x="219" y="1"/>
                    <a:pt x="66" y="71"/>
                    <a:pt x="17" y="230"/>
                  </a:cubicBezTo>
                  <a:cubicBezTo>
                    <a:pt x="1" y="243"/>
                    <a:pt x="30" y="256"/>
                    <a:pt x="43" y="256"/>
                  </a:cubicBezTo>
                  <a:cubicBezTo>
                    <a:pt x="98" y="217"/>
                    <a:pt x="137" y="162"/>
                    <a:pt x="192" y="123"/>
                  </a:cubicBezTo>
                  <a:cubicBezTo>
                    <a:pt x="242" y="101"/>
                    <a:pt x="290" y="89"/>
                    <a:pt x="345" y="89"/>
                  </a:cubicBezTo>
                  <a:cubicBezTo>
                    <a:pt x="364" y="89"/>
                    <a:pt x="385" y="90"/>
                    <a:pt x="406" y="94"/>
                  </a:cubicBezTo>
                  <a:cubicBezTo>
                    <a:pt x="435" y="136"/>
                    <a:pt x="461" y="175"/>
                    <a:pt x="461" y="243"/>
                  </a:cubicBezTo>
                  <a:cubicBezTo>
                    <a:pt x="448" y="298"/>
                    <a:pt x="422" y="366"/>
                    <a:pt x="380" y="418"/>
                  </a:cubicBezTo>
                  <a:cubicBezTo>
                    <a:pt x="354" y="460"/>
                    <a:pt x="299" y="460"/>
                    <a:pt x="260" y="486"/>
                  </a:cubicBezTo>
                  <a:cubicBezTo>
                    <a:pt x="260" y="486"/>
                    <a:pt x="244" y="499"/>
                    <a:pt x="260" y="499"/>
                  </a:cubicBezTo>
                  <a:cubicBezTo>
                    <a:pt x="276" y="504"/>
                    <a:pt x="292" y="506"/>
                    <a:pt x="308" y="506"/>
                  </a:cubicBezTo>
                  <a:cubicBezTo>
                    <a:pt x="470" y="506"/>
                    <a:pt x="579" y="259"/>
                    <a:pt x="529" y="123"/>
                  </a:cubicBezTo>
                  <a:lnTo>
                    <a:pt x="529" y="123"/>
                  </a:lnTo>
                  <a:cubicBezTo>
                    <a:pt x="636" y="162"/>
                    <a:pt x="717" y="256"/>
                    <a:pt x="717" y="392"/>
                  </a:cubicBezTo>
                  <a:lnTo>
                    <a:pt x="730" y="392"/>
                  </a:lnTo>
                  <a:cubicBezTo>
                    <a:pt x="826" y="151"/>
                    <a:pt x="598" y="1"/>
                    <a:pt x="37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3563;p77">
              <a:extLst>
                <a:ext uri="{FF2B5EF4-FFF2-40B4-BE49-F238E27FC236}">
                  <a16:creationId xmlns:a16="http://schemas.microsoft.com/office/drawing/2014/main" xmlns="" id="{4A6A49EE-D612-468F-94D6-1F1A75DB616A}"/>
                </a:ext>
              </a:extLst>
            </p:cNvPr>
            <p:cNvSpPr/>
            <p:nvPr/>
          </p:nvSpPr>
          <p:spPr>
            <a:xfrm>
              <a:off x="2235172" y="3154234"/>
              <a:ext cx="638071" cy="385332"/>
            </a:xfrm>
            <a:custGeom>
              <a:avLst/>
              <a:gdLst/>
              <a:ahLst/>
              <a:cxnLst/>
              <a:rect l="l" t="t" r="r" b="b"/>
              <a:pathLst>
                <a:path w="4307" h="2601" extrusionOk="0">
                  <a:moveTo>
                    <a:pt x="2142" y="1"/>
                  </a:moveTo>
                  <a:cubicBezTo>
                    <a:pt x="1453" y="1"/>
                    <a:pt x="869" y="206"/>
                    <a:pt x="500" y="733"/>
                  </a:cubicBezTo>
                  <a:cubicBezTo>
                    <a:pt x="1" y="1449"/>
                    <a:pt x="270" y="2544"/>
                    <a:pt x="270" y="2544"/>
                  </a:cubicBezTo>
                  <a:cubicBezTo>
                    <a:pt x="380" y="1274"/>
                    <a:pt x="785" y="1125"/>
                    <a:pt x="879" y="1005"/>
                  </a:cubicBezTo>
                  <a:lnTo>
                    <a:pt x="1365" y="1206"/>
                  </a:lnTo>
                  <a:cubicBezTo>
                    <a:pt x="1570" y="1285"/>
                    <a:pt x="1788" y="1326"/>
                    <a:pt x="2005" y="1326"/>
                  </a:cubicBezTo>
                  <a:cubicBezTo>
                    <a:pt x="2231" y="1326"/>
                    <a:pt x="2455" y="1282"/>
                    <a:pt x="2661" y="1193"/>
                  </a:cubicBezTo>
                  <a:lnTo>
                    <a:pt x="3228" y="963"/>
                  </a:lnTo>
                  <a:cubicBezTo>
                    <a:pt x="3442" y="1598"/>
                    <a:pt x="3808" y="1909"/>
                    <a:pt x="3808" y="1909"/>
                  </a:cubicBezTo>
                  <a:cubicBezTo>
                    <a:pt x="3834" y="2045"/>
                    <a:pt x="3834" y="2489"/>
                    <a:pt x="3889" y="2583"/>
                  </a:cubicBezTo>
                  <a:cubicBezTo>
                    <a:pt x="3896" y="2594"/>
                    <a:pt x="3906" y="2600"/>
                    <a:pt x="3918" y="2600"/>
                  </a:cubicBezTo>
                  <a:cubicBezTo>
                    <a:pt x="4005" y="2600"/>
                    <a:pt x="4208" y="2320"/>
                    <a:pt x="4268" y="1883"/>
                  </a:cubicBezTo>
                  <a:cubicBezTo>
                    <a:pt x="4307" y="720"/>
                    <a:pt x="3578" y="195"/>
                    <a:pt x="2904" y="72"/>
                  </a:cubicBezTo>
                  <a:cubicBezTo>
                    <a:pt x="2640" y="26"/>
                    <a:pt x="2384" y="1"/>
                    <a:pt x="2142" y="1"/>
                  </a:cubicBezTo>
                  <a:close/>
                </a:path>
              </a:pathLst>
            </a:custGeom>
            <a:solidFill>
              <a:srgbClr val="CC5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3564;p77">
              <a:extLst>
                <a:ext uri="{FF2B5EF4-FFF2-40B4-BE49-F238E27FC236}">
                  <a16:creationId xmlns:a16="http://schemas.microsoft.com/office/drawing/2014/main" xmlns="" id="{3B5AFEE6-B095-4E73-B4FF-6CDAFB2ACAE4}"/>
                </a:ext>
              </a:extLst>
            </p:cNvPr>
            <p:cNvSpPr/>
            <p:nvPr/>
          </p:nvSpPr>
          <p:spPr>
            <a:xfrm>
              <a:off x="2475321" y="3675420"/>
              <a:ext cx="164888" cy="44000"/>
            </a:xfrm>
            <a:custGeom>
              <a:avLst/>
              <a:gdLst/>
              <a:ahLst/>
              <a:cxnLst/>
              <a:rect l="l" t="t" r="r" b="b"/>
              <a:pathLst>
                <a:path w="1113" h="297" extrusionOk="0">
                  <a:moveTo>
                    <a:pt x="1062" y="0"/>
                  </a:moveTo>
                  <a:cubicBezTo>
                    <a:pt x="1052" y="0"/>
                    <a:pt x="1044" y="3"/>
                    <a:pt x="1040" y="11"/>
                  </a:cubicBezTo>
                  <a:cubicBezTo>
                    <a:pt x="887" y="172"/>
                    <a:pt x="649" y="242"/>
                    <a:pt x="412" y="242"/>
                  </a:cubicBezTo>
                  <a:cubicBezTo>
                    <a:pt x="272" y="242"/>
                    <a:pt x="133" y="217"/>
                    <a:pt x="13" y="173"/>
                  </a:cubicBezTo>
                  <a:cubicBezTo>
                    <a:pt x="10" y="170"/>
                    <a:pt x="8" y="169"/>
                    <a:pt x="7" y="169"/>
                  </a:cubicBezTo>
                  <a:cubicBezTo>
                    <a:pt x="0" y="169"/>
                    <a:pt x="2" y="188"/>
                    <a:pt x="13" y="199"/>
                  </a:cubicBezTo>
                  <a:cubicBezTo>
                    <a:pt x="129" y="264"/>
                    <a:pt x="276" y="296"/>
                    <a:pt x="426" y="296"/>
                  </a:cubicBezTo>
                  <a:cubicBezTo>
                    <a:pt x="677" y="296"/>
                    <a:pt x="940" y="207"/>
                    <a:pt x="1092" y="37"/>
                  </a:cubicBezTo>
                  <a:cubicBezTo>
                    <a:pt x="1112" y="18"/>
                    <a:pt x="1084" y="0"/>
                    <a:pt x="1062" y="0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3565;p77">
              <a:extLst>
                <a:ext uri="{FF2B5EF4-FFF2-40B4-BE49-F238E27FC236}">
                  <a16:creationId xmlns:a16="http://schemas.microsoft.com/office/drawing/2014/main" xmlns="" id="{C050835A-8B1C-400A-B2D3-AE5CAE27285A}"/>
                </a:ext>
              </a:extLst>
            </p:cNvPr>
            <p:cNvSpPr/>
            <p:nvPr/>
          </p:nvSpPr>
          <p:spPr>
            <a:xfrm>
              <a:off x="2623024" y="3662976"/>
              <a:ext cx="30370" cy="22815"/>
            </a:xfrm>
            <a:custGeom>
              <a:avLst/>
              <a:gdLst/>
              <a:ahLst/>
              <a:cxnLst/>
              <a:rect l="l" t="t" r="r" b="b"/>
              <a:pathLst>
                <a:path w="205" h="154" extrusionOk="0">
                  <a:moveTo>
                    <a:pt x="30" y="1"/>
                  </a:moveTo>
                  <a:cubicBezTo>
                    <a:pt x="1" y="27"/>
                    <a:pt x="30" y="82"/>
                    <a:pt x="56" y="108"/>
                  </a:cubicBezTo>
                  <a:cubicBezTo>
                    <a:pt x="77" y="129"/>
                    <a:pt x="119" y="153"/>
                    <a:pt x="155" y="153"/>
                  </a:cubicBezTo>
                  <a:cubicBezTo>
                    <a:pt x="162" y="153"/>
                    <a:pt x="169" y="152"/>
                    <a:pt x="176" y="150"/>
                  </a:cubicBezTo>
                  <a:cubicBezTo>
                    <a:pt x="192" y="150"/>
                    <a:pt x="205" y="121"/>
                    <a:pt x="192" y="108"/>
                  </a:cubicBezTo>
                  <a:lnTo>
                    <a:pt x="137" y="108"/>
                  </a:lnTo>
                  <a:cubicBezTo>
                    <a:pt x="82" y="95"/>
                    <a:pt x="69" y="53"/>
                    <a:pt x="43" y="1"/>
                  </a:cubicBezTo>
                  <a:close/>
                </a:path>
              </a:pathLst>
            </a:custGeom>
            <a:solidFill>
              <a:srgbClr val="9E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95E4ED-73F1-4B5F-B3B8-DD9D84803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685" y="1905000"/>
            <a:ext cx="5747502" cy="26397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9524AA-A052-4DE7-822E-A2F782A99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017" y="838200"/>
            <a:ext cx="2290771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13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7ABB90D-BC3A-7636-88D1-B7BD906D5F79}"/>
              </a:ext>
            </a:extLst>
          </p:cNvPr>
          <p:cNvGrpSpPr/>
          <p:nvPr/>
        </p:nvGrpSpPr>
        <p:grpSpPr>
          <a:xfrm>
            <a:off x="3932757" y="-457200"/>
            <a:ext cx="5024586" cy="7301718"/>
            <a:chOff x="6696547" y="779979"/>
            <a:chExt cx="5760643" cy="6270954"/>
          </a:xfrm>
        </p:grpSpPr>
        <p:pic>
          <p:nvPicPr>
            <p:cNvPr id="7" name="Picture 6" descr="A picture containing shape&#10;&#10;Description automatically generated">
              <a:extLst>
                <a:ext uri="{FF2B5EF4-FFF2-40B4-BE49-F238E27FC236}">
                  <a16:creationId xmlns:a16="http://schemas.microsoft.com/office/drawing/2014/main" xmlns="" id="{2EDB24ED-C63D-4EC1-F306-A89728608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547" y="779979"/>
              <a:ext cx="5760643" cy="608620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9D5E9D-0222-DA61-3BE1-8796743ECAF8}"/>
                </a:ext>
              </a:extLst>
            </p:cNvPr>
            <p:cNvSpPr txBox="1"/>
            <p:nvPr/>
          </p:nvSpPr>
          <p:spPr>
            <a:xfrm>
              <a:off x="7902055" y="3641095"/>
              <a:ext cx="4555134" cy="3409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77">
                <a:defRPr/>
              </a:pPr>
              <a:r>
                <a:rPr lang="vi-VN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Bạn nữ bảo bạn nam nói dối nhưng bạn nam kh</a:t>
              </a:r>
              <a:r>
                <a:rPr lang="en-US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ẳ</a:t>
              </a:r>
              <a:r>
                <a:rPr lang="vi-VN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ng định mình không nói dối.</a:t>
              </a:r>
              <a:endPara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defTabSz="914377">
                <a:defRPr/>
              </a:pPr>
              <a:r>
                <a:rPr lang="vi-VN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Hai bạn đan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vi-VN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bất hòa với </a:t>
              </a:r>
              <a:r>
                <a:rPr lang="vi-VN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F81137-07A2-486A-922D-6135C30A1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77" y="381000"/>
            <a:ext cx="3565923" cy="601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3705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AE7229D-EB59-2765-E529-FE5CD77BD8DD}"/>
              </a:ext>
            </a:extLst>
          </p:cNvPr>
          <p:cNvGrpSpPr/>
          <p:nvPr/>
        </p:nvGrpSpPr>
        <p:grpSpPr>
          <a:xfrm>
            <a:off x="352917" y="-304800"/>
            <a:ext cx="4183251" cy="6865919"/>
            <a:chOff x="680064" y="803680"/>
            <a:chExt cx="4495801" cy="5214443"/>
          </a:xfrm>
        </p:grpSpPr>
        <p:pic>
          <p:nvPicPr>
            <p:cNvPr id="3" name="Picture 2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86644759-14C6-40C9-E42F-06F35A8A4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065" y="803680"/>
              <a:ext cx="4495800" cy="497694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20D8FE5-0F6D-AF4B-63CC-FA2A1A1740F8}"/>
                </a:ext>
              </a:extLst>
            </p:cNvPr>
            <p:cNvSpPr txBox="1"/>
            <p:nvPr/>
          </p:nvSpPr>
          <p:spPr>
            <a:xfrm>
              <a:off x="680064" y="3002795"/>
              <a:ext cx="4495801" cy="301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defRPr/>
              </a:pPr>
              <a:r>
                <a:rPr lang="vi-VN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Bạn  nữ ghét bạn Nga vì hay nói xấu bạn. </a:t>
              </a:r>
              <a:endPara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defTabSz="1219170">
                <a:defRPr/>
              </a:pPr>
              <a:r>
                <a:rPr lang="vi-VN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Việc làm đó thể hiện việc sự bất hòa, mất đi mối quan hệ tốt bạn bè.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D0115E2-2167-4916-84E6-193238DEE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903" y="228600"/>
            <a:ext cx="3975497" cy="6324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6053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7ABB90D-BC3A-7636-88D1-B7BD906D5F79}"/>
              </a:ext>
            </a:extLst>
          </p:cNvPr>
          <p:cNvGrpSpPr/>
          <p:nvPr/>
        </p:nvGrpSpPr>
        <p:grpSpPr>
          <a:xfrm>
            <a:off x="4486274" y="107197"/>
            <a:ext cx="4507377" cy="6619477"/>
            <a:chOff x="6653675" y="813337"/>
            <a:chExt cx="5418213" cy="6112500"/>
          </a:xfrm>
        </p:grpSpPr>
        <p:pic>
          <p:nvPicPr>
            <p:cNvPr id="7" name="Picture 6" descr="A picture containing shape&#10;&#10;Description automatically generated">
              <a:extLst>
                <a:ext uri="{FF2B5EF4-FFF2-40B4-BE49-F238E27FC236}">
                  <a16:creationId xmlns:a16="http://schemas.microsoft.com/office/drawing/2014/main" xmlns="" id="{2EDB24ED-C63D-4EC1-F306-A89728608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3675" y="813337"/>
              <a:ext cx="5418213" cy="552796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9D5E9D-0222-DA61-3BE1-8796743ECAF8}"/>
                </a:ext>
              </a:extLst>
            </p:cNvPr>
            <p:cNvSpPr txBox="1"/>
            <p:nvPr/>
          </p:nvSpPr>
          <p:spPr>
            <a:xfrm>
              <a:off x="7489510" y="3458544"/>
              <a:ext cx="4298418" cy="3467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Bạn không cho bạn nói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kumimoji="0" lang="vi-VN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thật là mình làm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gãy</a:t>
              </a:r>
              <a:r>
                <a:rPr kumimoji="0" lang="vi-VN" sz="3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thước của bạn </a:t>
              </a:r>
              <a:r>
                <a:rPr kumimoji="0" lang="vi-VN" sz="3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Huệ.</a:t>
              </a:r>
              <a:r>
                <a:rPr lang="en-US" sz="3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vi-VN" sz="3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Việc </a:t>
              </a:r>
              <a:r>
                <a:rPr kumimoji="0" lang="vi-VN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làm đó thể hiện tính nói dối.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A5A77B-9F4D-4E1F-BC63-1A56710A2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1066800"/>
            <a:ext cx="4371975" cy="502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93789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xmlns="" id="{02DAAE2A-43E3-A9C8-10D2-1E73CCEE9A47}"/>
              </a:ext>
            </a:extLst>
          </p:cNvPr>
          <p:cNvSpPr/>
          <p:nvPr/>
        </p:nvSpPr>
        <p:spPr>
          <a:xfrm>
            <a:off x="271462" y="457201"/>
            <a:ext cx="5865551" cy="2005687"/>
          </a:xfrm>
          <a:prstGeom prst="flowChartTerminator">
            <a:avLst/>
          </a:prstGeom>
          <a:solidFill>
            <a:srgbClr val="FFFF00">
              <a:alpha val="50000"/>
            </a:srgbClr>
          </a:solidFill>
          <a:ln w="38100">
            <a:solidFill>
              <a:schemeClr val="tx1"/>
            </a:solidFill>
            <a:prstDash val="lg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còn biết những việc làm nào khác thể hiện sự  bất hòa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bè?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649B5D8F-CA1D-B64B-8BFA-479CDD66F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7424" y="0"/>
            <a:ext cx="2926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93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6803" descr="PPT素材-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762000"/>
            <a:ext cx="9220200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227D527-2EB5-4081-8FDC-E54034D78405}"/>
              </a:ext>
            </a:extLst>
          </p:cNvPr>
          <p:cNvSpPr txBox="1"/>
          <p:nvPr/>
        </p:nvSpPr>
        <p:spPr>
          <a:xfrm>
            <a:off x="1219200" y="2111276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 bè cần phải hòa hợp với nhau, các em cũng cần phân biệt việc tốt việc xấu, không nên làm những việc xấu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vi-VN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bất hòa với bạn </a:t>
            </a:r>
            <a:r>
              <a:rPr lang="vi-VN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6803" descr="PPT素材-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762000"/>
            <a:ext cx="9220200" cy="388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40C5D9E-9439-4265-8DDC-4FFA65455028}"/>
              </a:ext>
            </a:extLst>
          </p:cNvPr>
          <p:cNvSpPr txBox="1"/>
          <p:nvPr/>
        </p:nvSpPr>
        <p:spPr>
          <a:xfrm>
            <a:off x="1524000" y="2185096"/>
            <a:ext cx="59983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lợi ích của cư xử bất hòa với bạn bè 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2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AE83207-8E45-2936-EA56-9558AA618C68}"/>
              </a:ext>
            </a:extLst>
          </p:cNvPr>
          <p:cNvSpPr/>
          <p:nvPr/>
        </p:nvSpPr>
        <p:spPr>
          <a:xfrm>
            <a:off x="157163" y="260649"/>
            <a:ext cx="8815387" cy="6416377"/>
          </a:xfrm>
          <a:prstGeom prst="roundRect">
            <a:avLst>
              <a:gd name="adj" fmla="val 133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đã làm gì để xử lý bất hòa?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311B59B-9105-29AF-6654-434DDB6EB32C}"/>
              </a:ext>
            </a:extLst>
          </p:cNvPr>
          <p:cNvSpPr txBox="1"/>
          <p:nvPr/>
        </p:nvSpPr>
        <p:spPr>
          <a:xfrm>
            <a:off x="693157" y="392981"/>
            <a:ext cx="76794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A6E858-1F64-43B2-9DE8-EA55BB111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03" y="1585913"/>
            <a:ext cx="4189810" cy="2881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A9FD12-9578-47DC-9340-C83798B34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843" y="2906617"/>
            <a:ext cx="4393407" cy="309454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1174289-3D97-4D5A-89F6-5C595A5AE7A9}"/>
              </a:ext>
            </a:extLst>
          </p:cNvPr>
          <p:cNvGrpSpPr/>
          <p:nvPr/>
        </p:nvGrpSpPr>
        <p:grpSpPr>
          <a:xfrm>
            <a:off x="253603" y="4362449"/>
            <a:ext cx="4048136" cy="2257638"/>
            <a:chOff x="2004996" y="0"/>
            <a:chExt cx="8178832" cy="5743608"/>
          </a:xfrm>
        </p:grpSpPr>
        <p:pic>
          <p:nvPicPr>
            <p:cNvPr id="14" name="图片 1">
              <a:extLst>
                <a:ext uri="{FF2B5EF4-FFF2-40B4-BE49-F238E27FC236}">
                  <a16:creationId xmlns:a16="http://schemas.microsoft.com/office/drawing/2014/main" xmlns="" id="{6117D96A-1920-4ED3-924D-1C92681C2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996" y="0"/>
              <a:ext cx="8178832" cy="5712517"/>
            </a:xfrm>
            <a:prstGeom prst="rect">
              <a:avLst/>
            </a:prstGeom>
          </p:spPr>
        </p:pic>
        <p:sp>
          <p:nvSpPr>
            <p:cNvPr id="16" name="文本框 18">
              <a:extLst>
                <a:ext uri="{FF2B5EF4-FFF2-40B4-BE49-F238E27FC236}">
                  <a16:creationId xmlns:a16="http://schemas.microsoft.com/office/drawing/2014/main" xmlns="" id="{2465CE0C-790D-4C84-89CD-2A7F0F6BBFD6}"/>
                </a:ext>
              </a:extLst>
            </p:cNvPr>
            <p:cNvSpPr txBox="1"/>
            <p:nvPr/>
          </p:nvSpPr>
          <p:spPr>
            <a:xfrm>
              <a:off x="2893069" y="2689877"/>
              <a:ext cx="6913069" cy="3053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26"/>
              <a:r>
                <a:rPr lang="en-US" altLang="zh-CN" sz="3600" b="1" dirty="0">
                  <a:solidFill>
                    <a:srgbClr val="C00000"/>
                  </a:solidFill>
                  <a:ea typeface="仓耳今楷05-6763 W05" panose="02020400000000000000" pitchFamily="18" charset="-122"/>
                  <a:cs typeface="Times New Roman" pitchFamily="18" charset="0"/>
                </a:rPr>
                <a:t>THẢO LUẬN NHÓM 4</a:t>
              </a:r>
              <a:endParaRPr lang="zh-CN" altLang="en-US" sz="3600" b="1" dirty="0">
                <a:solidFill>
                  <a:srgbClr val="C00000"/>
                </a:solidFill>
                <a:ea typeface="仓耳今楷05-6763 W05" panose="02020400000000000000" pitchFamily="18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2310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Picture 540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16219389-EB68-4EB6-B66F-147FA6A8E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"/>
            <a:ext cx="9155319" cy="6866489"/>
          </a:xfrm>
          <a:prstGeom prst="rect">
            <a:avLst/>
          </a:prstGeom>
        </p:spPr>
      </p:pic>
      <p:pic>
        <p:nvPicPr>
          <p:cNvPr id="543" name="Graphic 542">
            <a:extLst>
              <a:ext uri="{FF2B5EF4-FFF2-40B4-BE49-F238E27FC236}">
                <a16:creationId xmlns:a16="http://schemas.microsoft.com/office/drawing/2014/main" xmlns="" id="{DA540977-529D-4EB5-8230-7134F9860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88293" y="4280108"/>
            <a:ext cx="1855709" cy="2548136"/>
          </a:xfrm>
          <a:prstGeom prst="rect">
            <a:avLst/>
          </a:prstGeom>
        </p:spPr>
      </p:pic>
      <p:pic>
        <p:nvPicPr>
          <p:cNvPr id="544" name="Graphic 543">
            <a:extLst>
              <a:ext uri="{FF2B5EF4-FFF2-40B4-BE49-F238E27FC236}">
                <a16:creationId xmlns:a16="http://schemas.microsoft.com/office/drawing/2014/main" xmlns="" id="{74B01ED8-9554-42B4-BD56-CC268442D2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882029" y="4027177"/>
            <a:ext cx="1855708" cy="2801069"/>
          </a:xfrm>
          <a:prstGeom prst="rect">
            <a:avLst/>
          </a:prstGeom>
        </p:spPr>
      </p:pic>
      <p:pic>
        <p:nvPicPr>
          <p:cNvPr id="545" name="Graphic 544">
            <a:extLst>
              <a:ext uri="{FF2B5EF4-FFF2-40B4-BE49-F238E27FC236}">
                <a16:creationId xmlns:a16="http://schemas.microsoft.com/office/drawing/2014/main" xmlns="" id="{FCA5AD51-C407-48CC-A3EC-9719F9DFBD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254581" y="2103789"/>
            <a:ext cx="1410810" cy="3829168"/>
          </a:xfrm>
          <a:prstGeom prst="rect">
            <a:avLst/>
          </a:prstGeom>
        </p:spPr>
      </p:pic>
      <p:pic>
        <p:nvPicPr>
          <p:cNvPr id="546" name="Graphic 545">
            <a:extLst>
              <a:ext uri="{FF2B5EF4-FFF2-40B4-BE49-F238E27FC236}">
                <a16:creationId xmlns:a16="http://schemas.microsoft.com/office/drawing/2014/main" xmlns="" id="{64418B11-F315-490C-9C87-085355A688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" y="4158381"/>
            <a:ext cx="1859564" cy="2704821"/>
          </a:xfrm>
          <a:prstGeom prst="rect">
            <a:avLst/>
          </a:prstGeom>
        </p:spPr>
      </p:pic>
      <p:pic>
        <p:nvPicPr>
          <p:cNvPr id="547" name="Graphic 546">
            <a:extLst>
              <a:ext uri="{FF2B5EF4-FFF2-40B4-BE49-F238E27FC236}">
                <a16:creationId xmlns:a16="http://schemas.microsoft.com/office/drawing/2014/main" xmlns="" id="{14BA8C53-9437-4654-AE0C-0FA3109568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flipH="1">
            <a:off x="2406265" y="4076023"/>
            <a:ext cx="1855709" cy="270337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D08DA11-34E8-D57D-6CBF-939EE8A9617E}"/>
              </a:ext>
            </a:extLst>
          </p:cNvPr>
          <p:cNvSpPr/>
          <p:nvPr/>
        </p:nvSpPr>
        <p:spPr>
          <a:xfrm>
            <a:off x="1960676" y="1844391"/>
            <a:ext cx="5333229" cy="733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29811365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7ABB90D-BC3A-7636-88D1-B7BD906D5F79}"/>
              </a:ext>
            </a:extLst>
          </p:cNvPr>
          <p:cNvGrpSpPr/>
          <p:nvPr/>
        </p:nvGrpSpPr>
        <p:grpSpPr>
          <a:xfrm>
            <a:off x="4050507" y="114301"/>
            <a:ext cx="4957762" cy="6709494"/>
            <a:chOff x="6834011" y="1330036"/>
            <a:chExt cx="5255448" cy="5672176"/>
          </a:xfrm>
        </p:grpSpPr>
        <p:pic>
          <p:nvPicPr>
            <p:cNvPr id="7" name="Picture 6" descr="A picture containing shape&#10;&#10;Description automatically generated">
              <a:extLst>
                <a:ext uri="{FF2B5EF4-FFF2-40B4-BE49-F238E27FC236}">
                  <a16:creationId xmlns:a16="http://schemas.microsoft.com/office/drawing/2014/main" xmlns="" id="{2EDB24ED-C63D-4EC1-F306-A89728608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011" y="1330036"/>
              <a:ext cx="5255448" cy="552796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9D5E9D-0222-DA61-3BE1-8796743ECAF8}"/>
                </a:ext>
              </a:extLst>
            </p:cNvPr>
            <p:cNvSpPr txBox="1"/>
            <p:nvPr/>
          </p:nvSpPr>
          <p:spPr>
            <a:xfrm>
              <a:off x="8072340" y="3281453"/>
              <a:ext cx="3840426" cy="3720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An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4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b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kìm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chế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tức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giận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giữ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tĩnh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bày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tỏ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08DD0D-D69D-48D4-BE50-AAA8A4B81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8" y="1447800"/>
            <a:ext cx="4189810" cy="4105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9714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AE7229D-EB59-2765-E529-FE5CD77BD8DD}"/>
              </a:ext>
            </a:extLst>
          </p:cNvPr>
          <p:cNvGrpSpPr/>
          <p:nvPr/>
        </p:nvGrpSpPr>
        <p:grpSpPr>
          <a:xfrm>
            <a:off x="428361" y="-228600"/>
            <a:ext cx="4369346" cy="6311921"/>
            <a:chOff x="763636" y="623679"/>
            <a:chExt cx="4495800" cy="4973111"/>
          </a:xfrm>
        </p:grpSpPr>
        <p:pic>
          <p:nvPicPr>
            <p:cNvPr id="3" name="Picture 2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86644759-14C6-40C9-E42F-06F35A8A4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36" y="623679"/>
              <a:ext cx="4495800" cy="480532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20D8FE5-0F6D-AF4B-63CC-FA2A1A1740F8}"/>
                </a:ext>
              </a:extLst>
            </p:cNvPr>
            <p:cNvSpPr txBox="1"/>
            <p:nvPr/>
          </p:nvSpPr>
          <p:spPr>
            <a:xfrm>
              <a:off x="789578" y="2905099"/>
              <a:ext cx="4236856" cy="2691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Khi không được Mai rủ đi học, Hà đã bình tĩnh và chủ động gặp Mai </a:t>
              </a:r>
              <a:r>
                <a:rPr kumimoji="0" lang="vi-VN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để 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làm hòa và gắn kết tình bạn của cả ba.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4A8FE95-CCA4-4690-8B7D-7AB4B912B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509" y="971550"/>
            <a:ext cx="3854610" cy="2715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57279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figurines next to a cake&#10;&#10;Description automatically generated with low confidence">
            <a:extLst>
              <a:ext uri="{FF2B5EF4-FFF2-40B4-BE49-F238E27FC236}">
                <a16:creationId xmlns:a16="http://schemas.microsoft.com/office/drawing/2014/main" xmlns="" id="{AB0360B9-E33F-26BB-88AF-48CD30503C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0" y="3180528"/>
            <a:ext cx="3364793" cy="34800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5BFD7E2-C875-4811-8E24-CFE145EF7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936" y="1905000"/>
            <a:ext cx="5664864" cy="253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94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227D527-2EB5-4081-8FDC-E54034D78405}"/>
              </a:ext>
            </a:extLst>
          </p:cNvPr>
          <p:cNvSpPr txBox="1"/>
          <p:nvPr/>
        </p:nvSpPr>
        <p:spPr>
          <a:xfrm>
            <a:off x="685800" y="1794141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/>
            <a:r>
              <a:rPr lang="vi-VN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 chúng ta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ất hòa với bạn cần bình tĩnh, bày tỏ quan điểm với bạn để giải quyết được mâu thuẫn với bạn bè.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84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E0012D48-2C76-965B-D27B-598987745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242" y="2054195"/>
            <a:ext cx="5605758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207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824558E3-A687-4798-B001-438591D7F6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3469" y="66676"/>
            <a:ext cx="4250528" cy="67913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BC4687-005F-4F96-9C15-B4680B00A44F}"/>
              </a:ext>
            </a:extLst>
          </p:cNvPr>
          <p:cNvSpPr txBox="1"/>
          <p:nvPr/>
        </p:nvSpPr>
        <p:spPr>
          <a:xfrm>
            <a:off x="4893469" y="638175"/>
            <a:ext cx="4079081" cy="210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Em và bạn đã từng bất hòa chưa</a:t>
            </a:r>
            <a:r>
              <a:rPr lang="en-US" sz="24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?</a:t>
            </a: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Bất hòa về chuyện gì?</a:t>
            </a:r>
            <a:endParaRPr lang="en-US" sz="2400" b="1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Em đã xử lý bất hòa đó như thế nào?</a:t>
            </a:r>
            <a:endParaRPr lang="en-US" sz="2400" b="1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E0390B5-2E8B-4844-827D-85F206366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081088"/>
            <a:ext cx="4433351" cy="394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5612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figurines next to a cake&#10;&#10;Description automatically generated with low confidence">
            <a:extLst>
              <a:ext uri="{FF2B5EF4-FFF2-40B4-BE49-F238E27FC236}">
                <a16:creationId xmlns:a16="http://schemas.microsoft.com/office/drawing/2014/main" xmlns="" id="{AB0360B9-E33F-26BB-88AF-48CD30503C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0" y="3180528"/>
            <a:ext cx="3364793" cy="3480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5B54C0-A12B-415A-9225-D18D03462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703" y="1905001"/>
            <a:ext cx="4576969" cy="211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05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6803" descr="PPT素材-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8458200" cy="350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40C5D9E-9439-4265-8DDC-4FFA65455028}"/>
              </a:ext>
            </a:extLst>
          </p:cNvPr>
          <p:cNvSpPr txBox="1"/>
          <p:nvPr/>
        </p:nvSpPr>
        <p:spPr>
          <a:xfrm>
            <a:off x="1143000" y="2590800"/>
            <a:ext cx="6486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528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AE83207-8E45-2936-EA56-9558AA618C68}"/>
              </a:ext>
            </a:extLst>
          </p:cNvPr>
          <p:cNvSpPr/>
          <p:nvPr/>
        </p:nvSpPr>
        <p:spPr>
          <a:xfrm>
            <a:off x="348970" y="260649"/>
            <a:ext cx="8424936" cy="6416377"/>
          </a:xfrm>
          <a:prstGeom prst="roundRect">
            <a:avLst>
              <a:gd name="adj" fmla="val 133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311B59B-9105-29AF-6654-434DDB6EB32C}"/>
              </a:ext>
            </a:extLst>
          </p:cNvPr>
          <p:cNvSpPr txBox="1"/>
          <p:nvPr/>
        </p:nvSpPr>
        <p:spPr>
          <a:xfrm>
            <a:off x="721732" y="469182"/>
            <a:ext cx="7679414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/>
            <a:r>
              <a:rPr lang="en-US" sz="266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6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6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6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6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6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9EC029F-4173-466C-9067-22F5D7D21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37196"/>
            <a:ext cx="4280745" cy="2724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4DF39CF-057F-41BC-BEDE-384342C23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112" y="1524000"/>
            <a:ext cx="3653226" cy="26843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12120D1-DA4F-4FA2-B1B1-9D99CDAC0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63" y="4112750"/>
            <a:ext cx="4003480" cy="24134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5FF7EA4-CEDB-4BA9-A2A1-817272333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8425" y="4171950"/>
            <a:ext cx="2192714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19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Picture 540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16219389-EB68-4EB6-B66F-147FA6A8E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"/>
            <a:ext cx="9155319" cy="6866489"/>
          </a:xfrm>
          <a:prstGeom prst="rect">
            <a:avLst/>
          </a:prstGeom>
        </p:spPr>
      </p:pic>
      <p:pic>
        <p:nvPicPr>
          <p:cNvPr id="543" name="Graphic 542">
            <a:extLst>
              <a:ext uri="{FF2B5EF4-FFF2-40B4-BE49-F238E27FC236}">
                <a16:creationId xmlns:a16="http://schemas.microsoft.com/office/drawing/2014/main" xmlns="" id="{DA540977-529D-4EB5-8230-7134F9860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88293" y="4280108"/>
            <a:ext cx="1855709" cy="2548136"/>
          </a:xfrm>
          <a:prstGeom prst="rect">
            <a:avLst/>
          </a:prstGeom>
        </p:spPr>
      </p:pic>
      <p:pic>
        <p:nvPicPr>
          <p:cNvPr id="544" name="Graphic 543">
            <a:extLst>
              <a:ext uri="{FF2B5EF4-FFF2-40B4-BE49-F238E27FC236}">
                <a16:creationId xmlns:a16="http://schemas.microsoft.com/office/drawing/2014/main" xmlns="" id="{74B01ED8-9554-42B4-BD56-CC268442D2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882029" y="4027177"/>
            <a:ext cx="1855708" cy="2801069"/>
          </a:xfrm>
          <a:prstGeom prst="rect">
            <a:avLst/>
          </a:prstGeom>
        </p:spPr>
      </p:pic>
      <p:pic>
        <p:nvPicPr>
          <p:cNvPr id="545" name="Graphic 544">
            <a:extLst>
              <a:ext uri="{FF2B5EF4-FFF2-40B4-BE49-F238E27FC236}">
                <a16:creationId xmlns:a16="http://schemas.microsoft.com/office/drawing/2014/main" xmlns="" id="{FCA5AD51-C407-48CC-A3EC-9719F9DFBD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254581" y="2103789"/>
            <a:ext cx="1410810" cy="3829168"/>
          </a:xfrm>
          <a:prstGeom prst="rect">
            <a:avLst/>
          </a:prstGeom>
        </p:spPr>
      </p:pic>
      <p:pic>
        <p:nvPicPr>
          <p:cNvPr id="546" name="Graphic 545">
            <a:extLst>
              <a:ext uri="{FF2B5EF4-FFF2-40B4-BE49-F238E27FC236}">
                <a16:creationId xmlns:a16="http://schemas.microsoft.com/office/drawing/2014/main" xmlns="" id="{64418B11-F315-490C-9C87-085355A688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" y="4158381"/>
            <a:ext cx="1859564" cy="2704821"/>
          </a:xfrm>
          <a:prstGeom prst="rect">
            <a:avLst/>
          </a:prstGeom>
        </p:spPr>
      </p:pic>
      <p:pic>
        <p:nvPicPr>
          <p:cNvPr id="547" name="Graphic 546">
            <a:extLst>
              <a:ext uri="{FF2B5EF4-FFF2-40B4-BE49-F238E27FC236}">
                <a16:creationId xmlns:a16="http://schemas.microsoft.com/office/drawing/2014/main" xmlns="" id="{14BA8C53-9437-4654-AE0C-0FA3109568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flipH="1">
            <a:off x="2406265" y="4076023"/>
            <a:ext cx="1855709" cy="270337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D08DA11-34E8-D57D-6CBF-939EE8A9617E}"/>
              </a:ext>
            </a:extLst>
          </p:cNvPr>
          <p:cNvSpPr/>
          <p:nvPr/>
        </p:nvSpPr>
        <p:spPr>
          <a:xfrm>
            <a:off x="1859565" y="1737037"/>
            <a:ext cx="5540615" cy="733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0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20084767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7ABB90D-BC3A-7636-88D1-B7BD906D5F79}"/>
              </a:ext>
            </a:extLst>
          </p:cNvPr>
          <p:cNvGrpSpPr/>
          <p:nvPr/>
        </p:nvGrpSpPr>
        <p:grpSpPr>
          <a:xfrm>
            <a:off x="4050507" y="114300"/>
            <a:ext cx="4957762" cy="6795435"/>
            <a:chOff x="6834011" y="1330036"/>
            <a:chExt cx="5255448" cy="5744831"/>
          </a:xfrm>
        </p:grpSpPr>
        <p:pic>
          <p:nvPicPr>
            <p:cNvPr id="7" name="Picture 6" descr="A picture containing shape&#10;&#10;Description automatically generated">
              <a:extLst>
                <a:ext uri="{FF2B5EF4-FFF2-40B4-BE49-F238E27FC236}">
                  <a16:creationId xmlns:a16="http://schemas.microsoft.com/office/drawing/2014/main" xmlns="" id="{2EDB24ED-C63D-4EC1-F306-A89728608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011" y="1330036"/>
              <a:ext cx="5255448" cy="552796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19D5E9D-0222-DA61-3BE1-8796743ECAF8}"/>
                </a:ext>
              </a:extLst>
            </p:cNvPr>
            <p:cNvSpPr txBox="1"/>
            <p:nvPr/>
          </p:nvSpPr>
          <p:spPr>
            <a:xfrm>
              <a:off x="8085155" y="3250032"/>
              <a:ext cx="3840426" cy="3824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77"/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Hai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nam</a:t>
              </a:r>
              <a:r>
                <a:rPr lang="en-US" sz="32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nữ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nữ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ý. </a:t>
              </a:r>
            </a:p>
            <a:p>
              <a:pPr algn="just" defTabSz="914377"/>
              <a:r>
                <a:rPr lang="nl-NL" sz="3200" b="1" dirty="0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Việc đó thể hiện sự bất hòa </a:t>
              </a:r>
              <a:r>
                <a:rPr lang="nl-NL" sz="3200" b="1" dirty="0" smtClean="0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giữa </a:t>
              </a:r>
              <a:r>
                <a:rPr lang="nl-NL" sz="3200" b="1" dirty="0"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hai bạn.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507FCB-E817-493B-90D5-561DEBF86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4164806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2556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AE7229D-EB59-2765-E529-FE5CD77BD8DD}"/>
              </a:ext>
            </a:extLst>
          </p:cNvPr>
          <p:cNvGrpSpPr/>
          <p:nvPr/>
        </p:nvGrpSpPr>
        <p:grpSpPr>
          <a:xfrm>
            <a:off x="395536" y="-304801"/>
            <a:ext cx="4369346" cy="6902262"/>
            <a:chOff x="729861" y="563641"/>
            <a:chExt cx="4495800" cy="5438236"/>
          </a:xfrm>
        </p:grpSpPr>
        <p:pic>
          <p:nvPicPr>
            <p:cNvPr id="3" name="Picture 2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86644759-14C6-40C9-E42F-06F35A8A4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61" y="563641"/>
              <a:ext cx="4495800" cy="534956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20D8FE5-0F6D-AF4B-63CC-FA2A1A1740F8}"/>
                </a:ext>
              </a:extLst>
            </p:cNvPr>
            <p:cNvSpPr txBox="1"/>
            <p:nvPr/>
          </p:nvSpPr>
          <p:spPr>
            <a:xfrm>
              <a:off x="731067" y="2873696"/>
              <a:ext cx="4236856" cy="3128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/>
              <a:r>
                <a:rPr lang="vi-VN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Bạn </a:t>
              </a:r>
              <a:r>
                <a:rPr lang="en-US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vi-VN" sz="3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ữ </a:t>
              </a:r>
              <a:r>
                <a:rPr lang="vi-VN" sz="3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yêu cầu bạn không được chơi với Hoa nếu chơi sẽ không chơi cùng. </a:t>
              </a:r>
              <a:r>
                <a:rPr lang="vi-VN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Bạn nữ không đồng ý và vẫn muốn chơi với Hoa.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FEFE7F1-7012-4EC6-9778-CEAB006C3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491" y="457201"/>
            <a:ext cx="4075509" cy="59275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08910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403</Words>
  <Application>Microsoft Office PowerPoint</Application>
  <PresentationFormat>On-screen Show (4:3)</PresentationFormat>
  <Paragraphs>25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12</cp:revision>
  <dcterms:created xsi:type="dcterms:W3CDTF">2023-03-20T06:25:04Z</dcterms:created>
  <dcterms:modified xsi:type="dcterms:W3CDTF">2023-03-20T06:37:24Z</dcterms:modified>
</cp:coreProperties>
</file>