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0599-F709-4736-9EE3-6452C47EA99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0BB23-8E9F-4960-94FF-3BD99467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9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4878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23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8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823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709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75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8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17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240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93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1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GV click </a:t>
            </a:r>
            <a:r>
              <a:rPr lang="en-US" sz="1100" b="1" dirty="0" err="1"/>
              <a:t>vào</a:t>
            </a:r>
            <a:r>
              <a:rPr lang="en-US" sz="1100" b="1" dirty="0"/>
              <a:t> </a:t>
            </a:r>
            <a:r>
              <a:rPr lang="en-US" sz="1100" b="1" dirty="0" err="1"/>
              <a:t>các</a:t>
            </a:r>
            <a:r>
              <a:rPr lang="en-US" sz="1100" b="1" dirty="0"/>
              <a:t> </a:t>
            </a:r>
            <a:r>
              <a:rPr lang="en-US" sz="1100" b="1" dirty="0" err="1"/>
              <a:t>hộp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>
                <a:sym typeface="Wingdings" panose="05000000000000000000" pitchFamily="2" charset="2"/>
              </a:rPr>
              <a:t> </a:t>
            </a:r>
            <a:r>
              <a:rPr lang="en-US" sz="1100" b="1" dirty="0" err="1">
                <a:sym typeface="Wingdings" panose="05000000000000000000" pitchFamily="2" charset="2"/>
              </a:rPr>
              <a:t>xuất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hiện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phần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quà</a:t>
            </a:r>
            <a:r>
              <a:rPr lang="en-US" sz="1100" b="1" dirty="0">
                <a:sym typeface="Wingdings" panose="05000000000000000000" pitchFamily="2" charset="2"/>
              </a:rPr>
              <a:t>.</a:t>
            </a:r>
            <a:endParaRPr lang="en-US" sz="1100" b="1" dirty="0"/>
          </a:p>
          <a:p>
            <a:r>
              <a:rPr lang="en-US" sz="1100" b="1" dirty="0"/>
              <a:t>Khi HS </a:t>
            </a:r>
            <a:r>
              <a:rPr lang="en-US" sz="1100" b="1" dirty="0" err="1"/>
              <a:t>chọn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 err="1"/>
              <a:t>xong</a:t>
            </a:r>
            <a:r>
              <a:rPr lang="en-US" sz="1100" b="1" dirty="0"/>
              <a:t>, GV click </a:t>
            </a:r>
            <a:r>
              <a:rPr lang="en-US" sz="1100" b="1" dirty="0" err="1"/>
              <a:t>chuột</a:t>
            </a:r>
            <a:r>
              <a:rPr lang="en-US" sz="1100" b="1" dirty="0"/>
              <a:t> </a:t>
            </a:r>
            <a:r>
              <a:rPr lang="en-US" sz="1100" b="1" dirty="0" err="1"/>
              <a:t>vảo</a:t>
            </a:r>
            <a:r>
              <a:rPr lang="en-US" sz="1100" b="1" dirty="0"/>
              <a:t> </a:t>
            </a:r>
            <a:r>
              <a:rPr lang="en-US" sz="1100" b="1" dirty="0" err="1"/>
              <a:t>mũi</a:t>
            </a:r>
            <a:r>
              <a:rPr lang="en-US" sz="1100" b="1" dirty="0"/>
              <a:t> </a:t>
            </a:r>
            <a:r>
              <a:rPr lang="en-US" sz="1100" b="1" dirty="0" err="1"/>
              <a:t>tên</a:t>
            </a:r>
            <a:r>
              <a:rPr lang="en-US" sz="1100" b="1" dirty="0"/>
              <a:t> </a:t>
            </a:r>
            <a:r>
              <a:rPr lang="en-US" sz="1100" b="1" dirty="0" err="1"/>
              <a:t>góc</a:t>
            </a:r>
            <a:r>
              <a:rPr lang="en-US" sz="1100" b="1" dirty="0"/>
              <a:t> </a:t>
            </a:r>
            <a:r>
              <a:rPr lang="en-US" sz="1100" b="1" dirty="0" err="1"/>
              <a:t>phải</a:t>
            </a:r>
            <a:r>
              <a:rPr lang="en-US" sz="1100" b="1" dirty="0"/>
              <a:t> </a:t>
            </a:r>
            <a:r>
              <a:rPr lang="en-US" sz="1100" b="1" dirty="0" err="1"/>
              <a:t>để</a:t>
            </a:r>
            <a:r>
              <a:rPr lang="en-US" sz="1100" b="1" dirty="0"/>
              <a:t> </a:t>
            </a:r>
            <a:r>
              <a:rPr lang="en-US" sz="1100" b="1" dirty="0" err="1"/>
              <a:t>đến</a:t>
            </a:r>
            <a:r>
              <a:rPr lang="en-US" sz="1100" b="1" dirty="0"/>
              <a:t> </a:t>
            </a:r>
            <a:r>
              <a:rPr lang="en-US" sz="1100" b="1" dirty="0" err="1"/>
              <a:t>câu</a:t>
            </a:r>
            <a:r>
              <a:rPr lang="en-US" sz="1100" b="1" dirty="0"/>
              <a:t> </a:t>
            </a:r>
            <a:r>
              <a:rPr lang="en-US" sz="1100" b="1" dirty="0" err="1"/>
              <a:t>hỏi</a:t>
            </a:r>
            <a:r>
              <a:rPr lang="en-US" sz="1100" b="1" dirty="0"/>
              <a:t> </a:t>
            </a:r>
            <a:r>
              <a:rPr lang="en-US" sz="1100" b="1" dirty="0" err="1"/>
              <a:t>tiếp</a:t>
            </a:r>
            <a:r>
              <a:rPr lang="en-US" sz="1100" b="1" dirty="0"/>
              <a:t> </a:t>
            </a:r>
            <a:r>
              <a:rPr lang="en-US" sz="1100" b="1" dirty="0" err="1"/>
              <a:t>theo.</a:t>
            </a:r>
            <a:endParaRPr lang="en-US" sz="1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4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2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GV click </a:t>
            </a:r>
            <a:r>
              <a:rPr lang="en-US" sz="1100" b="1" dirty="0" err="1"/>
              <a:t>vào</a:t>
            </a:r>
            <a:r>
              <a:rPr lang="en-US" sz="1100" b="1" dirty="0"/>
              <a:t> </a:t>
            </a:r>
            <a:r>
              <a:rPr lang="en-US" sz="1100" b="1" dirty="0" err="1"/>
              <a:t>các</a:t>
            </a:r>
            <a:r>
              <a:rPr lang="en-US" sz="1100" b="1" dirty="0"/>
              <a:t> </a:t>
            </a:r>
            <a:r>
              <a:rPr lang="en-US" sz="1100" b="1" dirty="0" err="1"/>
              <a:t>hộp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>
                <a:sym typeface="Wingdings" panose="05000000000000000000" pitchFamily="2" charset="2"/>
              </a:rPr>
              <a:t> </a:t>
            </a:r>
            <a:r>
              <a:rPr lang="en-US" sz="1100" b="1" dirty="0" err="1">
                <a:sym typeface="Wingdings" panose="05000000000000000000" pitchFamily="2" charset="2"/>
              </a:rPr>
              <a:t>xuất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hiện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phần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quà</a:t>
            </a:r>
            <a:r>
              <a:rPr lang="en-US" sz="1100" b="1" dirty="0">
                <a:sym typeface="Wingdings" panose="05000000000000000000" pitchFamily="2" charset="2"/>
              </a:rPr>
              <a:t>.</a:t>
            </a:r>
            <a:endParaRPr lang="en-US" sz="1100" b="1" dirty="0"/>
          </a:p>
          <a:p>
            <a:r>
              <a:rPr lang="en-US" sz="1100" b="1" dirty="0"/>
              <a:t>Khi HS </a:t>
            </a:r>
            <a:r>
              <a:rPr lang="en-US" sz="1100" b="1" dirty="0" err="1"/>
              <a:t>chọn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 err="1"/>
              <a:t>xong</a:t>
            </a:r>
            <a:r>
              <a:rPr lang="en-US" sz="1100" b="1" dirty="0"/>
              <a:t>, GV click </a:t>
            </a:r>
            <a:r>
              <a:rPr lang="en-US" sz="1100" b="1" dirty="0" err="1"/>
              <a:t>chuột</a:t>
            </a:r>
            <a:r>
              <a:rPr lang="en-US" sz="1100" b="1" dirty="0"/>
              <a:t> </a:t>
            </a:r>
            <a:r>
              <a:rPr lang="en-US" sz="1100" b="1" dirty="0" err="1"/>
              <a:t>vảo</a:t>
            </a:r>
            <a:r>
              <a:rPr lang="en-US" sz="1100" b="1" dirty="0"/>
              <a:t> </a:t>
            </a:r>
            <a:r>
              <a:rPr lang="en-US" sz="1100" b="1" dirty="0" err="1"/>
              <a:t>mũi</a:t>
            </a:r>
            <a:r>
              <a:rPr lang="en-US" sz="1100" b="1" dirty="0"/>
              <a:t> </a:t>
            </a:r>
            <a:r>
              <a:rPr lang="en-US" sz="1100" b="1" dirty="0" err="1"/>
              <a:t>tên</a:t>
            </a:r>
            <a:r>
              <a:rPr lang="en-US" sz="1100" b="1" dirty="0"/>
              <a:t> </a:t>
            </a:r>
            <a:r>
              <a:rPr lang="en-US" sz="1100" b="1" dirty="0" err="1"/>
              <a:t>góc</a:t>
            </a:r>
            <a:r>
              <a:rPr lang="en-US" sz="1100" b="1" dirty="0"/>
              <a:t> </a:t>
            </a:r>
            <a:r>
              <a:rPr lang="en-US" sz="1100" b="1" dirty="0" err="1"/>
              <a:t>phải</a:t>
            </a:r>
            <a:r>
              <a:rPr lang="en-US" sz="1100" b="1" dirty="0"/>
              <a:t> </a:t>
            </a:r>
            <a:r>
              <a:rPr lang="en-US" sz="1100" b="1" dirty="0" err="1"/>
              <a:t>để</a:t>
            </a:r>
            <a:r>
              <a:rPr lang="en-US" sz="1100" b="1" dirty="0"/>
              <a:t> </a:t>
            </a:r>
            <a:r>
              <a:rPr lang="en-US" sz="1100" b="1" dirty="0" err="1"/>
              <a:t>đến</a:t>
            </a:r>
            <a:r>
              <a:rPr lang="en-US" sz="1100" b="1" dirty="0"/>
              <a:t> </a:t>
            </a:r>
            <a:r>
              <a:rPr lang="en-US" sz="1100" b="1" dirty="0" err="1"/>
              <a:t>câu</a:t>
            </a:r>
            <a:r>
              <a:rPr lang="en-US" sz="1100" b="1" dirty="0"/>
              <a:t> </a:t>
            </a:r>
            <a:r>
              <a:rPr lang="en-US" sz="1100" b="1" dirty="0" err="1"/>
              <a:t>hỏi</a:t>
            </a:r>
            <a:r>
              <a:rPr lang="en-US" sz="1100" b="1" dirty="0"/>
              <a:t> </a:t>
            </a:r>
            <a:r>
              <a:rPr lang="en-US" sz="1100" b="1" dirty="0" err="1"/>
              <a:t>tiếp</a:t>
            </a:r>
            <a:r>
              <a:rPr lang="en-US" sz="1100" b="1" dirty="0"/>
              <a:t> </a:t>
            </a:r>
            <a:r>
              <a:rPr lang="en-US" sz="1100" b="1" dirty="0" err="1"/>
              <a:t>theo.</a:t>
            </a:r>
            <a:endParaRPr lang="en-US" sz="1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6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GV click </a:t>
            </a:r>
            <a:r>
              <a:rPr lang="en-US" sz="1100" b="1" dirty="0" err="1"/>
              <a:t>vào</a:t>
            </a:r>
            <a:r>
              <a:rPr lang="en-US" sz="1100" b="1" dirty="0"/>
              <a:t> </a:t>
            </a:r>
            <a:r>
              <a:rPr lang="en-US" sz="1100" b="1" dirty="0" err="1"/>
              <a:t>các</a:t>
            </a:r>
            <a:r>
              <a:rPr lang="en-US" sz="1100" b="1" dirty="0"/>
              <a:t> </a:t>
            </a:r>
            <a:r>
              <a:rPr lang="en-US" sz="1100" b="1" dirty="0" err="1"/>
              <a:t>hộp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>
                <a:sym typeface="Wingdings" panose="05000000000000000000" pitchFamily="2" charset="2"/>
              </a:rPr>
              <a:t> </a:t>
            </a:r>
            <a:r>
              <a:rPr lang="en-US" sz="1100" b="1" dirty="0" err="1">
                <a:sym typeface="Wingdings" panose="05000000000000000000" pitchFamily="2" charset="2"/>
              </a:rPr>
              <a:t>xuất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hiện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phần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quà</a:t>
            </a:r>
            <a:r>
              <a:rPr lang="en-US" sz="1100" b="1" dirty="0">
                <a:sym typeface="Wingdings" panose="05000000000000000000" pitchFamily="2" charset="2"/>
              </a:rPr>
              <a:t>.</a:t>
            </a:r>
            <a:endParaRPr lang="en-US" sz="1100" b="1" dirty="0"/>
          </a:p>
          <a:p>
            <a:r>
              <a:rPr lang="en-US" sz="1100" b="1" dirty="0"/>
              <a:t>Khi HS </a:t>
            </a:r>
            <a:r>
              <a:rPr lang="en-US" sz="1100" b="1" dirty="0" err="1"/>
              <a:t>chọn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 err="1"/>
              <a:t>xong</a:t>
            </a:r>
            <a:r>
              <a:rPr lang="en-US" sz="1100" b="1" dirty="0"/>
              <a:t>, GV click </a:t>
            </a:r>
            <a:r>
              <a:rPr lang="en-US" sz="1100" b="1" dirty="0" err="1"/>
              <a:t>chuột</a:t>
            </a:r>
            <a:r>
              <a:rPr lang="en-US" sz="1100" b="1" dirty="0"/>
              <a:t> </a:t>
            </a:r>
            <a:r>
              <a:rPr lang="en-US" sz="1100" b="1" dirty="0" err="1"/>
              <a:t>vảo</a:t>
            </a:r>
            <a:r>
              <a:rPr lang="en-US" sz="1100" b="1" dirty="0"/>
              <a:t> </a:t>
            </a:r>
            <a:r>
              <a:rPr lang="en-US" sz="1100" b="1" dirty="0" err="1"/>
              <a:t>mũi</a:t>
            </a:r>
            <a:r>
              <a:rPr lang="en-US" sz="1100" b="1" dirty="0"/>
              <a:t> </a:t>
            </a:r>
            <a:r>
              <a:rPr lang="en-US" sz="1100" b="1" dirty="0" err="1"/>
              <a:t>tên</a:t>
            </a:r>
            <a:r>
              <a:rPr lang="en-US" sz="1100" b="1" dirty="0"/>
              <a:t> </a:t>
            </a:r>
            <a:r>
              <a:rPr lang="en-US" sz="1100" b="1" dirty="0" err="1"/>
              <a:t>góc</a:t>
            </a:r>
            <a:r>
              <a:rPr lang="en-US" sz="1100" b="1" dirty="0"/>
              <a:t> </a:t>
            </a:r>
            <a:r>
              <a:rPr lang="en-US" sz="1100" b="1" dirty="0" err="1"/>
              <a:t>phải</a:t>
            </a:r>
            <a:r>
              <a:rPr lang="en-US" sz="1100" b="1" dirty="0"/>
              <a:t> </a:t>
            </a:r>
            <a:r>
              <a:rPr lang="en-US" sz="1100" b="1" dirty="0" err="1"/>
              <a:t>để</a:t>
            </a:r>
            <a:r>
              <a:rPr lang="en-US" sz="1100" b="1" dirty="0"/>
              <a:t> </a:t>
            </a:r>
            <a:r>
              <a:rPr lang="en-US" sz="1100" b="1" dirty="0" err="1"/>
              <a:t>đến</a:t>
            </a:r>
            <a:r>
              <a:rPr lang="en-US" sz="1100" b="1" dirty="0"/>
              <a:t> </a:t>
            </a:r>
            <a:r>
              <a:rPr lang="en-US" sz="1100" b="1" dirty="0" err="1"/>
              <a:t>câu</a:t>
            </a:r>
            <a:r>
              <a:rPr lang="en-US" sz="1100" b="1" dirty="0"/>
              <a:t> </a:t>
            </a:r>
            <a:r>
              <a:rPr lang="en-US" sz="1100" b="1" dirty="0" err="1"/>
              <a:t>hỏi</a:t>
            </a:r>
            <a:r>
              <a:rPr lang="en-US" sz="1100" b="1" dirty="0"/>
              <a:t> </a:t>
            </a:r>
            <a:r>
              <a:rPr lang="en-US" sz="1100" b="1" dirty="0" err="1"/>
              <a:t>tiếp</a:t>
            </a:r>
            <a:r>
              <a:rPr lang="en-US" sz="1100" b="1" dirty="0"/>
              <a:t> </a:t>
            </a:r>
            <a:r>
              <a:rPr lang="en-US" sz="1100" b="1" dirty="0" err="1"/>
              <a:t>theo.</a:t>
            </a:r>
            <a:endParaRPr lang="en-US" sz="1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0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3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GV click </a:t>
            </a:r>
            <a:r>
              <a:rPr lang="en-US" sz="1100" b="1" dirty="0" err="1"/>
              <a:t>vào</a:t>
            </a:r>
            <a:r>
              <a:rPr lang="en-US" sz="1100" b="1" dirty="0"/>
              <a:t> </a:t>
            </a:r>
            <a:r>
              <a:rPr lang="en-US" sz="1100" b="1" dirty="0" err="1"/>
              <a:t>các</a:t>
            </a:r>
            <a:r>
              <a:rPr lang="en-US" sz="1100" b="1" dirty="0"/>
              <a:t> </a:t>
            </a:r>
            <a:r>
              <a:rPr lang="en-US" sz="1100" b="1" dirty="0" err="1"/>
              <a:t>hộp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>
                <a:sym typeface="Wingdings" panose="05000000000000000000" pitchFamily="2" charset="2"/>
              </a:rPr>
              <a:t> </a:t>
            </a:r>
            <a:r>
              <a:rPr lang="en-US" sz="1100" b="1" dirty="0" err="1">
                <a:sym typeface="Wingdings" panose="05000000000000000000" pitchFamily="2" charset="2"/>
              </a:rPr>
              <a:t>xuất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hiện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phần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quà</a:t>
            </a:r>
            <a:r>
              <a:rPr lang="en-US" sz="1100" b="1" dirty="0">
                <a:sym typeface="Wingdings" panose="05000000000000000000" pitchFamily="2" charset="2"/>
              </a:rPr>
              <a:t>.</a:t>
            </a:r>
            <a:endParaRPr lang="en-US" sz="1100" b="1" dirty="0"/>
          </a:p>
          <a:p>
            <a:r>
              <a:rPr lang="en-US" sz="1100" b="1" dirty="0"/>
              <a:t>Khi HS </a:t>
            </a:r>
            <a:r>
              <a:rPr lang="en-US" sz="1100" b="1" dirty="0" err="1"/>
              <a:t>chọn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 err="1"/>
              <a:t>xong</a:t>
            </a:r>
            <a:r>
              <a:rPr lang="en-US" sz="1100" b="1" dirty="0"/>
              <a:t>, GV click </a:t>
            </a:r>
            <a:r>
              <a:rPr lang="en-US" sz="1100" b="1" dirty="0" err="1"/>
              <a:t>chuột</a:t>
            </a:r>
            <a:r>
              <a:rPr lang="en-US" sz="1100" b="1" dirty="0"/>
              <a:t> </a:t>
            </a:r>
            <a:r>
              <a:rPr lang="en-US" sz="1100" b="1" dirty="0" err="1"/>
              <a:t>vảo</a:t>
            </a:r>
            <a:r>
              <a:rPr lang="en-US" sz="1100" b="1" dirty="0"/>
              <a:t> </a:t>
            </a:r>
            <a:r>
              <a:rPr lang="en-US" sz="1100" b="1" dirty="0" err="1"/>
              <a:t>mũi</a:t>
            </a:r>
            <a:r>
              <a:rPr lang="en-US" sz="1100" b="1" dirty="0"/>
              <a:t> </a:t>
            </a:r>
            <a:r>
              <a:rPr lang="en-US" sz="1100" b="1" dirty="0" err="1"/>
              <a:t>tên</a:t>
            </a:r>
            <a:r>
              <a:rPr lang="en-US" sz="1100" b="1" dirty="0"/>
              <a:t> </a:t>
            </a:r>
            <a:r>
              <a:rPr lang="en-US" sz="1100" b="1" dirty="0" err="1"/>
              <a:t>góc</a:t>
            </a:r>
            <a:r>
              <a:rPr lang="en-US" sz="1100" b="1" dirty="0"/>
              <a:t> </a:t>
            </a:r>
            <a:r>
              <a:rPr lang="en-US" sz="1100" b="1" dirty="0" err="1"/>
              <a:t>phải</a:t>
            </a:r>
            <a:r>
              <a:rPr lang="en-US" sz="1100" b="1" dirty="0"/>
              <a:t> </a:t>
            </a:r>
            <a:r>
              <a:rPr lang="en-US" sz="1100" b="1" dirty="0" err="1"/>
              <a:t>để</a:t>
            </a:r>
            <a:r>
              <a:rPr lang="en-US" sz="1100" b="1" dirty="0"/>
              <a:t> </a:t>
            </a:r>
            <a:r>
              <a:rPr lang="en-US" sz="1100" b="1" dirty="0" err="1"/>
              <a:t>đến</a:t>
            </a:r>
            <a:r>
              <a:rPr lang="en-US" sz="1100" b="1" dirty="0"/>
              <a:t> </a:t>
            </a:r>
            <a:r>
              <a:rPr lang="en-US" sz="1100" b="1" dirty="0" err="1"/>
              <a:t>câu</a:t>
            </a:r>
            <a:r>
              <a:rPr lang="en-US" sz="1100" b="1" dirty="0"/>
              <a:t> </a:t>
            </a:r>
            <a:r>
              <a:rPr lang="en-US" sz="1100" b="1" dirty="0" err="1"/>
              <a:t>hỏi</a:t>
            </a:r>
            <a:r>
              <a:rPr lang="en-US" sz="1100" b="1" dirty="0"/>
              <a:t> </a:t>
            </a:r>
            <a:r>
              <a:rPr lang="en-US" sz="1100" b="1" dirty="0" err="1"/>
              <a:t>tiếp</a:t>
            </a:r>
            <a:r>
              <a:rPr lang="en-US" sz="1100" b="1" dirty="0"/>
              <a:t> </a:t>
            </a:r>
            <a:r>
              <a:rPr lang="en-US" sz="1100" b="1" dirty="0" err="1"/>
              <a:t>theo.</a:t>
            </a:r>
            <a:endParaRPr lang="en-US" sz="1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5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8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180492" y="-570993"/>
            <a:ext cx="10962165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881100" y="579400"/>
            <a:ext cx="73818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453425" y="1151133"/>
            <a:ext cx="559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453425" y="2916051"/>
            <a:ext cx="43602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4667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453425" y="2255657"/>
            <a:ext cx="43602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453425" y="5265567"/>
            <a:ext cx="21528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453425" y="3855869"/>
            <a:ext cx="43602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333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50" y="3579835"/>
            <a:ext cx="9144111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74" y="5868179"/>
            <a:ext cx="9144111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713100" y="1373367"/>
            <a:ext cx="27171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713100" y="4531500"/>
            <a:ext cx="23769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971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526550" y="718800"/>
            <a:ext cx="60909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352826" y="4218002"/>
            <a:ext cx="117371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613176" y="478534"/>
            <a:ext cx="875425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4439795" y="2606049"/>
            <a:ext cx="820431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7926079" y="2970303"/>
            <a:ext cx="875499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8149232" y="616583"/>
            <a:ext cx="563331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92" y="5385070"/>
            <a:ext cx="9144092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351800" y="2032467"/>
            <a:ext cx="25719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5221050" y="3594784"/>
            <a:ext cx="25704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5221050" y="4218000"/>
            <a:ext cx="25704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351800" y="2656000"/>
            <a:ext cx="25719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1518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28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4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0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1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7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3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8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6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B40-80C3-491B-AFE1-0DEF5863A9B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8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jp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1.wav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7.sv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jpg"/><Relationship Id="rId9" Type="http://schemas.openxmlformats.org/officeDocument/2006/relationships/image" Target="../media/image25.svg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6.sv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3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6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jpg"/><Relationship Id="rId9" Type="http://schemas.openxmlformats.org/officeDocument/2006/relationships/image" Target="../media/image25.sv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1.wav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7.sv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jp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7.sv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002420" y="2448218"/>
            <a:ext cx="715098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953000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" y="4161711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974257" y="2844743"/>
            <a:ext cx="731416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bài:Đi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bộ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33881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1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Nhóm 63">
            <a:extLst>
              <a:ext uri="{FF2B5EF4-FFF2-40B4-BE49-F238E27FC236}">
                <a16:creationId xmlns="" xmlns:a16="http://schemas.microsoft.com/office/drawing/2014/main" id="{D640A9F5-D15A-4215-B78C-279048856403}"/>
              </a:ext>
            </a:extLst>
          </p:cNvPr>
          <p:cNvGrpSpPr/>
          <p:nvPr/>
        </p:nvGrpSpPr>
        <p:grpSpPr>
          <a:xfrm>
            <a:off x="0" y="11446"/>
            <a:ext cx="9296400" cy="7038313"/>
            <a:chOff x="0" y="8583"/>
            <a:chExt cx="9296400" cy="5278735"/>
          </a:xfrm>
        </p:grpSpPr>
        <p:grpSp>
          <p:nvGrpSpPr>
            <p:cNvPr id="3" name="Nhóm 2">
              <a:extLst>
                <a:ext uri="{FF2B5EF4-FFF2-40B4-BE49-F238E27FC236}">
                  <a16:creationId xmlns="" xmlns:a16="http://schemas.microsoft.com/office/drawing/2014/main" id="{B4C8227F-2BAB-4858-B823-064B2CC6CCD4}"/>
                </a:ext>
              </a:extLst>
            </p:cNvPr>
            <p:cNvGrpSpPr/>
            <p:nvPr/>
          </p:nvGrpSpPr>
          <p:grpSpPr>
            <a:xfrm>
              <a:off x="0" y="8583"/>
              <a:ext cx="9296400" cy="5278735"/>
              <a:chOff x="-2" y="0"/>
              <a:chExt cx="9296400" cy="5639690"/>
            </a:xfrm>
          </p:grpSpPr>
          <p:pic>
            <p:nvPicPr>
              <p:cNvPr id="4" name="Hình ảnh 3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FCE1A98F-3CAE-4CCD-A551-36B42E372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9144000" cy="5084064"/>
              </a:xfrm>
              <a:prstGeom prst="rect">
                <a:avLst/>
              </a:prstGeom>
            </p:spPr>
          </p:pic>
          <p:pic>
            <p:nvPicPr>
              <p:cNvPr id="5" name="Hình ảnh 4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3D84D6F0-7B3F-46BD-A025-96B1399EF8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1536700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6" name="Hình ảnh 5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1EEA9D18-59FB-4D6C-B184-A5060E586C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2451736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8" name="Hình ảnh 7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ED2BF1FB-B7E1-4C49-8A3B-177B50E27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-556" b="49252"/>
              <a:stretch/>
            </p:blipFill>
            <p:spPr>
              <a:xfrm>
                <a:off x="-2" y="3393080"/>
                <a:ext cx="9296400" cy="2246610"/>
              </a:xfrm>
              <a:prstGeom prst="rect">
                <a:avLst/>
              </a:prstGeom>
            </p:spPr>
          </p:pic>
          <p:pic>
            <p:nvPicPr>
              <p:cNvPr id="10" name="Hình ảnh 9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C85AA447-8BAD-401C-A553-A0914C1B38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96370" b="49252"/>
              <a:stretch/>
            </p:blipFill>
            <p:spPr>
              <a:xfrm>
                <a:off x="-1" y="3691447"/>
                <a:ext cx="314325" cy="1452052"/>
              </a:xfrm>
              <a:prstGeom prst="rect">
                <a:avLst/>
              </a:prstGeom>
            </p:spPr>
          </p:pic>
        </p:grpSp>
        <p:pic>
          <p:nvPicPr>
            <p:cNvPr id="58" name="Hình ảnh 57" descr="Ảnh có chứa phòng ngủ&#10;&#10;Mô tả được tạo tự động">
              <a:extLst>
                <a:ext uri="{FF2B5EF4-FFF2-40B4-BE49-F238E27FC236}">
                  <a16:creationId xmlns="" xmlns:a16="http://schemas.microsoft.com/office/drawing/2014/main" id="{F85D06C4-0401-47F8-B32B-D94804968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6" t="28890" r="-556" b="51133"/>
            <a:stretch/>
          </p:blipFill>
          <p:spPr>
            <a:xfrm>
              <a:off x="38102" y="66790"/>
              <a:ext cx="9144000" cy="115572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="" xmlns:a16="http://schemas.microsoft.com/office/drawing/2014/main" id="{EB4CBFB9-FAB9-4BF8-907B-E8FD4D95F9F3}"/>
              </a:ext>
            </a:extLst>
          </p:cNvPr>
          <p:cNvGrpSpPr/>
          <p:nvPr/>
        </p:nvGrpSpPr>
        <p:grpSpPr>
          <a:xfrm>
            <a:off x="495141" y="1936854"/>
            <a:ext cx="2000027" cy="4748553"/>
            <a:chOff x="606129" y="1465871"/>
            <a:chExt cx="2000027" cy="3561415"/>
          </a:xfrm>
        </p:grpSpPr>
        <p:sp>
          <p:nvSpPr>
            <p:cNvPr id="31" name="Hình Bầu dục 30">
              <a:extLst>
                <a:ext uri="{FF2B5EF4-FFF2-40B4-BE49-F238E27FC236}">
                  <a16:creationId xmlns="" xmlns:a16="http://schemas.microsoft.com/office/drawing/2014/main" id="{973C0C8B-ECD5-4E08-8158-D6020B76F848}"/>
                </a:ext>
              </a:extLst>
            </p:cNvPr>
            <p:cNvSpPr/>
            <p:nvPr/>
          </p:nvSpPr>
          <p:spPr>
            <a:xfrm>
              <a:off x="945399" y="4182140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30" name="Hình ảnh 29" descr="Ảnh có chứa phụ kiện&#10;&#10;Mô tả được tạo tự động">
              <a:extLst>
                <a:ext uri="{FF2B5EF4-FFF2-40B4-BE49-F238E27FC236}">
                  <a16:creationId xmlns="" xmlns:a16="http://schemas.microsoft.com/office/drawing/2014/main" id="{F9DF8B5F-096F-479C-97BC-42A20EE9E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8954" t="-1" r="7713" b="21071"/>
            <a:stretch/>
          </p:blipFill>
          <p:spPr>
            <a:xfrm flipH="1">
              <a:off x="606129" y="1465871"/>
              <a:ext cx="1922950" cy="3430251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="" xmlns:a16="http://schemas.microsoft.com/office/drawing/2014/main" id="{1DEE7EFC-6540-4AEB-967F-EE15A0016A92}"/>
              </a:ext>
            </a:extLst>
          </p:cNvPr>
          <p:cNvGrpSpPr/>
          <p:nvPr/>
        </p:nvGrpSpPr>
        <p:grpSpPr>
          <a:xfrm>
            <a:off x="5647689" y="1707631"/>
            <a:ext cx="2959756" cy="4929524"/>
            <a:chOff x="6108042" y="987040"/>
            <a:chExt cx="2838845" cy="3805777"/>
          </a:xfrm>
        </p:grpSpPr>
        <p:grpSp>
          <p:nvGrpSpPr>
            <p:cNvPr id="52" name="Nhóm 51">
              <a:extLst>
                <a:ext uri="{FF2B5EF4-FFF2-40B4-BE49-F238E27FC236}">
                  <a16:creationId xmlns="" xmlns:a16="http://schemas.microsoft.com/office/drawing/2014/main" id="{0B04E3F6-CBDC-4C3E-B504-26615AC46C69}"/>
                </a:ext>
              </a:extLst>
            </p:cNvPr>
            <p:cNvGrpSpPr/>
            <p:nvPr/>
          </p:nvGrpSpPr>
          <p:grpSpPr>
            <a:xfrm>
              <a:off x="6108042" y="987040"/>
              <a:ext cx="2838845" cy="3805777"/>
              <a:chOff x="6108042" y="987040"/>
              <a:chExt cx="2838845" cy="3805777"/>
            </a:xfrm>
          </p:grpSpPr>
          <p:grpSp>
            <p:nvGrpSpPr>
              <p:cNvPr id="40" name="Nhóm 39">
                <a:extLst>
                  <a:ext uri="{FF2B5EF4-FFF2-40B4-BE49-F238E27FC236}">
                    <a16:creationId xmlns="" xmlns:a16="http://schemas.microsoft.com/office/drawing/2014/main" id="{C060189C-1D02-4EDA-AA13-634A228FA89F}"/>
                  </a:ext>
                </a:extLst>
              </p:cNvPr>
              <p:cNvGrpSpPr/>
              <p:nvPr/>
            </p:nvGrpSpPr>
            <p:grpSpPr>
              <a:xfrm>
                <a:off x="6108042" y="987040"/>
                <a:ext cx="2838845" cy="3805777"/>
                <a:chOff x="6119276" y="887950"/>
                <a:chExt cx="2838845" cy="3805777"/>
              </a:xfrm>
            </p:grpSpPr>
            <p:sp>
              <p:nvSpPr>
                <p:cNvPr id="33" name="Hình Bầu dục 32">
                  <a:extLst>
                    <a:ext uri="{FF2B5EF4-FFF2-40B4-BE49-F238E27FC236}">
                      <a16:creationId xmlns="" xmlns:a16="http://schemas.microsoft.com/office/drawing/2014/main" id="{A69AB033-9ACE-4239-B8DB-3C8856974335}"/>
                    </a:ext>
                  </a:extLst>
                </p:cNvPr>
                <p:cNvSpPr/>
                <p:nvPr/>
              </p:nvSpPr>
              <p:spPr>
                <a:xfrm>
                  <a:off x="6957870" y="3940273"/>
                  <a:ext cx="1738545" cy="75345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 dirty="0">
                    <a:solidFill>
                      <a:srgbClr val="5587AC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13" name="Hình ảnh 12" descr="Ảnh có chứa phụ kiện&#10;&#10;Mô tả được tạo tự động">
                  <a:extLst>
                    <a:ext uri="{FF2B5EF4-FFF2-40B4-BE49-F238E27FC236}">
                      <a16:creationId xmlns="" xmlns:a16="http://schemas.microsoft.com/office/drawing/2014/main" id="{BBC8B1DE-EACA-45C1-9820-A5CD320C5E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66847" b="30084"/>
                <a:stretch/>
              </p:blipFill>
              <p:spPr>
                <a:xfrm>
                  <a:off x="6119276" y="887950"/>
                  <a:ext cx="2838845" cy="3367599"/>
                </a:xfrm>
                <a:prstGeom prst="rect">
                  <a:avLst/>
                </a:prstGeom>
              </p:spPr>
            </p:pic>
          </p:grpSp>
          <p:sp>
            <p:nvSpPr>
              <p:cNvPr id="50" name="Hình tự do: Hình 49">
                <a:extLst>
                  <a:ext uri="{FF2B5EF4-FFF2-40B4-BE49-F238E27FC236}">
                    <a16:creationId xmlns="" xmlns:a16="http://schemas.microsoft.com/office/drawing/2014/main" id="{9B924D60-CB0F-4B5E-BC0A-765B11894239}"/>
                  </a:ext>
                </a:extLst>
              </p:cNvPr>
              <p:cNvSpPr/>
              <p:nvPr/>
            </p:nvSpPr>
            <p:spPr>
              <a:xfrm>
                <a:off x="7734028" y="4081911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="" xmlns:a16="http://schemas.microsoft.com/office/drawing/2014/main" id="{575FFBD0-C000-4B1A-8932-95B0A8D1A998}"/>
                  </a:ext>
                </a:extLst>
              </p:cNvPr>
              <p:cNvSpPr/>
              <p:nvPr/>
            </p:nvSpPr>
            <p:spPr>
              <a:xfrm rot="1094500" flipH="1">
                <a:off x="7826968" y="4104225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3" name="Hình tự do: Hình 52">
              <a:extLst>
                <a:ext uri="{FF2B5EF4-FFF2-40B4-BE49-F238E27FC236}">
                  <a16:creationId xmlns="" xmlns:a16="http://schemas.microsoft.com/office/drawing/2014/main" id="{D3DD319D-4DF6-4CD9-AD0A-25B5865B44D0}"/>
                </a:ext>
              </a:extLst>
            </p:cNvPr>
            <p:cNvSpPr/>
            <p:nvPr/>
          </p:nvSpPr>
          <p:spPr>
            <a:xfrm>
              <a:off x="7693362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="" xmlns:a16="http://schemas.microsoft.com/office/drawing/2014/main" id="{D0DD727E-EC77-4B56-B6BE-1E06BD635E08}"/>
                </a:ext>
              </a:extLst>
            </p:cNvPr>
            <p:cNvSpPr/>
            <p:nvPr/>
          </p:nvSpPr>
          <p:spPr>
            <a:xfrm flipH="1">
              <a:off x="7830695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76" name="Nhóm 75">
            <a:extLst>
              <a:ext uri="{FF2B5EF4-FFF2-40B4-BE49-F238E27FC236}">
                <a16:creationId xmlns="" xmlns:a16="http://schemas.microsoft.com/office/drawing/2014/main" id="{38B0AC97-0675-457E-AFE0-03386CD981B6}"/>
              </a:ext>
            </a:extLst>
          </p:cNvPr>
          <p:cNvGrpSpPr/>
          <p:nvPr/>
        </p:nvGrpSpPr>
        <p:grpSpPr>
          <a:xfrm>
            <a:off x="1472311" y="466422"/>
            <a:ext cx="7131179" cy="1425836"/>
            <a:chOff x="1545150" y="379710"/>
            <a:chExt cx="7131179" cy="1069377"/>
          </a:xfrm>
        </p:grpSpPr>
        <p:sp>
          <p:nvSpPr>
            <p:cNvPr id="66" name="Hình chữ nhật: Góc Tròn 65">
              <a:extLst>
                <a:ext uri="{FF2B5EF4-FFF2-40B4-BE49-F238E27FC236}">
                  <a16:creationId xmlns="" xmlns:a16="http://schemas.microsoft.com/office/drawing/2014/main" id="{1B0EB382-FAD6-4682-897A-B4328A257C1B}"/>
                </a:ext>
              </a:extLst>
            </p:cNvPr>
            <p:cNvSpPr/>
            <p:nvPr/>
          </p:nvSpPr>
          <p:spPr>
            <a:xfrm>
              <a:off x="1545150" y="395019"/>
              <a:ext cx="7131179" cy="105406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0B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70" name="Hộp Văn bản 69">
              <a:extLst>
                <a:ext uri="{FF2B5EF4-FFF2-40B4-BE49-F238E27FC236}">
                  <a16:creationId xmlns="" xmlns:a16="http://schemas.microsoft.com/office/drawing/2014/main" id="{7C4D1FF1-AFA1-4E14-BCD6-D39E4E18B65C}"/>
                </a:ext>
              </a:extLst>
            </p:cNvPr>
            <p:cNvSpPr txBox="1"/>
            <p:nvPr/>
          </p:nvSpPr>
          <p:spPr>
            <a:xfrm>
              <a:off x="2305649" y="379710"/>
              <a:ext cx="6073188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ạn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được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1 trong 3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quả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bóng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bay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đây</a:t>
              </a:r>
              <a:endParaRPr lang="en-US" sz="4267" b="1" kern="0" dirty="0">
                <a:solidFill>
                  <a:srgbClr val="FF7979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4" name="Nhóm 73">
            <a:extLst>
              <a:ext uri="{FF2B5EF4-FFF2-40B4-BE49-F238E27FC236}">
                <a16:creationId xmlns="" xmlns:a16="http://schemas.microsoft.com/office/drawing/2014/main" id="{AD2496FF-3E71-4969-AD86-5E5831BBB983}"/>
              </a:ext>
            </a:extLst>
          </p:cNvPr>
          <p:cNvGrpSpPr/>
          <p:nvPr/>
        </p:nvGrpSpPr>
        <p:grpSpPr>
          <a:xfrm>
            <a:off x="3273869" y="2303399"/>
            <a:ext cx="2477679" cy="4573668"/>
            <a:chOff x="3762661" y="1826561"/>
            <a:chExt cx="2477679" cy="3430251"/>
          </a:xfrm>
        </p:grpSpPr>
        <p:sp>
          <p:nvSpPr>
            <p:cNvPr id="73" name="Hình Bầu dục 72">
              <a:extLst>
                <a:ext uri="{FF2B5EF4-FFF2-40B4-BE49-F238E27FC236}">
                  <a16:creationId xmlns="" xmlns:a16="http://schemas.microsoft.com/office/drawing/2014/main" id="{8DF3C7EA-42E2-4EDE-BF85-11835F708397}"/>
                </a:ext>
              </a:extLst>
            </p:cNvPr>
            <p:cNvSpPr/>
            <p:nvPr/>
          </p:nvSpPr>
          <p:spPr>
            <a:xfrm>
              <a:off x="4119192" y="4223183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28" name="Hình ảnh 27" descr="Ảnh có chứa phụ kiện&#10;&#10;Mô tả được tạo tự động">
              <a:extLst>
                <a:ext uri="{FF2B5EF4-FFF2-40B4-BE49-F238E27FC236}">
                  <a16:creationId xmlns="" xmlns:a16="http://schemas.microsoft.com/office/drawing/2014/main" id="{517C555F-AFD5-46D3-969B-B2B0A7843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4271" t="4105" r="33012" b="4123"/>
            <a:stretch/>
          </p:blipFill>
          <p:spPr>
            <a:xfrm>
              <a:off x="3762661" y="1826561"/>
              <a:ext cx="2477679" cy="3430251"/>
            </a:xfrm>
            <a:prstGeom prst="rect">
              <a:avLst/>
            </a:prstGeom>
          </p:spPr>
        </p:pic>
      </p:grpSp>
      <p:pic>
        <p:nvPicPr>
          <p:cNvPr id="65" name="Picture 4">
            <a:extLst>
              <a:ext uri="{FF2B5EF4-FFF2-40B4-BE49-F238E27FC236}">
                <a16:creationId xmlns="" xmlns:a16="http://schemas.microsoft.com/office/drawing/2014/main" id="{9717598B-D379-4B06-89FA-5BE0CCCC14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1050" y="76397"/>
            <a:ext cx="1611759" cy="1812984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ECECEE0D-3716-4D75-A324-2F41F31555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2691" y="6007713"/>
            <a:ext cx="736014" cy="975929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="" xmlns:a16="http://schemas.microsoft.com/office/drawing/2014/main" id="{F169E8B0-31A5-455C-8B7D-33FDD5EBFD60}"/>
              </a:ext>
            </a:extLst>
          </p:cNvPr>
          <p:cNvGrpSpPr/>
          <p:nvPr/>
        </p:nvGrpSpPr>
        <p:grpSpPr>
          <a:xfrm>
            <a:off x="588463" y="3665419"/>
            <a:ext cx="1914956" cy="3116184"/>
            <a:chOff x="588462" y="2749064"/>
            <a:chExt cx="1914956" cy="2337138"/>
          </a:xfrm>
        </p:grpSpPr>
        <p:sp>
          <p:nvSpPr>
            <p:cNvPr id="14" name="Hình Bầu dục 13">
              <a:extLst>
                <a:ext uri="{FF2B5EF4-FFF2-40B4-BE49-F238E27FC236}">
                  <a16:creationId xmlns="" xmlns:a16="http://schemas.microsoft.com/office/drawing/2014/main" id="{8845F253-6805-4EC6-B25F-D61E1F9429BA}"/>
                </a:ext>
              </a:extLst>
            </p:cNvPr>
            <p:cNvSpPr/>
            <p:nvPr/>
          </p:nvSpPr>
          <p:spPr>
            <a:xfrm>
              <a:off x="905734" y="4378130"/>
              <a:ext cx="1535577" cy="7080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3" name="Hình ảnh 42">
              <a:extLst>
                <a:ext uri="{FF2B5EF4-FFF2-40B4-BE49-F238E27FC236}">
                  <a16:creationId xmlns="" xmlns:a16="http://schemas.microsoft.com/office/drawing/2014/main" id="{3A11AD32-E538-4F2B-AB45-A748F23A6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7411" t="39570" r="62444" b="16721"/>
            <a:stretch/>
          </p:blipFill>
          <p:spPr>
            <a:xfrm>
              <a:off x="588462" y="2749064"/>
              <a:ext cx="1914956" cy="2337138"/>
            </a:xfrm>
            <a:prstGeom prst="ellipse">
              <a:avLst/>
            </a:prstGeom>
          </p:spPr>
        </p:pic>
      </p:grpSp>
      <p:grpSp>
        <p:nvGrpSpPr>
          <p:cNvPr id="21" name="Nhóm 20">
            <a:extLst>
              <a:ext uri="{FF2B5EF4-FFF2-40B4-BE49-F238E27FC236}">
                <a16:creationId xmlns="" xmlns:a16="http://schemas.microsoft.com/office/drawing/2014/main" id="{2CAE22D5-2ACD-4409-85A3-A6AD492B838E}"/>
              </a:ext>
            </a:extLst>
          </p:cNvPr>
          <p:cNvGrpSpPr/>
          <p:nvPr/>
        </p:nvGrpSpPr>
        <p:grpSpPr>
          <a:xfrm>
            <a:off x="3602137" y="3690235"/>
            <a:ext cx="1772699" cy="3046364"/>
            <a:chOff x="3530036" y="3000661"/>
            <a:chExt cx="1598137" cy="2006909"/>
          </a:xfrm>
        </p:grpSpPr>
        <p:sp>
          <p:nvSpPr>
            <p:cNvPr id="48" name="Hình Bầu dục 47">
              <a:extLst>
                <a:ext uri="{FF2B5EF4-FFF2-40B4-BE49-F238E27FC236}">
                  <a16:creationId xmlns="" xmlns:a16="http://schemas.microsoft.com/office/drawing/2014/main" id="{A6D5BE0D-4CB7-4A07-89CD-CA79DDF45EFC}"/>
                </a:ext>
              </a:extLst>
            </p:cNvPr>
            <p:cNvSpPr/>
            <p:nvPr/>
          </p:nvSpPr>
          <p:spPr>
            <a:xfrm>
              <a:off x="3920381" y="4511549"/>
              <a:ext cx="971257" cy="496021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2" name="Hình ảnh 41">
              <a:extLst>
                <a:ext uri="{FF2B5EF4-FFF2-40B4-BE49-F238E27FC236}">
                  <a16:creationId xmlns="" xmlns:a16="http://schemas.microsoft.com/office/drawing/2014/main" id="{DC5A12E5-E3C5-4099-ABA1-8C844996D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0298" t="4502" r="46369" b="45853"/>
            <a:stretch/>
          </p:blipFill>
          <p:spPr>
            <a:xfrm>
              <a:off x="3530036" y="3000661"/>
              <a:ext cx="1598137" cy="1912668"/>
            </a:xfrm>
            <a:prstGeom prst="ellipse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="" xmlns:a16="http://schemas.microsoft.com/office/drawing/2014/main" id="{5AA7B293-419A-419A-A302-CD1826D9445C}"/>
              </a:ext>
            </a:extLst>
          </p:cNvPr>
          <p:cNvGrpSpPr/>
          <p:nvPr/>
        </p:nvGrpSpPr>
        <p:grpSpPr>
          <a:xfrm>
            <a:off x="6614549" y="4008315"/>
            <a:ext cx="1605063" cy="2759284"/>
            <a:chOff x="6497916" y="3016739"/>
            <a:chExt cx="1605063" cy="2069463"/>
          </a:xfrm>
        </p:grpSpPr>
        <p:sp>
          <p:nvSpPr>
            <p:cNvPr id="49" name="Hình Bầu dục 48">
              <a:extLst>
                <a:ext uri="{FF2B5EF4-FFF2-40B4-BE49-F238E27FC236}">
                  <a16:creationId xmlns="" xmlns:a16="http://schemas.microsoft.com/office/drawing/2014/main" id="{88AA9D28-7F88-4372-B921-1590BE131770}"/>
                </a:ext>
              </a:extLst>
            </p:cNvPr>
            <p:cNvSpPr/>
            <p:nvPr/>
          </p:nvSpPr>
          <p:spPr>
            <a:xfrm>
              <a:off x="6497916" y="4363156"/>
              <a:ext cx="1605063" cy="7080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1" name="Hình ảnh 40">
              <a:extLst>
                <a:ext uri="{FF2B5EF4-FFF2-40B4-BE49-F238E27FC236}">
                  <a16:creationId xmlns="" xmlns:a16="http://schemas.microsoft.com/office/drawing/2014/main" id="{C6DE8639-8D15-48A1-B56F-933DDEA0A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6678" t="45256" r="1261" b="3241"/>
            <a:stretch/>
          </p:blipFill>
          <p:spPr>
            <a:xfrm>
              <a:off x="6497916" y="3016739"/>
              <a:ext cx="1575923" cy="2069463"/>
            </a:xfrm>
            <a:prstGeom prst="rect">
              <a:avLst/>
            </a:prstGeom>
          </p:spPr>
        </p:pic>
      </p:grpSp>
      <p:pic>
        <p:nvPicPr>
          <p:cNvPr id="59" name="Hình ảnh 58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0C8BFD9-5234-49FA-AB12-9352630D43A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025" t="14654" r="57070" b="37819"/>
          <a:stretch/>
        </p:blipFill>
        <p:spPr>
          <a:xfrm rot="20919146">
            <a:off x="237692" y="4047982"/>
            <a:ext cx="2704932" cy="3022047"/>
          </a:xfrm>
          <a:prstGeom prst="rect">
            <a:avLst/>
          </a:prstGeom>
        </p:spPr>
      </p:pic>
      <p:pic>
        <p:nvPicPr>
          <p:cNvPr id="60" name="Hình ảnh 59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5ACA7E39-20D0-4C23-8670-D3BA8FB41F3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025" t="14654" r="57070" b="37819"/>
          <a:stretch/>
        </p:blipFill>
        <p:spPr>
          <a:xfrm rot="15885739">
            <a:off x="5373519" y="4232970"/>
            <a:ext cx="3736896" cy="23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60494E-6 L 0.29236 -0.25494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-127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2716E-6 L -0.32361 -0.26605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-1330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1.38889E-6 -0.25 " pathEditMode="relative" rAng="0" ptsTypes="AA">
                                      <p:cBhvr>
                                        <p:cTn id="1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="" xmlns:a16="http://schemas.microsoft.com/office/drawing/2014/main" id="{3581D351-DF56-DA35-0B8A-D78FC77793DF}"/>
              </a:ext>
            </a:extLst>
          </p:cNvPr>
          <p:cNvGrpSpPr/>
          <p:nvPr/>
        </p:nvGrpSpPr>
        <p:grpSpPr>
          <a:xfrm>
            <a:off x="2677728" y="3628426"/>
            <a:ext cx="6142337" cy="1244665"/>
            <a:chOff x="3336911" y="209261"/>
            <a:chExt cx="6516995" cy="598242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="" xmlns:a16="http://schemas.microsoft.com/office/drawing/2014/main" id="{AD93187D-353B-19AF-BD4D-F0F9CCCEF348}"/>
                </a:ext>
              </a:extLst>
            </p:cNvPr>
            <p:cNvSpPr/>
            <p:nvPr/>
          </p:nvSpPr>
          <p:spPr>
            <a:xfrm>
              <a:off x="3947204" y="209261"/>
              <a:ext cx="5240954" cy="59824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="" xmlns:a16="http://schemas.microsoft.com/office/drawing/2014/main" id="{5CB7E793-DCA5-3307-19D7-F9026BEA7C32}"/>
                </a:ext>
              </a:extLst>
            </p:cNvPr>
            <p:cNvSpPr txBox="1"/>
            <p:nvPr/>
          </p:nvSpPr>
          <p:spPr>
            <a:xfrm>
              <a:off x="3336911" y="296216"/>
              <a:ext cx="6516995" cy="310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cấm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="" xmlns:a16="http://schemas.microsoft.com/office/drawing/2014/main" id="{D92E23F4-A14E-561B-18F3-ED28A102BF51}"/>
              </a:ext>
            </a:extLst>
          </p:cNvPr>
          <p:cNvGrpSpPr/>
          <p:nvPr/>
        </p:nvGrpSpPr>
        <p:grpSpPr>
          <a:xfrm>
            <a:off x="2436767" y="3737795"/>
            <a:ext cx="807234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="" xmlns:a16="http://schemas.microsoft.com/office/drawing/2014/main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="" xmlns:a16="http://schemas.microsoft.com/office/drawing/2014/main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="" xmlns:a16="http://schemas.microsoft.com/office/drawing/2014/main" id="{FF749A41-83E1-B55C-D812-9F27117102E5}"/>
              </a:ext>
            </a:extLst>
          </p:cNvPr>
          <p:cNvGrpSpPr/>
          <p:nvPr/>
        </p:nvGrpSpPr>
        <p:grpSpPr>
          <a:xfrm>
            <a:off x="2929462" y="5353096"/>
            <a:ext cx="5709761" cy="1658889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="" xmlns:a16="http://schemas.microsoft.com/office/drawing/2014/main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="" xmlns:a16="http://schemas.microsoft.com/office/drawing/2014/main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sang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ngang</a:t>
              </a:r>
              <a:endPara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="" xmlns:a16="http://schemas.microsoft.com/office/drawing/2014/main" id="{7674D9E2-9E98-6534-36B3-C4528447C4E0}"/>
              </a:ext>
            </a:extLst>
          </p:cNvPr>
          <p:cNvGrpSpPr/>
          <p:nvPr/>
        </p:nvGrpSpPr>
        <p:grpSpPr>
          <a:xfrm>
            <a:off x="2424886" y="5651388"/>
            <a:ext cx="807234" cy="1085172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="" xmlns:a16="http://schemas.microsoft.com/office/drawing/2014/main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="" xmlns:a16="http://schemas.microsoft.com/office/drawing/2014/main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="" xmlns:a16="http://schemas.microsoft.com/office/drawing/2014/main" id="{6CC29441-970C-D4A0-2CBB-2CF2D48BA04E}"/>
              </a:ext>
            </a:extLst>
          </p:cNvPr>
          <p:cNvGrpSpPr/>
          <p:nvPr/>
        </p:nvGrpSpPr>
        <p:grpSpPr>
          <a:xfrm>
            <a:off x="2958207" y="1641341"/>
            <a:ext cx="5709761" cy="1658889"/>
            <a:chOff x="3579594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="" xmlns:a16="http://schemas.microsoft.com/office/drawing/2014/main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="" xmlns:a16="http://schemas.microsoft.com/office/drawing/2014/main" id="{793D30DF-A491-92CF-0E8C-CDA38A3DC322}"/>
                </a:ext>
              </a:extLst>
            </p:cNvPr>
            <p:cNvSpPr txBox="1"/>
            <p:nvPr/>
          </p:nvSpPr>
          <p:spPr>
            <a:xfrm>
              <a:off x="3579594" y="233587"/>
              <a:ext cx="6516995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cầu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vượt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qua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="" xmlns:a16="http://schemas.microsoft.com/office/drawing/2014/main" id="{622DD7CD-BA86-4BED-2D7C-7CF3E26B113A}"/>
              </a:ext>
            </a:extLst>
          </p:cNvPr>
          <p:cNvGrpSpPr/>
          <p:nvPr/>
        </p:nvGrpSpPr>
        <p:grpSpPr>
          <a:xfrm>
            <a:off x="2453631" y="1918581"/>
            <a:ext cx="807234" cy="1109981"/>
            <a:chOff x="2550391" y="3986182"/>
            <a:chExt cx="807234" cy="759581"/>
          </a:xfrm>
        </p:grpSpPr>
        <p:sp>
          <p:nvSpPr>
            <p:cNvPr id="66" name="Hình Bầu dục 65">
              <a:extLst>
                <a:ext uri="{FF2B5EF4-FFF2-40B4-BE49-F238E27FC236}">
                  <a16:creationId xmlns="" xmlns:a16="http://schemas.microsoft.com/office/drawing/2014/main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="" xmlns:a16="http://schemas.microsoft.com/office/drawing/2014/main" id="{985D6195-8229-C877-70D3-5286833C55ED}"/>
                </a:ext>
              </a:extLst>
            </p:cNvPr>
            <p:cNvSpPr txBox="1"/>
            <p:nvPr/>
          </p:nvSpPr>
          <p:spPr>
            <a:xfrm>
              <a:off x="2647183" y="398618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="" xmlns:a16="http://schemas.microsoft.com/office/drawing/2014/main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640" y="3743787"/>
            <a:ext cx="843216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="" xmlns:a16="http://schemas.microsoft.com/office/drawing/2014/main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434" y="5696056"/>
            <a:ext cx="841432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="" xmlns:a16="http://schemas.microsoft.com/office/drawing/2014/main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6342" y="1983477"/>
            <a:ext cx="830542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="" xmlns:a16="http://schemas.microsoft.com/office/drawing/2014/main" id="{25F141BF-98D1-1356-F7AF-D76687CD9784}"/>
              </a:ext>
            </a:extLst>
          </p:cNvPr>
          <p:cNvSpPr/>
          <p:nvPr/>
        </p:nvSpPr>
        <p:spPr>
          <a:xfrm>
            <a:off x="2131075" y="437122"/>
            <a:ext cx="4902200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="" xmlns:a16="http://schemas.microsoft.com/office/drawing/2014/main" id="{D44ED9BF-B97F-7F7D-DE81-AAC72D775085}"/>
              </a:ext>
            </a:extLst>
          </p:cNvPr>
          <p:cNvGrpSpPr/>
          <p:nvPr/>
        </p:nvGrpSpPr>
        <p:grpSpPr>
          <a:xfrm>
            <a:off x="1394441" y="130165"/>
            <a:ext cx="5435604" cy="1813159"/>
            <a:chOff x="355600" y="215900"/>
            <a:chExt cx="5511800" cy="1073195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="" xmlns:a16="http://schemas.microsoft.com/office/drawing/2014/main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="" xmlns:a16="http://schemas.microsoft.com/office/drawing/2014/main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94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400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Câu</a:t>
              </a:r>
              <a:r>
                <a:rPr lang="en-US" sz="4400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4: </a:t>
              </a:r>
              <a:r>
                <a:rPr lang="en-US" sz="4400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4400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 smtClean="0"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4400" b="1" kern="0" dirty="0" smtClean="0">
                  <a:latin typeface="Times New Roman" pitchFamily="18" charset="0"/>
                  <a:cs typeface="Times New Roman" pitchFamily="18" charset="0"/>
                  <a:sym typeface="Arial"/>
                </a:rPr>
                <a:t>?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="" xmlns:a16="http://schemas.microsoft.com/office/drawing/2014/main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1EC4C94E-843F-8FF8-4732-A3999B11F154}"/>
              </a:ext>
            </a:extLst>
          </p:cNvPr>
          <p:cNvGrpSpPr/>
          <p:nvPr/>
        </p:nvGrpSpPr>
        <p:grpSpPr>
          <a:xfrm>
            <a:off x="176427" y="1804312"/>
            <a:ext cx="1808699" cy="5207672"/>
            <a:chOff x="176426" y="1353234"/>
            <a:chExt cx="1808699" cy="3905754"/>
          </a:xfrm>
        </p:grpSpPr>
        <p:grpSp>
          <p:nvGrpSpPr>
            <p:cNvPr id="38" name="Nhóm 37">
              <a:extLst>
                <a:ext uri="{FF2B5EF4-FFF2-40B4-BE49-F238E27FC236}">
                  <a16:creationId xmlns="" xmlns:a16="http://schemas.microsoft.com/office/drawing/2014/main" id="{6FE194FD-F711-40D5-53E8-92EE2C813C57}"/>
                </a:ext>
              </a:extLst>
            </p:cNvPr>
            <p:cNvGrpSpPr/>
            <p:nvPr/>
          </p:nvGrpSpPr>
          <p:grpSpPr>
            <a:xfrm>
              <a:off x="935038" y="2961964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="" xmlns:a16="http://schemas.microsoft.com/office/drawing/2014/main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="" xmlns:a16="http://schemas.microsoft.com/office/drawing/2014/main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9" name="Hình ảnh 38">
              <a:extLst>
                <a:ext uri="{FF2B5EF4-FFF2-40B4-BE49-F238E27FC236}">
                  <a16:creationId xmlns="" xmlns:a16="http://schemas.microsoft.com/office/drawing/2014/main" id="{4C2AB01B-0908-1E18-7293-B1FC182F7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426" y="1353234"/>
              <a:ext cx="1808699" cy="1800660"/>
            </a:xfrm>
            <a:prstGeom prst="rect">
              <a:avLst/>
            </a:prstGeom>
          </p:spPr>
        </p:pic>
      </p:grpSp>
      <p:pic>
        <p:nvPicPr>
          <p:cNvPr id="44" name="Hình ảnh 43">
            <a:hlinkClick r:id="rId8" action="ppaction://hlinksldjump"/>
            <a:extLst>
              <a:ext uri="{FF2B5EF4-FFF2-40B4-BE49-F238E27FC236}">
                <a16:creationId xmlns="" xmlns:a16="http://schemas.microsoft.com/office/drawing/2014/main" id="{A4111D3F-257B-5686-92FA-962B20B884D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/>
        </p:blipFill>
        <p:spPr>
          <a:xfrm>
            <a:off x="6830046" y="173914"/>
            <a:ext cx="1278476" cy="1524615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="" xmlns:a16="http://schemas.microsoft.com/office/drawing/2014/main" id="{3A5DA186-D3FB-DB43-85D2-360A022C8D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989869" y="283580"/>
            <a:ext cx="1155567" cy="11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Nhóm 63">
            <a:extLst>
              <a:ext uri="{FF2B5EF4-FFF2-40B4-BE49-F238E27FC236}">
                <a16:creationId xmlns="" xmlns:a16="http://schemas.microsoft.com/office/drawing/2014/main" id="{D640A9F5-D15A-4215-B78C-279048856403}"/>
              </a:ext>
            </a:extLst>
          </p:cNvPr>
          <p:cNvGrpSpPr/>
          <p:nvPr/>
        </p:nvGrpSpPr>
        <p:grpSpPr>
          <a:xfrm>
            <a:off x="0" y="11446"/>
            <a:ext cx="9296400" cy="7038313"/>
            <a:chOff x="0" y="8583"/>
            <a:chExt cx="9296400" cy="5278735"/>
          </a:xfrm>
        </p:grpSpPr>
        <p:grpSp>
          <p:nvGrpSpPr>
            <p:cNvPr id="3" name="Nhóm 2">
              <a:extLst>
                <a:ext uri="{FF2B5EF4-FFF2-40B4-BE49-F238E27FC236}">
                  <a16:creationId xmlns="" xmlns:a16="http://schemas.microsoft.com/office/drawing/2014/main" id="{B4C8227F-2BAB-4858-B823-064B2CC6CCD4}"/>
                </a:ext>
              </a:extLst>
            </p:cNvPr>
            <p:cNvGrpSpPr/>
            <p:nvPr/>
          </p:nvGrpSpPr>
          <p:grpSpPr>
            <a:xfrm>
              <a:off x="0" y="8583"/>
              <a:ext cx="9296400" cy="5278735"/>
              <a:chOff x="-2" y="0"/>
              <a:chExt cx="9296400" cy="5639690"/>
            </a:xfrm>
          </p:grpSpPr>
          <p:pic>
            <p:nvPicPr>
              <p:cNvPr id="4" name="Hình ảnh 3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FCE1A98F-3CAE-4CCD-A551-36B42E372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9144000" cy="5084064"/>
              </a:xfrm>
              <a:prstGeom prst="rect">
                <a:avLst/>
              </a:prstGeom>
            </p:spPr>
          </p:pic>
          <p:pic>
            <p:nvPicPr>
              <p:cNvPr id="5" name="Hình ảnh 4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3D84D6F0-7B3F-46BD-A025-96B1399EF8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1536700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6" name="Hình ảnh 5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1EEA9D18-59FB-4D6C-B184-A5060E586C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2451736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8" name="Hình ảnh 7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ED2BF1FB-B7E1-4C49-8A3B-177B50E27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-556" b="49252"/>
              <a:stretch/>
            </p:blipFill>
            <p:spPr>
              <a:xfrm>
                <a:off x="-2" y="3393080"/>
                <a:ext cx="9296400" cy="2246610"/>
              </a:xfrm>
              <a:prstGeom prst="rect">
                <a:avLst/>
              </a:prstGeom>
            </p:spPr>
          </p:pic>
          <p:pic>
            <p:nvPicPr>
              <p:cNvPr id="10" name="Hình ảnh 9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C85AA447-8BAD-401C-A553-A0914C1B38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96370" b="49252"/>
              <a:stretch/>
            </p:blipFill>
            <p:spPr>
              <a:xfrm>
                <a:off x="-1" y="3691447"/>
                <a:ext cx="314325" cy="1452052"/>
              </a:xfrm>
              <a:prstGeom prst="rect">
                <a:avLst/>
              </a:prstGeom>
            </p:spPr>
          </p:pic>
        </p:grpSp>
        <p:pic>
          <p:nvPicPr>
            <p:cNvPr id="58" name="Hình ảnh 57" descr="Ảnh có chứa phòng ngủ&#10;&#10;Mô tả được tạo tự động">
              <a:extLst>
                <a:ext uri="{FF2B5EF4-FFF2-40B4-BE49-F238E27FC236}">
                  <a16:creationId xmlns="" xmlns:a16="http://schemas.microsoft.com/office/drawing/2014/main" id="{F85D06C4-0401-47F8-B32B-D94804968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6" t="28890" r="-556" b="51133"/>
            <a:stretch/>
          </p:blipFill>
          <p:spPr>
            <a:xfrm>
              <a:off x="38102" y="66790"/>
              <a:ext cx="9144000" cy="115572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="" xmlns:a16="http://schemas.microsoft.com/office/drawing/2014/main" id="{EB4CBFB9-FAB9-4BF8-907B-E8FD4D95F9F3}"/>
              </a:ext>
            </a:extLst>
          </p:cNvPr>
          <p:cNvGrpSpPr/>
          <p:nvPr/>
        </p:nvGrpSpPr>
        <p:grpSpPr>
          <a:xfrm>
            <a:off x="495141" y="1936854"/>
            <a:ext cx="2000027" cy="4748553"/>
            <a:chOff x="606129" y="1465871"/>
            <a:chExt cx="2000027" cy="3561415"/>
          </a:xfrm>
        </p:grpSpPr>
        <p:sp>
          <p:nvSpPr>
            <p:cNvPr id="31" name="Hình Bầu dục 30">
              <a:extLst>
                <a:ext uri="{FF2B5EF4-FFF2-40B4-BE49-F238E27FC236}">
                  <a16:creationId xmlns="" xmlns:a16="http://schemas.microsoft.com/office/drawing/2014/main" id="{973C0C8B-ECD5-4E08-8158-D6020B76F848}"/>
                </a:ext>
              </a:extLst>
            </p:cNvPr>
            <p:cNvSpPr/>
            <p:nvPr/>
          </p:nvSpPr>
          <p:spPr>
            <a:xfrm>
              <a:off x="945399" y="4182140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30" name="Hình ảnh 29" descr="Ảnh có chứa phụ kiện&#10;&#10;Mô tả được tạo tự động">
              <a:extLst>
                <a:ext uri="{FF2B5EF4-FFF2-40B4-BE49-F238E27FC236}">
                  <a16:creationId xmlns="" xmlns:a16="http://schemas.microsoft.com/office/drawing/2014/main" id="{F9DF8B5F-096F-479C-97BC-42A20EE9E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8954" t="-1" r="7713" b="21071"/>
            <a:stretch/>
          </p:blipFill>
          <p:spPr>
            <a:xfrm flipH="1">
              <a:off x="606129" y="1465871"/>
              <a:ext cx="1922950" cy="3430251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="" xmlns:a16="http://schemas.microsoft.com/office/drawing/2014/main" id="{1DEE7EFC-6540-4AEB-967F-EE15A0016A92}"/>
              </a:ext>
            </a:extLst>
          </p:cNvPr>
          <p:cNvGrpSpPr/>
          <p:nvPr/>
        </p:nvGrpSpPr>
        <p:grpSpPr>
          <a:xfrm>
            <a:off x="5630531" y="1718930"/>
            <a:ext cx="2959756" cy="4774737"/>
            <a:chOff x="6108042" y="987040"/>
            <a:chExt cx="2838845" cy="3686276"/>
          </a:xfrm>
        </p:grpSpPr>
        <p:grpSp>
          <p:nvGrpSpPr>
            <p:cNvPr id="52" name="Nhóm 51">
              <a:extLst>
                <a:ext uri="{FF2B5EF4-FFF2-40B4-BE49-F238E27FC236}">
                  <a16:creationId xmlns="" xmlns:a16="http://schemas.microsoft.com/office/drawing/2014/main" id="{0B04E3F6-CBDC-4C3E-B504-26615AC46C69}"/>
                </a:ext>
              </a:extLst>
            </p:cNvPr>
            <p:cNvGrpSpPr/>
            <p:nvPr/>
          </p:nvGrpSpPr>
          <p:grpSpPr>
            <a:xfrm>
              <a:off x="6108042" y="987040"/>
              <a:ext cx="2838845" cy="3686276"/>
              <a:chOff x="6108042" y="987040"/>
              <a:chExt cx="2838845" cy="3686276"/>
            </a:xfrm>
          </p:grpSpPr>
          <p:grpSp>
            <p:nvGrpSpPr>
              <p:cNvPr id="40" name="Nhóm 39">
                <a:extLst>
                  <a:ext uri="{FF2B5EF4-FFF2-40B4-BE49-F238E27FC236}">
                    <a16:creationId xmlns="" xmlns:a16="http://schemas.microsoft.com/office/drawing/2014/main" id="{C060189C-1D02-4EDA-AA13-634A228FA89F}"/>
                  </a:ext>
                </a:extLst>
              </p:cNvPr>
              <p:cNvGrpSpPr/>
              <p:nvPr/>
            </p:nvGrpSpPr>
            <p:grpSpPr>
              <a:xfrm>
                <a:off x="6108042" y="987040"/>
                <a:ext cx="2838845" cy="3686276"/>
                <a:chOff x="6119276" y="887950"/>
                <a:chExt cx="2838845" cy="3686276"/>
              </a:xfrm>
            </p:grpSpPr>
            <p:sp>
              <p:nvSpPr>
                <p:cNvPr id="33" name="Hình Bầu dục 32">
                  <a:extLst>
                    <a:ext uri="{FF2B5EF4-FFF2-40B4-BE49-F238E27FC236}">
                      <a16:creationId xmlns="" xmlns:a16="http://schemas.microsoft.com/office/drawing/2014/main" id="{A69AB033-9ACE-4239-B8DB-3C8856974335}"/>
                    </a:ext>
                  </a:extLst>
                </p:cNvPr>
                <p:cNvSpPr/>
                <p:nvPr/>
              </p:nvSpPr>
              <p:spPr>
                <a:xfrm>
                  <a:off x="7093239" y="3863751"/>
                  <a:ext cx="1455480" cy="71047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 dirty="0">
                    <a:solidFill>
                      <a:srgbClr val="5587AC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13" name="Hình ảnh 12" descr="Ảnh có chứa phụ kiện&#10;&#10;Mô tả được tạo tự động">
                  <a:extLst>
                    <a:ext uri="{FF2B5EF4-FFF2-40B4-BE49-F238E27FC236}">
                      <a16:creationId xmlns="" xmlns:a16="http://schemas.microsoft.com/office/drawing/2014/main" id="{BBC8B1DE-EACA-45C1-9820-A5CD320C5E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66847" b="30084"/>
                <a:stretch/>
              </p:blipFill>
              <p:spPr>
                <a:xfrm>
                  <a:off x="6119276" y="887950"/>
                  <a:ext cx="2838845" cy="3367598"/>
                </a:xfrm>
                <a:prstGeom prst="rect">
                  <a:avLst/>
                </a:prstGeom>
              </p:spPr>
            </p:pic>
          </p:grpSp>
          <p:sp>
            <p:nvSpPr>
              <p:cNvPr id="50" name="Hình tự do: Hình 49">
                <a:extLst>
                  <a:ext uri="{FF2B5EF4-FFF2-40B4-BE49-F238E27FC236}">
                    <a16:creationId xmlns="" xmlns:a16="http://schemas.microsoft.com/office/drawing/2014/main" id="{9B924D60-CB0F-4B5E-BC0A-765B11894239}"/>
                  </a:ext>
                </a:extLst>
              </p:cNvPr>
              <p:cNvSpPr/>
              <p:nvPr/>
            </p:nvSpPr>
            <p:spPr>
              <a:xfrm>
                <a:off x="7734028" y="4081911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="" xmlns:a16="http://schemas.microsoft.com/office/drawing/2014/main" id="{575FFBD0-C000-4B1A-8932-95B0A8D1A998}"/>
                  </a:ext>
                </a:extLst>
              </p:cNvPr>
              <p:cNvSpPr/>
              <p:nvPr/>
            </p:nvSpPr>
            <p:spPr>
              <a:xfrm rot="1094500" flipH="1">
                <a:off x="7826968" y="4104225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3" name="Hình tự do: Hình 52">
              <a:extLst>
                <a:ext uri="{FF2B5EF4-FFF2-40B4-BE49-F238E27FC236}">
                  <a16:creationId xmlns="" xmlns:a16="http://schemas.microsoft.com/office/drawing/2014/main" id="{D3DD319D-4DF6-4CD9-AD0A-25B5865B44D0}"/>
                </a:ext>
              </a:extLst>
            </p:cNvPr>
            <p:cNvSpPr/>
            <p:nvPr/>
          </p:nvSpPr>
          <p:spPr>
            <a:xfrm>
              <a:off x="7693362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="" xmlns:a16="http://schemas.microsoft.com/office/drawing/2014/main" id="{D0DD727E-EC77-4B56-B6BE-1E06BD635E08}"/>
                </a:ext>
              </a:extLst>
            </p:cNvPr>
            <p:cNvSpPr/>
            <p:nvPr/>
          </p:nvSpPr>
          <p:spPr>
            <a:xfrm flipH="1">
              <a:off x="7830695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76" name="Nhóm 75">
            <a:extLst>
              <a:ext uri="{FF2B5EF4-FFF2-40B4-BE49-F238E27FC236}">
                <a16:creationId xmlns="" xmlns:a16="http://schemas.microsoft.com/office/drawing/2014/main" id="{38B0AC97-0675-457E-AFE0-03386CD981B6}"/>
              </a:ext>
            </a:extLst>
          </p:cNvPr>
          <p:cNvGrpSpPr/>
          <p:nvPr/>
        </p:nvGrpSpPr>
        <p:grpSpPr>
          <a:xfrm>
            <a:off x="1472311" y="466422"/>
            <a:ext cx="7131179" cy="1425836"/>
            <a:chOff x="1545150" y="379710"/>
            <a:chExt cx="7131179" cy="1069377"/>
          </a:xfrm>
        </p:grpSpPr>
        <p:sp>
          <p:nvSpPr>
            <p:cNvPr id="66" name="Hình chữ nhật: Góc Tròn 65">
              <a:extLst>
                <a:ext uri="{FF2B5EF4-FFF2-40B4-BE49-F238E27FC236}">
                  <a16:creationId xmlns="" xmlns:a16="http://schemas.microsoft.com/office/drawing/2014/main" id="{1B0EB382-FAD6-4682-897A-B4328A257C1B}"/>
                </a:ext>
              </a:extLst>
            </p:cNvPr>
            <p:cNvSpPr/>
            <p:nvPr/>
          </p:nvSpPr>
          <p:spPr>
            <a:xfrm>
              <a:off x="1545150" y="395019"/>
              <a:ext cx="7131179" cy="105406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0B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70" name="Hộp Văn bản 69">
              <a:extLst>
                <a:ext uri="{FF2B5EF4-FFF2-40B4-BE49-F238E27FC236}">
                  <a16:creationId xmlns="" xmlns:a16="http://schemas.microsoft.com/office/drawing/2014/main" id="{7C4D1FF1-AFA1-4E14-BCD6-D39E4E18B65C}"/>
                </a:ext>
              </a:extLst>
            </p:cNvPr>
            <p:cNvSpPr txBox="1"/>
            <p:nvPr/>
          </p:nvSpPr>
          <p:spPr>
            <a:xfrm>
              <a:off x="2305649" y="379710"/>
              <a:ext cx="6073188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ạn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được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1 trong 3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quả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bóng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bay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đây</a:t>
              </a:r>
              <a:endParaRPr lang="en-US" sz="4267" b="1" kern="0" dirty="0">
                <a:solidFill>
                  <a:srgbClr val="FF7979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4" name="Nhóm 73">
            <a:extLst>
              <a:ext uri="{FF2B5EF4-FFF2-40B4-BE49-F238E27FC236}">
                <a16:creationId xmlns="" xmlns:a16="http://schemas.microsoft.com/office/drawing/2014/main" id="{AD2496FF-3E71-4969-AD86-5E5831BBB983}"/>
              </a:ext>
            </a:extLst>
          </p:cNvPr>
          <p:cNvGrpSpPr/>
          <p:nvPr/>
        </p:nvGrpSpPr>
        <p:grpSpPr>
          <a:xfrm>
            <a:off x="3273869" y="2303399"/>
            <a:ext cx="2477679" cy="4573668"/>
            <a:chOff x="3762661" y="1826561"/>
            <a:chExt cx="2477679" cy="3430251"/>
          </a:xfrm>
        </p:grpSpPr>
        <p:sp>
          <p:nvSpPr>
            <p:cNvPr id="73" name="Hình Bầu dục 72">
              <a:extLst>
                <a:ext uri="{FF2B5EF4-FFF2-40B4-BE49-F238E27FC236}">
                  <a16:creationId xmlns="" xmlns:a16="http://schemas.microsoft.com/office/drawing/2014/main" id="{8DF3C7EA-42E2-4EDE-BF85-11835F708397}"/>
                </a:ext>
              </a:extLst>
            </p:cNvPr>
            <p:cNvSpPr/>
            <p:nvPr/>
          </p:nvSpPr>
          <p:spPr>
            <a:xfrm>
              <a:off x="4119192" y="4223183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28" name="Hình ảnh 27" descr="Ảnh có chứa phụ kiện&#10;&#10;Mô tả được tạo tự động">
              <a:extLst>
                <a:ext uri="{FF2B5EF4-FFF2-40B4-BE49-F238E27FC236}">
                  <a16:creationId xmlns="" xmlns:a16="http://schemas.microsoft.com/office/drawing/2014/main" id="{517C555F-AFD5-46D3-969B-B2B0A7843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4271" t="4105" r="33012" b="4123"/>
            <a:stretch/>
          </p:blipFill>
          <p:spPr>
            <a:xfrm>
              <a:off x="3762661" y="1826561"/>
              <a:ext cx="2477679" cy="3430251"/>
            </a:xfrm>
            <a:prstGeom prst="rect">
              <a:avLst/>
            </a:prstGeom>
          </p:spPr>
        </p:pic>
      </p:grpSp>
      <p:pic>
        <p:nvPicPr>
          <p:cNvPr id="65" name="Picture 4">
            <a:extLst>
              <a:ext uri="{FF2B5EF4-FFF2-40B4-BE49-F238E27FC236}">
                <a16:creationId xmlns="" xmlns:a16="http://schemas.microsoft.com/office/drawing/2014/main" id="{9717598B-D379-4B06-89FA-5BE0CCCC14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1050" y="76397"/>
            <a:ext cx="1611759" cy="1812984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ECECEE0D-3716-4D75-A324-2F41F31555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2691" y="6007713"/>
            <a:ext cx="736014" cy="975929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="" xmlns:a16="http://schemas.microsoft.com/office/drawing/2014/main" id="{A7BBBB1A-96D6-4D88-89ED-8A52B68BCB09}"/>
              </a:ext>
            </a:extLst>
          </p:cNvPr>
          <p:cNvGrpSpPr/>
          <p:nvPr/>
        </p:nvGrpSpPr>
        <p:grpSpPr>
          <a:xfrm>
            <a:off x="784449" y="3429001"/>
            <a:ext cx="1841410" cy="3109515"/>
            <a:chOff x="746088" y="2409594"/>
            <a:chExt cx="1922950" cy="2494292"/>
          </a:xfrm>
        </p:grpSpPr>
        <p:sp>
          <p:nvSpPr>
            <p:cNvPr id="48" name="Hình Bầu dục 47">
              <a:extLst>
                <a:ext uri="{FF2B5EF4-FFF2-40B4-BE49-F238E27FC236}">
                  <a16:creationId xmlns="" xmlns:a16="http://schemas.microsoft.com/office/drawing/2014/main" id="{A6D5BE0D-4CB7-4A07-89CD-CA79DDF45EFC}"/>
                </a:ext>
              </a:extLst>
            </p:cNvPr>
            <p:cNvSpPr/>
            <p:nvPr/>
          </p:nvSpPr>
          <p:spPr>
            <a:xfrm>
              <a:off x="987276" y="4278448"/>
              <a:ext cx="1377717" cy="625438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17" name="Hình ảnh 16">
              <a:extLst>
                <a:ext uri="{FF2B5EF4-FFF2-40B4-BE49-F238E27FC236}">
                  <a16:creationId xmlns="" xmlns:a16="http://schemas.microsoft.com/office/drawing/2014/main" id="{50F2B611-14FA-4F9F-AB21-0ABA56841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6088" y="2409594"/>
              <a:ext cx="1922950" cy="2338344"/>
            </a:xfrm>
            <a:prstGeom prst="rect">
              <a:avLst/>
            </a:prstGeom>
          </p:spPr>
        </p:pic>
      </p:grpSp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D51DF309-079B-4785-99D5-CC1D0D9D12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6645975" y="4450427"/>
            <a:ext cx="1648978" cy="2198637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="" xmlns:a16="http://schemas.microsoft.com/office/drawing/2014/main" id="{EDC975CF-58CB-4E9F-8577-44DD36283BBB}"/>
              </a:ext>
            </a:extLst>
          </p:cNvPr>
          <p:cNvGrpSpPr/>
          <p:nvPr/>
        </p:nvGrpSpPr>
        <p:grpSpPr>
          <a:xfrm>
            <a:off x="3758844" y="4711701"/>
            <a:ext cx="1683992" cy="1876160"/>
            <a:chOff x="3823549" y="3773164"/>
            <a:chExt cx="1443797" cy="1270135"/>
          </a:xfrm>
        </p:grpSpPr>
        <p:sp>
          <p:nvSpPr>
            <p:cNvPr id="22" name="Hình Bầu dục 21">
              <a:extLst>
                <a:ext uri="{FF2B5EF4-FFF2-40B4-BE49-F238E27FC236}">
                  <a16:creationId xmlns="" xmlns:a16="http://schemas.microsoft.com/office/drawing/2014/main" id="{F2970F19-48D9-4317-90D9-2620E87A92CE}"/>
                </a:ext>
              </a:extLst>
            </p:cNvPr>
            <p:cNvSpPr/>
            <p:nvPr/>
          </p:nvSpPr>
          <p:spPr>
            <a:xfrm>
              <a:off x="3823549" y="4332038"/>
              <a:ext cx="1413840" cy="7112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="" xmlns:a16="http://schemas.microsoft.com/office/drawing/2014/main" id="{8B486DDF-C5E7-44EA-8097-DAF7BCD71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35742" r="84700" b="32271"/>
            <a:stretch/>
          </p:blipFill>
          <p:spPr>
            <a:xfrm rot="7716388">
              <a:off x="4017456" y="3672087"/>
              <a:ext cx="1148814" cy="135096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6" name="Hình ảnh 55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6093E66A-669C-49A5-B331-3EB12863772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025" t="14654" r="57070" b="37819"/>
          <a:stretch/>
        </p:blipFill>
        <p:spPr>
          <a:xfrm rot="20919146">
            <a:off x="237692" y="4047982"/>
            <a:ext cx="2704932" cy="3022047"/>
          </a:xfrm>
          <a:prstGeom prst="rect">
            <a:avLst/>
          </a:prstGeom>
        </p:spPr>
      </p:pic>
      <p:pic>
        <p:nvPicPr>
          <p:cNvPr id="57" name="Hình ảnh 56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757B5878-304D-4496-8476-2EBAEF6B14C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025" t="14654" r="57070" b="37819"/>
          <a:stretch/>
        </p:blipFill>
        <p:spPr>
          <a:xfrm rot="15885739">
            <a:off x="5490164" y="4232972"/>
            <a:ext cx="3736896" cy="23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0988E-6 L 0.29548 -0.18364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-919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28906 -0.30926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-1546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604 L -0.02605 -0.32747 " pathEditMode="relative" rAng="0" ptsTypes="AA">
                                      <p:cBhvr>
                                        <p:cTn id="1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719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9348393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-204394" y="0"/>
            <a:ext cx="9348393" cy="330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7D76DD-F434-4514-AB4D-AF5EC622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756" y="2400694"/>
            <a:ext cx="5529551" cy="26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18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7EA00D0C-A01C-5643-8924-E6C730F15CF7}"/>
              </a:ext>
            </a:extLst>
          </p:cNvPr>
          <p:cNvGrpSpPr/>
          <p:nvPr/>
        </p:nvGrpSpPr>
        <p:grpSpPr>
          <a:xfrm>
            <a:off x="1226457" y="961573"/>
            <a:ext cx="6720114" cy="4934857"/>
            <a:chOff x="1211943" y="769257"/>
            <a:chExt cx="6720114" cy="3701143"/>
          </a:xfrm>
        </p:grpSpPr>
        <p:sp>
          <p:nvSpPr>
            <p:cNvPr id="2" name="Hình chữ nhật 1">
              <a:extLst>
                <a:ext uri="{FF2B5EF4-FFF2-40B4-BE49-F238E27FC236}">
                  <a16:creationId xmlns="" xmlns:a16="http://schemas.microsoft.com/office/drawing/2014/main" id="{D224DEAE-D554-EE0E-84D6-4850D44CA206}"/>
                </a:ext>
              </a:extLst>
            </p:cNvPr>
            <p:cNvSpPr/>
            <p:nvPr/>
          </p:nvSpPr>
          <p:spPr>
            <a:xfrm>
              <a:off x="2075543" y="769257"/>
              <a:ext cx="5021943" cy="1494972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="" xmlns:a16="http://schemas.microsoft.com/office/drawing/2014/main" id="{18DF8FAE-3A2D-4C93-53D2-026E782F06C2}"/>
                </a:ext>
              </a:extLst>
            </p:cNvPr>
            <p:cNvSpPr/>
            <p:nvPr/>
          </p:nvSpPr>
          <p:spPr>
            <a:xfrm>
              <a:off x="1211943" y="2264229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="" xmlns:a16="http://schemas.microsoft.com/office/drawing/2014/main" id="{1851DA00-9C01-F5E8-D2A8-CAB4783D6530}"/>
                </a:ext>
              </a:extLst>
            </p:cNvPr>
            <p:cNvSpPr/>
            <p:nvPr/>
          </p:nvSpPr>
          <p:spPr>
            <a:xfrm>
              <a:off x="2910114" y="2211615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="" xmlns:a16="http://schemas.microsoft.com/office/drawing/2014/main" id="{D96B1C82-8574-C0F4-10EA-BC2EC62CB810}"/>
                </a:ext>
              </a:extLst>
            </p:cNvPr>
            <p:cNvSpPr/>
            <p:nvPr/>
          </p:nvSpPr>
          <p:spPr>
            <a:xfrm>
              <a:off x="1407886" y="3991429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="" xmlns:a16="http://schemas.microsoft.com/office/drawing/2014/main" id="{F633345E-BA2E-6890-C312-604E57D37A47}"/>
                </a:ext>
              </a:extLst>
            </p:cNvPr>
            <p:cNvSpPr/>
            <p:nvPr/>
          </p:nvSpPr>
          <p:spPr>
            <a:xfrm>
              <a:off x="2231572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="" xmlns:a16="http://schemas.microsoft.com/office/drawing/2014/main" id="{1699D5A5-3633-4452-791B-030A7059CED9}"/>
                </a:ext>
              </a:extLst>
            </p:cNvPr>
            <p:cNvSpPr/>
            <p:nvPr/>
          </p:nvSpPr>
          <p:spPr>
            <a:xfrm>
              <a:off x="3055258" y="38417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="" xmlns:a16="http://schemas.microsoft.com/office/drawing/2014/main" id="{0C26AC1A-5E2A-6CBD-2144-DB7BFFC547F4}"/>
                </a:ext>
              </a:extLst>
            </p:cNvPr>
            <p:cNvSpPr/>
            <p:nvPr/>
          </p:nvSpPr>
          <p:spPr>
            <a:xfrm>
              <a:off x="5421085" y="3928837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="" xmlns:a16="http://schemas.microsoft.com/office/drawing/2014/main" id="{90197DB1-4518-64B7-58B4-A1C3E06B3ECE}"/>
                </a:ext>
              </a:extLst>
            </p:cNvPr>
            <p:cNvSpPr/>
            <p:nvPr/>
          </p:nvSpPr>
          <p:spPr>
            <a:xfrm>
              <a:off x="6731001" y="39052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ình Bầu dục 11">
              <a:extLst>
                <a:ext uri="{FF2B5EF4-FFF2-40B4-BE49-F238E27FC236}">
                  <a16:creationId xmlns="" xmlns:a16="http://schemas.microsoft.com/office/drawing/2014/main" id="{A32516E1-7797-5EB8-F09E-E1211398F317}"/>
                </a:ext>
              </a:extLst>
            </p:cNvPr>
            <p:cNvSpPr/>
            <p:nvPr/>
          </p:nvSpPr>
          <p:spPr>
            <a:xfrm>
              <a:off x="7068457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1A779F8F-39A5-DB67-7FD0-693B889380B5}"/>
              </a:ext>
            </a:extLst>
          </p:cNvPr>
          <p:cNvSpPr txBox="1"/>
          <p:nvPr/>
        </p:nvSpPr>
        <p:spPr>
          <a:xfrm>
            <a:off x="1543050" y="2076959"/>
            <a:ext cx="625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1.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Tìm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hiểu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quy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tắc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an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toàn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khi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đi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bộ</a:t>
            </a:r>
            <a:endParaRPr lang="en-US" sz="5400" b="1" kern="0" dirty="0"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58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D97F4E7-6613-4E8D-BAAD-FCC57BFE73BD}"/>
              </a:ext>
            </a:extLst>
          </p:cNvPr>
          <p:cNvGrpSpPr/>
          <p:nvPr/>
        </p:nvGrpSpPr>
        <p:grpSpPr>
          <a:xfrm>
            <a:off x="0" y="178679"/>
            <a:ext cx="8763000" cy="1278655"/>
            <a:chOff x="688506" y="212835"/>
            <a:chExt cx="7651452" cy="958991"/>
          </a:xfrm>
        </p:grpSpPr>
        <p:grpSp>
          <p:nvGrpSpPr>
            <p:cNvPr id="44" name="Group 1">
              <a:extLst>
                <a:ext uri="{FF2B5EF4-FFF2-40B4-BE49-F238E27FC236}">
                  <a16:creationId xmlns="" xmlns:a16="http://schemas.microsoft.com/office/drawing/2014/main" id="{4679796F-0794-91B5-2061-6888E3841DF7}"/>
                </a:ext>
              </a:extLst>
            </p:cNvPr>
            <p:cNvGrpSpPr/>
            <p:nvPr/>
          </p:nvGrpSpPr>
          <p:grpSpPr>
            <a:xfrm>
              <a:off x="1211903" y="228891"/>
              <a:ext cx="7128055" cy="764337"/>
              <a:chOff x="749559" y="326569"/>
              <a:chExt cx="9596176" cy="1019116"/>
            </a:xfrm>
          </p:grpSpPr>
          <p:sp>
            <p:nvSpPr>
              <p:cNvPr id="45" name="Rectangle: Rounded Corners 9">
                <a:extLst>
                  <a:ext uri="{FF2B5EF4-FFF2-40B4-BE49-F238E27FC236}">
                    <a16:creationId xmlns="" xmlns:a16="http://schemas.microsoft.com/office/drawing/2014/main" id="{E0294BEE-5B4F-1C7E-340B-C94A2541FD90}"/>
                  </a:ext>
                </a:extLst>
              </p:cNvPr>
              <p:cNvSpPr/>
              <p:nvPr/>
            </p:nvSpPr>
            <p:spPr>
              <a:xfrm>
                <a:off x="749559" y="326569"/>
                <a:ext cx="9596176" cy="1019116"/>
              </a:xfrm>
              <a:custGeom>
                <a:avLst/>
                <a:gdLst>
                  <a:gd name="connsiteX0" fmla="*/ 0 w 9596176"/>
                  <a:gd name="connsiteY0" fmla="*/ 247258 h 1019116"/>
                  <a:gd name="connsiteX1" fmla="*/ 247258 w 9596176"/>
                  <a:gd name="connsiteY1" fmla="*/ 0 h 1019116"/>
                  <a:gd name="connsiteX2" fmla="*/ 9348918 w 9596176"/>
                  <a:gd name="connsiteY2" fmla="*/ 0 h 1019116"/>
                  <a:gd name="connsiteX3" fmla="*/ 9596176 w 9596176"/>
                  <a:gd name="connsiteY3" fmla="*/ 247258 h 1019116"/>
                  <a:gd name="connsiteX4" fmla="*/ 9596176 w 9596176"/>
                  <a:gd name="connsiteY4" fmla="*/ 771858 h 1019116"/>
                  <a:gd name="connsiteX5" fmla="*/ 9348918 w 9596176"/>
                  <a:gd name="connsiteY5" fmla="*/ 1019116 h 1019116"/>
                  <a:gd name="connsiteX6" fmla="*/ 247258 w 9596176"/>
                  <a:gd name="connsiteY6" fmla="*/ 1019116 h 1019116"/>
                  <a:gd name="connsiteX7" fmla="*/ 0 w 9596176"/>
                  <a:gd name="connsiteY7" fmla="*/ 771858 h 1019116"/>
                  <a:gd name="connsiteX8" fmla="*/ 0 w 9596176"/>
                  <a:gd name="connsiteY8" fmla="*/ 247258 h 10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96176" h="1019116" fill="none" extrusionOk="0">
                    <a:moveTo>
                      <a:pt x="0" y="247258"/>
                    </a:moveTo>
                    <a:cubicBezTo>
                      <a:pt x="-3495" y="109027"/>
                      <a:pt x="103870" y="9485"/>
                      <a:pt x="247258" y="0"/>
                    </a:cubicBezTo>
                    <a:cubicBezTo>
                      <a:pt x="1895150" y="-100961"/>
                      <a:pt x="7569898" y="-37400"/>
                      <a:pt x="9348918" y="0"/>
                    </a:cubicBezTo>
                    <a:cubicBezTo>
                      <a:pt x="9486290" y="-22986"/>
                      <a:pt x="9610042" y="91060"/>
                      <a:pt x="9596176" y="247258"/>
                    </a:cubicBezTo>
                    <a:cubicBezTo>
                      <a:pt x="9620533" y="432371"/>
                      <a:pt x="9624037" y="668352"/>
                      <a:pt x="9596176" y="771858"/>
                    </a:cubicBezTo>
                    <a:cubicBezTo>
                      <a:pt x="9586562" y="906857"/>
                      <a:pt x="9489892" y="1032966"/>
                      <a:pt x="9348918" y="1019116"/>
                    </a:cubicBezTo>
                    <a:cubicBezTo>
                      <a:pt x="6274781" y="878073"/>
                      <a:pt x="3042796" y="863773"/>
                      <a:pt x="247258" y="1019116"/>
                    </a:cubicBezTo>
                    <a:cubicBezTo>
                      <a:pt x="126945" y="1015106"/>
                      <a:pt x="-2692" y="908648"/>
                      <a:pt x="0" y="771858"/>
                    </a:cubicBezTo>
                    <a:cubicBezTo>
                      <a:pt x="2363" y="710520"/>
                      <a:pt x="43453" y="460464"/>
                      <a:pt x="0" y="247258"/>
                    </a:cubicBezTo>
                    <a:close/>
                  </a:path>
                  <a:path w="9596176" h="1019116" stroke="0" extrusionOk="0">
                    <a:moveTo>
                      <a:pt x="0" y="247258"/>
                    </a:moveTo>
                    <a:cubicBezTo>
                      <a:pt x="5196" y="108773"/>
                      <a:pt x="128672" y="-15042"/>
                      <a:pt x="247258" y="0"/>
                    </a:cubicBezTo>
                    <a:cubicBezTo>
                      <a:pt x="3992187" y="-89813"/>
                      <a:pt x="5797648" y="-8887"/>
                      <a:pt x="9348918" y="0"/>
                    </a:cubicBezTo>
                    <a:cubicBezTo>
                      <a:pt x="9482579" y="-6459"/>
                      <a:pt x="9584947" y="98595"/>
                      <a:pt x="9596176" y="247258"/>
                    </a:cubicBezTo>
                    <a:cubicBezTo>
                      <a:pt x="9555512" y="467360"/>
                      <a:pt x="9573594" y="708847"/>
                      <a:pt x="9596176" y="771858"/>
                    </a:cubicBezTo>
                    <a:cubicBezTo>
                      <a:pt x="9606045" y="908665"/>
                      <a:pt x="9479978" y="1007582"/>
                      <a:pt x="9348918" y="1019116"/>
                    </a:cubicBezTo>
                    <a:cubicBezTo>
                      <a:pt x="5562658" y="894594"/>
                      <a:pt x="1366165" y="863043"/>
                      <a:pt x="247258" y="1019116"/>
                    </a:cubicBezTo>
                    <a:cubicBezTo>
                      <a:pt x="131158" y="1005624"/>
                      <a:pt x="13169" y="928642"/>
                      <a:pt x="0" y="771858"/>
                    </a:cubicBezTo>
                    <a:cubicBezTo>
                      <a:pt x="-29827" y="617235"/>
                      <a:pt x="34595" y="446033"/>
                      <a:pt x="0" y="247258"/>
                    </a:cubicBezTo>
                    <a:close/>
                  </a:path>
                </a:pathLst>
              </a:custGeom>
              <a:solidFill>
                <a:schemeClr val="bg1">
                  <a:alpha val="87000"/>
                </a:schemeClr>
              </a:solidFill>
              <a:ln w="38100">
                <a:solidFill>
                  <a:schemeClr val="tx1"/>
                </a:solidFill>
                <a:prstDash val="lgDash"/>
                <a:extLst>
                  <a:ext uri="{C807C97D-BFC1-408E-A445-0C87EB9F89A2}">
                    <ask:lineSketchStyleProps xmlns="" xmlns:ask="http://schemas.microsoft.com/office/drawing/2018/sketchyshapes" sd="1901397401">
                      <a:prstGeom prst="roundRect">
                        <a:avLst>
                          <a:gd name="adj" fmla="val 2426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lnSpc>
                    <a:spcPct val="120000"/>
                  </a:lnSpc>
                </a:pPr>
                <a:endParaRPr lang="en-US" sz="3200" dirty="0">
                  <a:solidFill>
                    <a:prstClr val="white"/>
                  </a:solidFill>
                  <a:latin typeface="iCiel Cadena" panose="02000503000000020004" pitchFamily="50" charset="0"/>
                  <a:sym typeface="Arial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="" xmlns:a16="http://schemas.microsoft.com/office/drawing/2014/main" id="{1CDBEF90-CE8A-152E-A4C5-50FF51A2876A}"/>
                  </a:ext>
                </a:extLst>
              </p:cNvPr>
              <p:cNvSpPr txBox="1"/>
              <p:nvPr/>
            </p:nvSpPr>
            <p:spPr>
              <a:xfrm>
                <a:off x="895190" y="347364"/>
                <a:ext cx="9439931" cy="904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377">
                  <a:lnSpc>
                    <a:spcPct val="120000"/>
                  </a:lnSpc>
                </a:pP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Quan </a:t>
                </a:r>
                <a:r>
                  <a:rPr lang="en-US" sz="40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sát</a:t>
                </a: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0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tranh</a:t>
                </a: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0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và</a:t>
                </a: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0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trả</a:t>
                </a: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0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lời</a:t>
                </a: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4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câu</a:t>
                </a:r>
                <a:r>
                  <a:rPr lang="en-US" sz="44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400" b="1" dirty="0" err="1" smtClean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hỏi</a:t>
                </a:r>
                <a:r>
                  <a:rPr lang="en-US" sz="4400" b="1" dirty="0" smtClean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</a:t>
                </a:r>
                <a:endPara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p:grpSp>
        <p:pic>
          <p:nvPicPr>
            <p:cNvPr id="47" name="Picture 13">
              <a:extLst>
                <a:ext uri="{FF2B5EF4-FFF2-40B4-BE49-F238E27FC236}">
                  <a16:creationId xmlns="" xmlns:a16="http://schemas.microsoft.com/office/drawing/2014/main" id="{874D9BD3-9331-039D-B01C-5874383B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506" y="212835"/>
              <a:ext cx="958991" cy="95899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AC565C0-6211-4051-85A6-9F9A8261104E}"/>
              </a:ext>
            </a:extLst>
          </p:cNvPr>
          <p:cNvGrpSpPr/>
          <p:nvPr/>
        </p:nvGrpSpPr>
        <p:grpSpPr>
          <a:xfrm>
            <a:off x="187544" y="1493124"/>
            <a:ext cx="8767269" cy="5264808"/>
            <a:chOff x="187544" y="1119843"/>
            <a:chExt cx="8767269" cy="394860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D3A8BF64-7054-4AA3-B00C-EDA5291EE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ACE4AF09-4102-443F-B9C7-6D1A5F886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1CA15F34-E450-433E-8277-3B79BAE6E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E8320B75-6AF8-4A84-AFED-59F20D2E8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66114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=""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5257800" y="1110572"/>
            <a:ext cx="3673366" cy="1559056"/>
          </a:xfrm>
          <a:prstGeom prst="roundRect">
            <a:avLst>
              <a:gd name="adj" fmla="val 21241"/>
            </a:avLst>
          </a:prstGeom>
          <a:solidFill>
            <a:srgbClr val="FFFF00">
              <a:alpha val="87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Việc đi bộ của các bạn đã đảm bảo an toàn chưa? Vì sao?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0B943A5-C629-4DB6-8109-8C27ED460C11}"/>
              </a:ext>
            </a:extLst>
          </p:cNvPr>
          <p:cNvGrpSpPr/>
          <p:nvPr/>
        </p:nvGrpSpPr>
        <p:grpSpPr>
          <a:xfrm>
            <a:off x="94594" y="457200"/>
            <a:ext cx="5163206" cy="6096000"/>
            <a:chOff x="187544" y="1119843"/>
            <a:chExt cx="8767269" cy="3948606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7B1C6A66-E238-46F8-A818-80B54099D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7025A1B4-F095-4B66-9BED-B6AA65427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0DA7A368-4930-4BAA-A0EA-3B626735C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08635BF5-9848-4CA9-ABA0-A882CA38C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  <p:sp>
        <p:nvSpPr>
          <p:cNvPr id="18" name="C">
            <a:extLst>
              <a:ext uri="{FF2B5EF4-FFF2-40B4-BE49-F238E27FC236}">
                <a16:creationId xmlns="" xmlns:a16="http://schemas.microsoft.com/office/drawing/2014/main" id="{AB30EFF6-18B8-4157-8A15-5919887C9C43}"/>
              </a:ext>
            </a:extLst>
          </p:cNvPr>
          <p:cNvSpPr/>
          <p:nvPr/>
        </p:nvSpPr>
        <p:spPr>
          <a:xfrm>
            <a:off x="5257800" y="3139068"/>
            <a:ext cx="3673366" cy="1980482"/>
          </a:xfrm>
          <a:prstGeom prst="roundRect">
            <a:avLst>
              <a:gd name="adj" fmla="val 21241"/>
            </a:avLst>
          </a:prstGeom>
          <a:solidFill>
            <a:srgbClr val="FFFF00">
              <a:alpha val="87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7"/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Khi đi bộ, chúng ta cần tuân thủ các quy tắc an toàn nào?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7411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5593872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914377"/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=""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4442221" y="269202"/>
            <a:ext cx="474345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=""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=""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=""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=""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2246123" y="2463246"/>
            <a:ext cx="5140009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=""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=""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894E28-56ED-4AD4-85E5-C11E9DCC8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221" y="269202"/>
            <a:ext cx="4554108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747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152400" y="189090"/>
            <a:ext cx="88392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A2CC97D-E682-4ACF-8625-B801E4CCCEAB}"/>
              </a:ext>
            </a:extLst>
          </p:cNvPr>
          <p:cNvGrpSpPr/>
          <p:nvPr/>
        </p:nvGrpSpPr>
        <p:grpSpPr>
          <a:xfrm>
            <a:off x="0" y="189090"/>
            <a:ext cx="4100513" cy="6135510"/>
            <a:chOff x="187544" y="1119843"/>
            <a:chExt cx="8767269" cy="3948606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C303A5E3-07B3-4416-B547-84C0212FE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7E83456-582B-44B0-BA9D-F2C80CB6B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1CA8E66-EC90-451C-86A9-8C9016C0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66EC5BC5-01E3-4C90-BB5D-CA3588839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  <p:sp>
        <p:nvSpPr>
          <p:cNvPr id="11" name="C">
            <a:extLst>
              <a:ext uri="{FF2B5EF4-FFF2-40B4-BE49-F238E27FC236}">
                <a16:creationId xmlns="" xmlns:a16="http://schemas.microsoft.com/office/drawing/2014/main" id="{77EBC2F8-E9F8-4009-A55F-F7F75F1ED6A5}"/>
              </a:ext>
            </a:extLst>
          </p:cNvPr>
          <p:cNvSpPr/>
          <p:nvPr/>
        </p:nvSpPr>
        <p:spPr>
          <a:xfrm>
            <a:off x="4207669" y="189090"/>
            <a:ext cx="4687778" cy="2080488"/>
          </a:xfrm>
          <a:custGeom>
            <a:avLst/>
            <a:gdLst>
              <a:gd name="connsiteX0" fmla="*/ 0 w 6250371"/>
              <a:gd name="connsiteY0" fmla="*/ 401153 h 1888578"/>
              <a:gd name="connsiteX1" fmla="*/ 401153 w 6250371"/>
              <a:gd name="connsiteY1" fmla="*/ 0 h 1888578"/>
              <a:gd name="connsiteX2" fmla="*/ 836998 w 6250371"/>
              <a:gd name="connsiteY2" fmla="*/ 0 h 1888578"/>
              <a:gd name="connsiteX3" fmla="*/ 1218363 w 6250371"/>
              <a:gd name="connsiteY3" fmla="*/ 0 h 1888578"/>
              <a:gd name="connsiteX4" fmla="*/ 1708689 w 6250371"/>
              <a:gd name="connsiteY4" fmla="*/ 0 h 1888578"/>
              <a:gd name="connsiteX5" fmla="*/ 2253495 w 6250371"/>
              <a:gd name="connsiteY5" fmla="*/ 0 h 1888578"/>
              <a:gd name="connsiteX6" fmla="*/ 2689340 w 6250371"/>
              <a:gd name="connsiteY6" fmla="*/ 0 h 1888578"/>
              <a:gd name="connsiteX7" fmla="*/ 3179666 w 6250371"/>
              <a:gd name="connsiteY7" fmla="*/ 0 h 1888578"/>
              <a:gd name="connsiteX8" fmla="*/ 3724473 w 6250371"/>
              <a:gd name="connsiteY8" fmla="*/ 0 h 1888578"/>
              <a:gd name="connsiteX9" fmla="*/ 4214799 w 6250371"/>
              <a:gd name="connsiteY9" fmla="*/ 0 h 1888578"/>
              <a:gd name="connsiteX10" fmla="*/ 4868566 w 6250371"/>
              <a:gd name="connsiteY10" fmla="*/ 0 h 1888578"/>
              <a:gd name="connsiteX11" fmla="*/ 5849218 w 6250371"/>
              <a:gd name="connsiteY11" fmla="*/ 0 h 1888578"/>
              <a:gd name="connsiteX12" fmla="*/ 6250371 w 6250371"/>
              <a:gd name="connsiteY12" fmla="*/ 401153 h 1888578"/>
              <a:gd name="connsiteX13" fmla="*/ 6250371 w 6250371"/>
              <a:gd name="connsiteY13" fmla="*/ 911701 h 1888578"/>
              <a:gd name="connsiteX14" fmla="*/ 6250371 w 6250371"/>
              <a:gd name="connsiteY14" fmla="*/ 1487425 h 1888578"/>
              <a:gd name="connsiteX15" fmla="*/ 5849218 w 6250371"/>
              <a:gd name="connsiteY15" fmla="*/ 1888578 h 1888578"/>
              <a:gd name="connsiteX16" fmla="*/ 5304412 w 6250371"/>
              <a:gd name="connsiteY16" fmla="*/ 1888578 h 1888578"/>
              <a:gd name="connsiteX17" fmla="*/ 4759605 w 6250371"/>
              <a:gd name="connsiteY17" fmla="*/ 1888578 h 1888578"/>
              <a:gd name="connsiteX18" fmla="*/ 4323760 w 6250371"/>
              <a:gd name="connsiteY18" fmla="*/ 1888578 h 1888578"/>
              <a:gd name="connsiteX19" fmla="*/ 3724473 w 6250371"/>
              <a:gd name="connsiteY19" fmla="*/ 1888578 h 1888578"/>
              <a:gd name="connsiteX20" fmla="*/ 3179666 w 6250371"/>
              <a:gd name="connsiteY20" fmla="*/ 1888578 h 1888578"/>
              <a:gd name="connsiteX21" fmla="*/ 2798302 w 6250371"/>
              <a:gd name="connsiteY21" fmla="*/ 1888578 h 1888578"/>
              <a:gd name="connsiteX22" fmla="*/ 2199014 w 6250371"/>
              <a:gd name="connsiteY22" fmla="*/ 1888578 h 1888578"/>
              <a:gd name="connsiteX23" fmla="*/ 1599727 w 6250371"/>
              <a:gd name="connsiteY23" fmla="*/ 1888578 h 1888578"/>
              <a:gd name="connsiteX24" fmla="*/ 1163882 w 6250371"/>
              <a:gd name="connsiteY24" fmla="*/ 1888578 h 1888578"/>
              <a:gd name="connsiteX25" fmla="*/ 401153 w 6250371"/>
              <a:gd name="connsiteY25" fmla="*/ 1888578 h 1888578"/>
              <a:gd name="connsiteX26" fmla="*/ 0 w 6250371"/>
              <a:gd name="connsiteY26" fmla="*/ 1487425 h 1888578"/>
              <a:gd name="connsiteX27" fmla="*/ 0 w 6250371"/>
              <a:gd name="connsiteY27" fmla="*/ 955152 h 1888578"/>
              <a:gd name="connsiteX28" fmla="*/ 0 w 6250371"/>
              <a:gd name="connsiteY28" fmla="*/ 401153 h 188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50371" h="1888578" fill="none" extrusionOk="0">
                <a:moveTo>
                  <a:pt x="0" y="401153"/>
                </a:moveTo>
                <a:cubicBezTo>
                  <a:pt x="46194" y="219969"/>
                  <a:pt x="171736" y="12554"/>
                  <a:pt x="401153" y="0"/>
                </a:cubicBezTo>
                <a:cubicBezTo>
                  <a:pt x="608922" y="-15667"/>
                  <a:pt x="725012" y="27361"/>
                  <a:pt x="836998" y="0"/>
                </a:cubicBezTo>
                <a:cubicBezTo>
                  <a:pt x="948985" y="-27361"/>
                  <a:pt x="1074616" y="26654"/>
                  <a:pt x="1218363" y="0"/>
                </a:cubicBezTo>
                <a:cubicBezTo>
                  <a:pt x="1362111" y="-26654"/>
                  <a:pt x="1586071" y="54734"/>
                  <a:pt x="1708689" y="0"/>
                </a:cubicBezTo>
                <a:cubicBezTo>
                  <a:pt x="1831307" y="-54734"/>
                  <a:pt x="2076496" y="60704"/>
                  <a:pt x="2253495" y="0"/>
                </a:cubicBezTo>
                <a:cubicBezTo>
                  <a:pt x="2430494" y="-60704"/>
                  <a:pt x="2547515" y="17156"/>
                  <a:pt x="2689340" y="0"/>
                </a:cubicBezTo>
                <a:cubicBezTo>
                  <a:pt x="2831165" y="-17156"/>
                  <a:pt x="2939542" y="38004"/>
                  <a:pt x="3179666" y="0"/>
                </a:cubicBezTo>
                <a:cubicBezTo>
                  <a:pt x="3419790" y="-38004"/>
                  <a:pt x="3585386" y="6828"/>
                  <a:pt x="3724473" y="0"/>
                </a:cubicBezTo>
                <a:cubicBezTo>
                  <a:pt x="3863560" y="-6828"/>
                  <a:pt x="4028519" y="37709"/>
                  <a:pt x="4214799" y="0"/>
                </a:cubicBezTo>
                <a:cubicBezTo>
                  <a:pt x="4401079" y="-37709"/>
                  <a:pt x="4619108" y="73932"/>
                  <a:pt x="4868566" y="0"/>
                </a:cubicBezTo>
                <a:cubicBezTo>
                  <a:pt x="5118024" y="-73932"/>
                  <a:pt x="5617468" y="36234"/>
                  <a:pt x="5849218" y="0"/>
                </a:cubicBezTo>
                <a:cubicBezTo>
                  <a:pt x="6089604" y="33607"/>
                  <a:pt x="6250350" y="197825"/>
                  <a:pt x="6250371" y="401153"/>
                </a:cubicBezTo>
                <a:cubicBezTo>
                  <a:pt x="6283097" y="654576"/>
                  <a:pt x="6211310" y="768145"/>
                  <a:pt x="6250371" y="911701"/>
                </a:cubicBezTo>
                <a:cubicBezTo>
                  <a:pt x="6289432" y="1055257"/>
                  <a:pt x="6223977" y="1287253"/>
                  <a:pt x="6250371" y="1487425"/>
                </a:cubicBezTo>
                <a:cubicBezTo>
                  <a:pt x="6288474" y="1724658"/>
                  <a:pt x="6094199" y="1919994"/>
                  <a:pt x="5849218" y="1888578"/>
                </a:cubicBezTo>
                <a:cubicBezTo>
                  <a:pt x="5620555" y="1940222"/>
                  <a:pt x="5423338" y="1858638"/>
                  <a:pt x="5304412" y="1888578"/>
                </a:cubicBezTo>
                <a:cubicBezTo>
                  <a:pt x="5185486" y="1918518"/>
                  <a:pt x="4871420" y="1842683"/>
                  <a:pt x="4759605" y="1888578"/>
                </a:cubicBezTo>
                <a:cubicBezTo>
                  <a:pt x="4647790" y="1934473"/>
                  <a:pt x="4428088" y="1856351"/>
                  <a:pt x="4323760" y="1888578"/>
                </a:cubicBezTo>
                <a:cubicBezTo>
                  <a:pt x="4219432" y="1920805"/>
                  <a:pt x="3899753" y="1861307"/>
                  <a:pt x="3724473" y="1888578"/>
                </a:cubicBezTo>
                <a:cubicBezTo>
                  <a:pt x="3549193" y="1915849"/>
                  <a:pt x="3335441" y="1850594"/>
                  <a:pt x="3179666" y="1888578"/>
                </a:cubicBezTo>
                <a:cubicBezTo>
                  <a:pt x="3023891" y="1926562"/>
                  <a:pt x="2978890" y="1844670"/>
                  <a:pt x="2798302" y="1888578"/>
                </a:cubicBezTo>
                <a:cubicBezTo>
                  <a:pt x="2617714" y="1932486"/>
                  <a:pt x="2425165" y="1851030"/>
                  <a:pt x="2199014" y="1888578"/>
                </a:cubicBezTo>
                <a:cubicBezTo>
                  <a:pt x="1972863" y="1926126"/>
                  <a:pt x="1878902" y="1834073"/>
                  <a:pt x="1599727" y="1888578"/>
                </a:cubicBezTo>
                <a:cubicBezTo>
                  <a:pt x="1320552" y="1943083"/>
                  <a:pt x="1306134" y="1841288"/>
                  <a:pt x="1163882" y="1888578"/>
                </a:cubicBezTo>
                <a:cubicBezTo>
                  <a:pt x="1021630" y="1935868"/>
                  <a:pt x="709696" y="1817484"/>
                  <a:pt x="401153" y="1888578"/>
                </a:cubicBezTo>
                <a:cubicBezTo>
                  <a:pt x="199230" y="1918416"/>
                  <a:pt x="9924" y="1692788"/>
                  <a:pt x="0" y="1487425"/>
                </a:cubicBezTo>
                <a:cubicBezTo>
                  <a:pt x="-24436" y="1369716"/>
                  <a:pt x="47359" y="1202704"/>
                  <a:pt x="0" y="955152"/>
                </a:cubicBezTo>
                <a:cubicBezTo>
                  <a:pt x="-47359" y="707600"/>
                  <a:pt x="38292" y="609578"/>
                  <a:pt x="0" y="401153"/>
                </a:cubicBezTo>
                <a:close/>
              </a:path>
              <a:path w="6250371" h="1888578" stroke="0" extrusionOk="0">
                <a:moveTo>
                  <a:pt x="0" y="401153"/>
                </a:moveTo>
                <a:cubicBezTo>
                  <a:pt x="-56418" y="199962"/>
                  <a:pt x="214142" y="-29586"/>
                  <a:pt x="401153" y="0"/>
                </a:cubicBezTo>
                <a:cubicBezTo>
                  <a:pt x="719732" y="-45310"/>
                  <a:pt x="828141" y="26624"/>
                  <a:pt x="1054921" y="0"/>
                </a:cubicBezTo>
                <a:cubicBezTo>
                  <a:pt x="1281701" y="-26624"/>
                  <a:pt x="1344738" y="37708"/>
                  <a:pt x="1490766" y="0"/>
                </a:cubicBezTo>
                <a:cubicBezTo>
                  <a:pt x="1636795" y="-37708"/>
                  <a:pt x="1828071" y="37095"/>
                  <a:pt x="1926611" y="0"/>
                </a:cubicBezTo>
                <a:cubicBezTo>
                  <a:pt x="2025151" y="-37095"/>
                  <a:pt x="2393053" y="19958"/>
                  <a:pt x="2580379" y="0"/>
                </a:cubicBezTo>
                <a:cubicBezTo>
                  <a:pt x="2767705" y="-19958"/>
                  <a:pt x="2892208" y="16358"/>
                  <a:pt x="3016224" y="0"/>
                </a:cubicBezTo>
                <a:cubicBezTo>
                  <a:pt x="3140241" y="-16358"/>
                  <a:pt x="3303036" y="42854"/>
                  <a:pt x="3452069" y="0"/>
                </a:cubicBezTo>
                <a:cubicBezTo>
                  <a:pt x="3601102" y="-42854"/>
                  <a:pt x="3721377" y="21591"/>
                  <a:pt x="3833434" y="0"/>
                </a:cubicBezTo>
                <a:cubicBezTo>
                  <a:pt x="3945492" y="-21591"/>
                  <a:pt x="4159803" y="14915"/>
                  <a:pt x="4269279" y="0"/>
                </a:cubicBezTo>
                <a:cubicBezTo>
                  <a:pt x="4378755" y="-14915"/>
                  <a:pt x="4556267" y="67"/>
                  <a:pt x="4759605" y="0"/>
                </a:cubicBezTo>
                <a:cubicBezTo>
                  <a:pt x="4962943" y="-67"/>
                  <a:pt x="5442664" y="12643"/>
                  <a:pt x="5849218" y="0"/>
                </a:cubicBezTo>
                <a:cubicBezTo>
                  <a:pt x="6089492" y="-15215"/>
                  <a:pt x="6285811" y="186714"/>
                  <a:pt x="6250371" y="401153"/>
                </a:cubicBezTo>
                <a:cubicBezTo>
                  <a:pt x="6306136" y="569015"/>
                  <a:pt x="6246576" y="712696"/>
                  <a:pt x="6250371" y="922564"/>
                </a:cubicBezTo>
                <a:cubicBezTo>
                  <a:pt x="6254166" y="1132432"/>
                  <a:pt x="6188411" y="1323287"/>
                  <a:pt x="6250371" y="1487425"/>
                </a:cubicBezTo>
                <a:cubicBezTo>
                  <a:pt x="6245674" y="1704166"/>
                  <a:pt x="6051788" y="1918091"/>
                  <a:pt x="5849218" y="1888578"/>
                </a:cubicBezTo>
                <a:cubicBezTo>
                  <a:pt x="5710200" y="1921679"/>
                  <a:pt x="5649840" y="1856447"/>
                  <a:pt x="5467853" y="1888578"/>
                </a:cubicBezTo>
                <a:cubicBezTo>
                  <a:pt x="5285866" y="1920709"/>
                  <a:pt x="5160927" y="1853241"/>
                  <a:pt x="4868566" y="1888578"/>
                </a:cubicBezTo>
                <a:cubicBezTo>
                  <a:pt x="4576205" y="1923915"/>
                  <a:pt x="4568205" y="1868787"/>
                  <a:pt x="4487202" y="1888578"/>
                </a:cubicBezTo>
                <a:cubicBezTo>
                  <a:pt x="4406199" y="1908369"/>
                  <a:pt x="4152171" y="1863652"/>
                  <a:pt x="3942395" y="1888578"/>
                </a:cubicBezTo>
                <a:cubicBezTo>
                  <a:pt x="3732619" y="1913504"/>
                  <a:pt x="3604878" y="1869897"/>
                  <a:pt x="3452069" y="1888578"/>
                </a:cubicBezTo>
                <a:cubicBezTo>
                  <a:pt x="3299260" y="1907259"/>
                  <a:pt x="3154970" y="1840399"/>
                  <a:pt x="2961744" y="1888578"/>
                </a:cubicBezTo>
                <a:cubicBezTo>
                  <a:pt x="2768519" y="1936757"/>
                  <a:pt x="2740720" y="1880923"/>
                  <a:pt x="2525898" y="1888578"/>
                </a:cubicBezTo>
                <a:cubicBezTo>
                  <a:pt x="2311076" y="1896233"/>
                  <a:pt x="2269330" y="1845751"/>
                  <a:pt x="2144534" y="1888578"/>
                </a:cubicBezTo>
                <a:cubicBezTo>
                  <a:pt x="2019738" y="1931405"/>
                  <a:pt x="1764280" y="1836508"/>
                  <a:pt x="1490766" y="1888578"/>
                </a:cubicBezTo>
                <a:cubicBezTo>
                  <a:pt x="1217252" y="1940648"/>
                  <a:pt x="939098" y="1872853"/>
                  <a:pt x="401153" y="1888578"/>
                </a:cubicBezTo>
                <a:cubicBezTo>
                  <a:pt x="157872" y="1876888"/>
                  <a:pt x="-10882" y="1689762"/>
                  <a:pt x="0" y="1487425"/>
                </a:cubicBezTo>
                <a:cubicBezTo>
                  <a:pt x="-20764" y="1299560"/>
                  <a:pt x="7240" y="1123788"/>
                  <a:pt x="0" y="966014"/>
                </a:cubicBezTo>
                <a:cubicBezTo>
                  <a:pt x="-7240" y="808240"/>
                  <a:pt x="17453" y="538836"/>
                  <a:pt x="0" y="401153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="" xmlns:ask="http://schemas.microsoft.com/office/drawing/2018/sketchyshapes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Việc đi bộ của các bạn trong các tranh tình huống đã đảm bảo an toàn cho bản thân và những người xung quanh.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2" name="C">
            <a:extLst>
              <a:ext uri="{FF2B5EF4-FFF2-40B4-BE49-F238E27FC236}">
                <a16:creationId xmlns="" xmlns:a16="http://schemas.microsoft.com/office/drawing/2014/main" id="{AE530537-2C3B-4B5C-883D-CB2D2844EB28}"/>
              </a:ext>
            </a:extLst>
          </p:cNvPr>
          <p:cNvSpPr/>
          <p:nvPr/>
        </p:nvSpPr>
        <p:spPr>
          <a:xfrm>
            <a:off x="4136231" y="2447925"/>
            <a:ext cx="4844942" cy="4314120"/>
          </a:xfrm>
          <a:custGeom>
            <a:avLst/>
            <a:gdLst>
              <a:gd name="connsiteX0" fmla="*/ 0 w 6459922"/>
              <a:gd name="connsiteY0" fmla="*/ 801189 h 3771900"/>
              <a:gd name="connsiteX1" fmla="*/ 801189 w 6459922"/>
              <a:gd name="connsiteY1" fmla="*/ 0 h 3771900"/>
              <a:gd name="connsiteX2" fmla="*/ 1243765 w 6459922"/>
              <a:gd name="connsiteY2" fmla="*/ 0 h 3771900"/>
              <a:gd name="connsiteX3" fmla="*/ 1686341 w 6459922"/>
              <a:gd name="connsiteY3" fmla="*/ 0 h 3771900"/>
              <a:gd name="connsiteX4" fmla="*/ 2177493 w 6459922"/>
              <a:gd name="connsiteY4" fmla="*/ 0 h 3771900"/>
              <a:gd name="connsiteX5" fmla="*/ 2717220 w 6459922"/>
              <a:gd name="connsiteY5" fmla="*/ 0 h 3771900"/>
              <a:gd name="connsiteX6" fmla="*/ 3208372 w 6459922"/>
              <a:gd name="connsiteY6" fmla="*/ 0 h 3771900"/>
              <a:gd name="connsiteX7" fmla="*/ 3845250 w 6459922"/>
              <a:gd name="connsiteY7" fmla="*/ 0 h 3771900"/>
              <a:gd name="connsiteX8" fmla="*/ 4384977 w 6459922"/>
              <a:gd name="connsiteY8" fmla="*/ 0 h 3771900"/>
              <a:gd name="connsiteX9" fmla="*/ 5021855 w 6459922"/>
              <a:gd name="connsiteY9" fmla="*/ 0 h 3771900"/>
              <a:gd name="connsiteX10" fmla="*/ 5658733 w 6459922"/>
              <a:gd name="connsiteY10" fmla="*/ 0 h 3771900"/>
              <a:gd name="connsiteX11" fmla="*/ 6459922 w 6459922"/>
              <a:gd name="connsiteY11" fmla="*/ 801189 h 3771900"/>
              <a:gd name="connsiteX12" fmla="*/ 6459922 w 6459922"/>
              <a:gd name="connsiteY12" fmla="*/ 1300179 h 3771900"/>
              <a:gd name="connsiteX13" fmla="*/ 6459922 w 6459922"/>
              <a:gd name="connsiteY13" fmla="*/ 1864255 h 3771900"/>
              <a:gd name="connsiteX14" fmla="*/ 6459922 w 6459922"/>
              <a:gd name="connsiteY14" fmla="*/ 2384940 h 3771900"/>
              <a:gd name="connsiteX15" fmla="*/ 6459922 w 6459922"/>
              <a:gd name="connsiteY15" fmla="*/ 2970711 h 3771900"/>
              <a:gd name="connsiteX16" fmla="*/ 5658733 w 6459922"/>
              <a:gd name="connsiteY16" fmla="*/ 3771900 h 3771900"/>
              <a:gd name="connsiteX17" fmla="*/ 5070430 w 6459922"/>
              <a:gd name="connsiteY17" fmla="*/ 3771900 h 3771900"/>
              <a:gd name="connsiteX18" fmla="*/ 4676430 w 6459922"/>
              <a:gd name="connsiteY18" fmla="*/ 3771900 h 3771900"/>
              <a:gd name="connsiteX19" fmla="*/ 4088127 w 6459922"/>
              <a:gd name="connsiteY19" fmla="*/ 3771900 h 3771900"/>
              <a:gd name="connsiteX20" fmla="*/ 3499825 w 6459922"/>
              <a:gd name="connsiteY20" fmla="*/ 3771900 h 3771900"/>
              <a:gd name="connsiteX21" fmla="*/ 3057248 w 6459922"/>
              <a:gd name="connsiteY21" fmla="*/ 3771900 h 3771900"/>
              <a:gd name="connsiteX22" fmla="*/ 2566097 w 6459922"/>
              <a:gd name="connsiteY22" fmla="*/ 3771900 h 3771900"/>
              <a:gd name="connsiteX23" fmla="*/ 2123520 w 6459922"/>
              <a:gd name="connsiteY23" fmla="*/ 3771900 h 3771900"/>
              <a:gd name="connsiteX24" fmla="*/ 1486642 w 6459922"/>
              <a:gd name="connsiteY24" fmla="*/ 3771900 h 3771900"/>
              <a:gd name="connsiteX25" fmla="*/ 801189 w 6459922"/>
              <a:gd name="connsiteY25" fmla="*/ 3771900 h 3771900"/>
              <a:gd name="connsiteX26" fmla="*/ 0 w 6459922"/>
              <a:gd name="connsiteY26" fmla="*/ 2970711 h 3771900"/>
              <a:gd name="connsiteX27" fmla="*/ 0 w 6459922"/>
              <a:gd name="connsiteY27" fmla="*/ 2428331 h 3771900"/>
              <a:gd name="connsiteX28" fmla="*/ 0 w 6459922"/>
              <a:gd name="connsiteY28" fmla="*/ 1907645 h 3771900"/>
              <a:gd name="connsiteX29" fmla="*/ 0 w 6459922"/>
              <a:gd name="connsiteY29" fmla="*/ 1386960 h 3771900"/>
              <a:gd name="connsiteX30" fmla="*/ 0 w 6459922"/>
              <a:gd name="connsiteY30" fmla="*/ 801189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459922" h="3771900" fill="none" extrusionOk="0">
                <a:moveTo>
                  <a:pt x="0" y="801189"/>
                </a:moveTo>
                <a:cubicBezTo>
                  <a:pt x="34739" y="310622"/>
                  <a:pt x="368679" y="39666"/>
                  <a:pt x="801189" y="0"/>
                </a:cubicBezTo>
                <a:cubicBezTo>
                  <a:pt x="971828" y="-4076"/>
                  <a:pt x="1032653" y="7076"/>
                  <a:pt x="1243765" y="0"/>
                </a:cubicBezTo>
                <a:cubicBezTo>
                  <a:pt x="1454877" y="-7076"/>
                  <a:pt x="1573017" y="51530"/>
                  <a:pt x="1686341" y="0"/>
                </a:cubicBezTo>
                <a:cubicBezTo>
                  <a:pt x="1799665" y="-51530"/>
                  <a:pt x="1998493" y="9485"/>
                  <a:pt x="2177493" y="0"/>
                </a:cubicBezTo>
                <a:cubicBezTo>
                  <a:pt x="2356493" y="-9485"/>
                  <a:pt x="2478363" y="9109"/>
                  <a:pt x="2717220" y="0"/>
                </a:cubicBezTo>
                <a:cubicBezTo>
                  <a:pt x="2956077" y="-9109"/>
                  <a:pt x="3072714" y="38813"/>
                  <a:pt x="3208372" y="0"/>
                </a:cubicBezTo>
                <a:cubicBezTo>
                  <a:pt x="3344030" y="-38813"/>
                  <a:pt x="3612830" y="46632"/>
                  <a:pt x="3845250" y="0"/>
                </a:cubicBezTo>
                <a:cubicBezTo>
                  <a:pt x="4077670" y="-46632"/>
                  <a:pt x="4201424" y="33632"/>
                  <a:pt x="4384977" y="0"/>
                </a:cubicBezTo>
                <a:cubicBezTo>
                  <a:pt x="4568530" y="-33632"/>
                  <a:pt x="4806884" y="15507"/>
                  <a:pt x="5021855" y="0"/>
                </a:cubicBezTo>
                <a:cubicBezTo>
                  <a:pt x="5236826" y="-15507"/>
                  <a:pt x="5410700" y="32357"/>
                  <a:pt x="5658733" y="0"/>
                </a:cubicBezTo>
                <a:cubicBezTo>
                  <a:pt x="6226629" y="-34179"/>
                  <a:pt x="6459611" y="482621"/>
                  <a:pt x="6459922" y="801189"/>
                </a:cubicBezTo>
                <a:cubicBezTo>
                  <a:pt x="6506775" y="1039547"/>
                  <a:pt x="6441171" y="1077638"/>
                  <a:pt x="6459922" y="1300179"/>
                </a:cubicBezTo>
                <a:cubicBezTo>
                  <a:pt x="6478673" y="1522720"/>
                  <a:pt x="6446423" y="1655833"/>
                  <a:pt x="6459922" y="1864255"/>
                </a:cubicBezTo>
                <a:cubicBezTo>
                  <a:pt x="6473421" y="2072677"/>
                  <a:pt x="6452326" y="2261674"/>
                  <a:pt x="6459922" y="2384940"/>
                </a:cubicBezTo>
                <a:cubicBezTo>
                  <a:pt x="6467518" y="2508207"/>
                  <a:pt x="6424294" y="2762430"/>
                  <a:pt x="6459922" y="2970711"/>
                </a:cubicBezTo>
                <a:cubicBezTo>
                  <a:pt x="6443589" y="3467145"/>
                  <a:pt x="6113571" y="3684918"/>
                  <a:pt x="5658733" y="3771900"/>
                </a:cubicBezTo>
                <a:cubicBezTo>
                  <a:pt x="5469595" y="3834492"/>
                  <a:pt x="5325202" y="3710706"/>
                  <a:pt x="5070430" y="3771900"/>
                </a:cubicBezTo>
                <a:cubicBezTo>
                  <a:pt x="4815658" y="3833094"/>
                  <a:pt x="4808941" y="3746771"/>
                  <a:pt x="4676430" y="3771900"/>
                </a:cubicBezTo>
                <a:cubicBezTo>
                  <a:pt x="4543919" y="3797029"/>
                  <a:pt x="4316787" y="3747798"/>
                  <a:pt x="4088127" y="3771900"/>
                </a:cubicBezTo>
                <a:cubicBezTo>
                  <a:pt x="3859467" y="3796002"/>
                  <a:pt x="3643724" y="3751007"/>
                  <a:pt x="3499825" y="3771900"/>
                </a:cubicBezTo>
                <a:cubicBezTo>
                  <a:pt x="3355926" y="3792793"/>
                  <a:pt x="3232653" y="3725241"/>
                  <a:pt x="3057248" y="3771900"/>
                </a:cubicBezTo>
                <a:cubicBezTo>
                  <a:pt x="2881843" y="3818559"/>
                  <a:pt x="2741883" y="3732490"/>
                  <a:pt x="2566097" y="3771900"/>
                </a:cubicBezTo>
                <a:cubicBezTo>
                  <a:pt x="2390311" y="3811310"/>
                  <a:pt x="2258534" y="3767393"/>
                  <a:pt x="2123520" y="3771900"/>
                </a:cubicBezTo>
                <a:cubicBezTo>
                  <a:pt x="1988506" y="3776407"/>
                  <a:pt x="1642424" y="3705205"/>
                  <a:pt x="1486642" y="3771900"/>
                </a:cubicBezTo>
                <a:cubicBezTo>
                  <a:pt x="1330860" y="3838595"/>
                  <a:pt x="960451" y="3709412"/>
                  <a:pt x="801189" y="3771900"/>
                </a:cubicBezTo>
                <a:cubicBezTo>
                  <a:pt x="333205" y="3666599"/>
                  <a:pt x="55588" y="3504289"/>
                  <a:pt x="0" y="2970711"/>
                </a:cubicBezTo>
                <a:cubicBezTo>
                  <a:pt x="-4413" y="2853970"/>
                  <a:pt x="18439" y="2551402"/>
                  <a:pt x="0" y="2428331"/>
                </a:cubicBezTo>
                <a:cubicBezTo>
                  <a:pt x="-18439" y="2305260"/>
                  <a:pt x="6775" y="2057680"/>
                  <a:pt x="0" y="1907645"/>
                </a:cubicBezTo>
                <a:cubicBezTo>
                  <a:pt x="-6775" y="1757610"/>
                  <a:pt x="31943" y="1523386"/>
                  <a:pt x="0" y="1386960"/>
                </a:cubicBezTo>
                <a:cubicBezTo>
                  <a:pt x="-31943" y="1250534"/>
                  <a:pt x="10524" y="1061388"/>
                  <a:pt x="0" y="801189"/>
                </a:cubicBezTo>
                <a:close/>
              </a:path>
              <a:path w="6459922" h="3771900" stroke="0" extrusionOk="0">
                <a:moveTo>
                  <a:pt x="0" y="801189"/>
                </a:moveTo>
                <a:cubicBezTo>
                  <a:pt x="-92811" y="392198"/>
                  <a:pt x="366218" y="-6435"/>
                  <a:pt x="801189" y="0"/>
                </a:cubicBezTo>
                <a:cubicBezTo>
                  <a:pt x="1082437" y="-27867"/>
                  <a:pt x="1123253" y="129"/>
                  <a:pt x="1438067" y="0"/>
                </a:cubicBezTo>
                <a:cubicBezTo>
                  <a:pt x="1752881" y="-129"/>
                  <a:pt x="1696481" y="33157"/>
                  <a:pt x="1880643" y="0"/>
                </a:cubicBezTo>
                <a:cubicBezTo>
                  <a:pt x="2064805" y="-33157"/>
                  <a:pt x="2180952" y="1864"/>
                  <a:pt x="2323219" y="0"/>
                </a:cubicBezTo>
                <a:cubicBezTo>
                  <a:pt x="2465486" y="-1864"/>
                  <a:pt x="2750374" y="34418"/>
                  <a:pt x="2960097" y="0"/>
                </a:cubicBezTo>
                <a:cubicBezTo>
                  <a:pt x="3169820" y="-34418"/>
                  <a:pt x="3312373" y="38681"/>
                  <a:pt x="3402674" y="0"/>
                </a:cubicBezTo>
                <a:cubicBezTo>
                  <a:pt x="3492975" y="-38681"/>
                  <a:pt x="3670988" y="31787"/>
                  <a:pt x="3845250" y="0"/>
                </a:cubicBezTo>
                <a:cubicBezTo>
                  <a:pt x="4019512" y="-31787"/>
                  <a:pt x="4046897" y="24238"/>
                  <a:pt x="4239251" y="0"/>
                </a:cubicBezTo>
                <a:cubicBezTo>
                  <a:pt x="4431605" y="-24238"/>
                  <a:pt x="4555315" y="13321"/>
                  <a:pt x="4681827" y="0"/>
                </a:cubicBezTo>
                <a:cubicBezTo>
                  <a:pt x="4808339" y="-13321"/>
                  <a:pt x="4960213" y="3158"/>
                  <a:pt x="5172979" y="0"/>
                </a:cubicBezTo>
                <a:cubicBezTo>
                  <a:pt x="5385745" y="-3158"/>
                  <a:pt x="5432715" y="30847"/>
                  <a:pt x="5658733" y="0"/>
                </a:cubicBezTo>
                <a:cubicBezTo>
                  <a:pt x="6148324" y="-38280"/>
                  <a:pt x="6507971" y="368347"/>
                  <a:pt x="6459922" y="801189"/>
                </a:cubicBezTo>
                <a:cubicBezTo>
                  <a:pt x="6516395" y="1012959"/>
                  <a:pt x="6456149" y="1181248"/>
                  <a:pt x="6459922" y="1300179"/>
                </a:cubicBezTo>
                <a:cubicBezTo>
                  <a:pt x="6463695" y="1419110"/>
                  <a:pt x="6457677" y="1651359"/>
                  <a:pt x="6459922" y="1777474"/>
                </a:cubicBezTo>
                <a:cubicBezTo>
                  <a:pt x="6462167" y="1903589"/>
                  <a:pt x="6395533" y="2107760"/>
                  <a:pt x="6459922" y="2363245"/>
                </a:cubicBezTo>
                <a:cubicBezTo>
                  <a:pt x="6524311" y="2618730"/>
                  <a:pt x="6391204" y="2756015"/>
                  <a:pt x="6459922" y="2970711"/>
                </a:cubicBezTo>
                <a:cubicBezTo>
                  <a:pt x="6451964" y="3462837"/>
                  <a:pt x="6080327" y="3743561"/>
                  <a:pt x="5658733" y="3771900"/>
                </a:cubicBezTo>
                <a:cubicBezTo>
                  <a:pt x="5475665" y="3807817"/>
                  <a:pt x="5182210" y="3701112"/>
                  <a:pt x="5021855" y="3771900"/>
                </a:cubicBezTo>
                <a:cubicBezTo>
                  <a:pt x="4861500" y="3842688"/>
                  <a:pt x="4628887" y="3726979"/>
                  <a:pt x="4482128" y="3771900"/>
                </a:cubicBezTo>
                <a:cubicBezTo>
                  <a:pt x="4335369" y="3816821"/>
                  <a:pt x="4101364" y="3734024"/>
                  <a:pt x="3990976" y="3771900"/>
                </a:cubicBezTo>
                <a:cubicBezTo>
                  <a:pt x="3880588" y="3809776"/>
                  <a:pt x="3647393" y="3714202"/>
                  <a:pt x="3499825" y="3771900"/>
                </a:cubicBezTo>
                <a:cubicBezTo>
                  <a:pt x="3352257" y="3829598"/>
                  <a:pt x="3152069" y="3769298"/>
                  <a:pt x="3057248" y="3771900"/>
                </a:cubicBezTo>
                <a:cubicBezTo>
                  <a:pt x="2962427" y="3774502"/>
                  <a:pt x="2751033" y="3755903"/>
                  <a:pt x="2663248" y="3771900"/>
                </a:cubicBezTo>
                <a:cubicBezTo>
                  <a:pt x="2575463" y="3787897"/>
                  <a:pt x="2321387" y="3755670"/>
                  <a:pt x="2026370" y="3771900"/>
                </a:cubicBezTo>
                <a:cubicBezTo>
                  <a:pt x="1731353" y="3788130"/>
                  <a:pt x="1609876" y="3746712"/>
                  <a:pt x="1389492" y="3771900"/>
                </a:cubicBezTo>
                <a:cubicBezTo>
                  <a:pt x="1169108" y="3797088"/>
                  <a:pt x="1040695" y="3726144"/>
                  <a:pt x="801189" y="3771900"/>
                </a:cubicBezTo>
                <a:cubicBezTo>
                  <a:pt x="351443" y="3898782"/>
                  <a:pt x="-16069" y="3329684"/>
                  <a:pt x="0" y="2970711"/>
                </a:cubicBezTo>
                <a:cubicBezTo>
                  <a:pt x="-53570" y="2823704"/>
                  <a:pt x="62003" y="2622686"/>
                  <a:pt x="0" y="2406635"/>
                </a:cubicBezTo>
                <a:cubicBezTo>
                  <a:pt x="-62003" y="2190584"/>
                  <a:pt x="30148" y="2057532"/>
                  <a:pt x="0" y="1864255"/>
                </a:cubicBezTo>
                <a:cubicBezTo>
                  <a:pt x="-30148" y="1670978"/>
                  <a:pt x="40378" y="1569915"/>
                  <a:pt x="0" y="1321874"/>
                </a:cubicBezTo>
                <a:cubicBezTo>
                  <a:pt x="-40378" y="1073833"/>
                  <a:pt x="12242" y="1046944"/>
                  <a:pt x="0" y="801189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="" xmlns:ask="http://schemas.microsoft.com/office/drawing/2018/sketchyshapes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Khi đi bộ, chúng ta cần tuân thủ các quy tắc an toàn như: đi trên hè phố, lề đường; trong trường hợp đường không có hè phố, lề đường thì cần đi sát mép đường; qua đường ở ngã tư, đi vào vạch kẻ đường dành cho người đi bộ và tuân thủ đèn tín hiệu giao thông,...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7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7EA00D0C-A01C-5643-8924-E6C730F15CF7}"/>
              </a:ext>
            </a:extLst>
          </p:cNvPr>
          <p:cNvGrpSpPr/>
          <p:nvPr/>
        </p:nvGrpSpPr>
        <p:grpSpPr>
          <a:xfrm>
            <a:off x="1226457" y="961573"/>
            <a:ext cx="6720114" cy="4934857"/>
            <a:chOff x="1211943" y="769257"/>
            <a:chExt cx="6720114" cy="3701143"/>
          </a:xfrm>
        </p:grpSpPr>
        <p:sp>
          <p:nvSpPr>
            <p:cNvPr id="2" name="Hình chữ nhật 1">
              <a:extLst>
                <a:ext uri="{FF2B5EF4-FFF2-40B4-BE49-F238E27FC236}">
                  <a16:creationId xmlns="" xmlns:a16="http://schemas.microsoft.com/office/drawing/2014/main" id="{D224DEAE-D554-EE0E-84D6-4850D44CA206}"/>
                </a:ext>
              </a:extLst>
            </p:cNvPr>
            <p:cNvSpPr/>
            <p:nvPr/>
          </p:nvSpPr>
          <p:spPr>
            <a:xfrm>
              <a:off x="2075543" y="769257"/>
              <a:ext cx="5021943" cy="1494972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="" xmlns:a16="http://schemas.microsoft.com/office/drawing/2014/main" id="{18DF8FAE-3A2D-4C93-53D2-026E782F06C2}"/>
                </a:ext>
              </a:extLst>
            </p:cNvPr>
            <p:cNvSpPr/>
            <p:nvPr/>
          </p:nvSpPr>
          <p:spPr>
            <a:xfrm>
              <a:off x="1211943" y="2264229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="" xmlns:a16="http://schemas.microsoft.com/office/drawing/2014/main" id="{1851DA00-9C01-F5E8-D2A8-CAB4783D6530}"/>
                </a:ext>
              </a:extLst>
            </p:cNvPr>
            <p:cNvSpPr/>
            <p:nvPr/>
          </p:nvSpPr>
          <p:spPr>
            <a:xfrm>
              <a:off x="2910114" y="2211615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="" xmlns:a16="http://schemas.microsoft.com/office/drawing/2014/main" id="{D96B1C82-8574-C0F4-10EA-BC2EC62CB810}"/>
                </a:ext>
              </a:extLst>
            </p:cNvPr>
            <p:cNvSpPr/>
            <p:nvPr/>
          </p:nvSpPr>
          <p:spPr>
            <a:xfrm>
              <a:off x="1407886" y="3991429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="" xmlns:a16="http://schemas.microsoft.com/office/drawing/2014/main" id="{F633345E-BA2E-6890-C312-604E57D37A47}"/>
                </a:ext>
              </a:extLst>
            </p:cNvPr>
            <p:cNvSpPr/>
            <p:nvPr/>
          </p:nvSpPr>
          <p:spPr>
            <a:xfrm>
              <a:off x="2231572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="" xmlns:a16="http://schemas.microsoft.com/office/drawing/2014/main" id="{1699D5A5-3633-4452-791B-030A7059CED9}"/>
                </a:ext>
              </a:extLst>
            </p:cNvPr>
            <p:cNvSpPr/>
            <p:nvPr/>
          </p:nvSpPr>
          <p:spPr>
            <a:xfrm>
              <a:off x="3055258" y="38417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="" xmlns:a16="http://schemas.microsoft.com/office/drawing/2014/main" id="{0C26AC1A-5E2A-6CBD-2144-DB7BFFC547F4}"/>
                </a:ext>
              </a:extLst>
            </p:cNvPr>
            <p:cNvSpPr/>
            <p:nvPr/>
          </p:nvSpPr>
          <p:spPr>
            <a:xfrm>
              <a:off x="5421085" y="3928837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="" xmlns:a16="http://schemas.microsoft.com/office/drawing/2014/main" id="{90197DB1-4518-64B7-58B4-A1C3E06B3ECE}"/>
                </a:ext>
              </a:extLst>
            </p:cNvPr>
            <p:cNvSpPr/>
            <p:nvPr/>
          </p:nvSpPr>
          <p:spPr>
            <a:xfrm>
              <a:off x="6731001" y="39052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Hình Bầu dục 11">
              <a:extLst>
                <a:ext uri="{FF2B5EF4-FFF2-40B4-BE49-F238E27FC236}">
                  <a16:creationId xmlns="" xmlns:a16="http://schemas.microsoft.com/office/drawing/2014/main" id="{A32516E1-7797-5EB8-F09E-E1211398F317}"/>
                </a:ext>
              </a:extLst>
            </p:cNvPr>
            <p:cNvSpPr/>
            <p:nvPr/>
          </p:nvSpPr>
          <p:spPr>
            <a:xfrm>
              <a:off x="7068457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1A779F8F-39A5-DB67-7FD0-693B889380B5}"/>
              </a:ext>
            </a:extLst>
          </p:cNvPr>
          <p:cNvSpPr txBox="1"/>
          <p:nvPr/>
        </p:nvSpPr>
        <p:spPr>
          <a:xfrm>
            <a:off x="524163" y="2231594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2.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Tìm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hiểu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sự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cần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thiết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phải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tuân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thủ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quy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tắc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an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toàn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khi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đi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bộ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6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7">
            <a:extLst>
              <a:ext uri="{FF2B5EF4-FFF2-40B4-BE49-F238E27FC236}">
                <a16:creationId xmlns="" xmlns:a16="http://schemas.microsoft.com/office/drawing/2014/main" id="{710459A0-63CA-BBB1-51C5-089625487871}"/>
              </a:ext>
            </a:extLst>
          </p:cNvPr>
          <p:cNvGrpSpPr/>
          <p:nvPr/>
        </p:nvGrpSpPr>
        <p:grpSpPr>
          <a:xfrm>
            <a:off x="226327" y="4897969"/>
            <a:ext cx="9221689" cy="2125133"/>
            <a:chOff x="892851" y="3879850"/>
            <a:chExt cx="7946349" cy="1593850"/>
          </a:xfrm>
        </p:grpSpPr>
        <p:sp>
          <p:nvSpPr>
            <p:cNvPr id="10" name="Hình Bầu dục 20">
              <a:extLst>
                <a:ext uri="{FF2B5EF4-FFF2-40B4-BE49-F238E27FC236}">
                  <a16:creationId xmlns="" xmlns:a16="http://schemas.microsoft.com/office/drawing/2014/main" id="{777FE601-895B-5D8A-03FE-448F69A305EE}"/>
                </a:ext>
              </a:extLst>
            </p:cNvPr>
            <p:cNvSpPr/>
            <p:nvPr/>
          </p:nvSpPr>
          <p:spPr>
            <a:xfrm>
              <a:off x="892851" y="4470400"/>
              <a:ext cx="2095500" cy="596900"/>
            </a:xfrm>
            <a:prstGeom prst="ellipse">
              <a:avLst/>
            </a:prstGeom>
            <a:solidFill>
              <a:srgbClr val="B7D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1" name="Hình Bầu dục 21">
              <a:extLst>
                <a:ext uri="{FF2B5EF4-FFF2-40B4-BE49-F238E27FC236}">
                  <a16:creationId xmlns="" xmlns:a16="http://schemas.microsoft.com/office/drawing/2014/main" id="{6F13FBA1-86D1-97A0-8BED-30D59D2F6847}"/>
                </a:ext>
              </a:extLst>
            </p:cNvPr>
            <p:cNvSpPr/>
            <p:nvPr/>
          </p:nvSpPr>
          <p:spPr>
            <a:xfrm>
              <a:off x="3730051" y="38798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2" name="Hình Bầu dục 24">
              <a:extLst>
                <a:ext uri="{FF2B5EF4-FFF2-40B4-BE49-F238E27FC236}">
                  <a16:creationId xmlns="" xmlns:a16="http://schemas.microsoft.com/office/drawing/2014/main" id="{007B7539-4588-E51E-ADC7-B8466AFBAB3A}"/>
                </a:ext>
              </a:extLst>
            </p:cNvPr>
            <p:cNvSpPr/>
            <p:nvPr/>
          </p:nvSpPr>
          <p:spPr>
            <a:xfrm>
              <a:off x="5257800" y="42735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3" name="Hình Bầu dục 25">
              <a:extLst>
                <a:ext uri="{FF2B5EF4-FFF2-40B4-BE49-F238E27FC236}">
                  <a16:creationId xmlns="" xmlns:a16="http://schemas.microsoft.com/office/drawing/2014/main" id="{6832CCB0-1C65-2A0A-D692-8DBD273EE795}"/>
                </a:ext>
              </a:extLst>
            </p:cNvPr>
            <p:cNvSpPr/>
            <p:nvPr/>
          </p:nvSpPr>
          <p:spPr>
            <a:xfrm>
              <a:off x="3454400" y="43307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4" name="Hình Bầu dục 26">
              <a:extLst>
                <a:ext uri="{FF2B5EF4-FFF2-40B4-BE49-F238E27FC236}">
                  <a16:creationId xmlns="" xmlns:a16="http://schemas.microsoft.com/office/drawing/2014/main" id="{92933D3A-DB5B-DF5C-CDC2-762CD2B8F8EA}"/>
                </a:ext>
              </a:extLst>
            </p:cNvPr>
            <p:cNvSpPr/>
            <p:nvPr/>
          </p:nvSpPr>
          <p:spPr>
            <a:xfrm>
              <a:off x="6578600" y="44704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sp>
        <p:nvSpPr>
          <p:cNvPr id="15" name="矩形: 圆角 6">
            <a:extLst>
              <a:ext uri="{FF2B5EF4-FFF2-40B4-BE49-F238E27FC236}">
                <a16:creationId xmlns="" xmlns:a16="http://schemas.microsoft.com/office/drawing/2014/main" id="{52369A1B-7AD8-42CB-80FC-A33B83C8B4B6}"/>
              </a:ext>
            </a:extLst>
          </p:cNvPr>
          <p:cNvSpPr/>
          <p:nvPr/>
        </p:nvSpPr>
        <p:spPr>
          <a:xfrm>
            <a:off x="1063927" y="2562358"/>
            <a:ext cx="7322063" cy="2058995"/>
          </a:xfrm>
          <a:prstGeom prst="roundRect">
            <a:avLst>
              <a:gd name="adj" fmla="val 50000"/>
            </a:avLst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C9437DB1-25AA-44F4-9BB2-BBFE8DFA84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49318" r="61139" b="11023"/>
          <a:stretch/>
        </p:blipFill>
        <p:spPr>
          <a:xfrm>
            <a:off x="874644" y="1045783"/>
            <a:ext cx="1470655" cy="32618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947CD8D-18E9-4BF3-850D-3785C5A40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693" y="2759830"/>
            <a:ext cx="5049232" cy="15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35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D97F4E7-6613-4E8D-BAAD-FCC57BFE73BD}"/>
              </a:ext>
            </a:extLst>
          </p:cNvPr>
          <p:cNvGrpSpPr/>
          <p:nvPr/>
        </p:nvGrpSpPr>
        <p:grpSpPr>
          <a:xfrm>
            <a:off x="228600" y="178679"/>
            <a:ext cx="8686800" cy="1611863"/>
            <a:chOff x="688506" y="212835"/>
            <a:chExt cx="7651452" cy="1208897"/>
          </a:xfrm>
        </p:grpSpPr>
        <p:grpSp>
          <p:nvGrpSpPr>
            <p:cNvPr id="44" name="Group 1">
              <a:extLst>
                <a:ext uri="{FF2B5EF4-FFF2-40B4-BE49-F238E27FC236}">
                  <a16:creationId xmlns="" xmlns:a16="http://schemas.microsoft.com/office/drawing/2014/main" id="{4679796F-0794-91B5-2061-6888E3841DF7}"/>
                </a:ext>
              </a:extLst>
            </p:cNvPr>
            <p:cNvGrpSpPr/>
            <p:nvPr/>
          </p:nvGrpSpPr>
          <p:grpSpPr>
            <a:xfrm>
              <a:off x="1211903" y="228891"/>
              <a:ext cx="7128055" cy="1192841"/>
              <a:chOff x="749559" y="326569"/>
              <a:chExt cx="9596176" cy="1590455"/>
            </a:xfrm>
          </p:grpSpPr>
          <p:sp>
            <p:nvSpPr>
              <p:cNvPr id="45" name="Rectangle: Rounded Corners 9">
                <a:extLst>
                  <a:ext uri="{FF2B5EF4-FFF2-40B4-BE49-F238E27FC236}">
                    <a16:creationId xmlns="" xmlns:a16="http://schemas.microsoft.com/office/drawing/2014/main" id="{E0294BEE-5B4F-1C7E-340B-C94A2541FD90}"/>
                  </a:ext>
                </a:extLst>
              </p:cNvPr>
              <p:cNvSpPr/>
              <p:nvPr/>
            </p:nvSpPr>
            <p:spPr>
              <a:xfrm>
                <a:off x="749559" y="326569"/>
                <a:ext cx="9596176" cy="1019116"/>
              </a:xfrm>
              <a:custGeom>
                <a:avLst/>
                <a:gdLst>
                  <a:gd name="connsiteX0" fmla="*/ 0 w 9596176"/>
                  <a:gd name="connsiteY0" fmla="*/ 247258 h 1019116"/>
                  <a:gd name="connsiteX1" fmla="*/ 247258 w 9596176"/>
                  <a:gd name="connsiteY1" fmla="*/ 0 h 1019116"/>
                  <a:gd name="connsiteX2" fmla="*/ 9348918 w 9596176"/>
                  <a:gd name="connsiteY2" fmla="*/ 0 h 1019116"/>
                  <a:gd name="connsiteX3" fmla="*/ 9596176 w 9596176"/>
                  <a:gd name="connsiteY3" fmla="*/ 247258 h 1019116"/>
                  <a:gd name="connsiteX4" fmla="*/ 9596176 w 9596176"/>
                  <a:gd name="connsiteY4" fmla="*/ 771858 h 1019116"/>
                  <a:gd name="connsiteX5" fmla="*/ 9348918 w 9596176"/>
                  <a:gd name="connsiteY5" fmla="*/ 1019116 h 1019116"/>
                  <a:gd name="connsiteX6" fmla="*/ 247258 w 9596176"/>
                  <a:gd name="connsiteY6" fmla="*/ 1019116 h 1019116"/>
                  <a:gd name="connsiteX7" fmla="*/ 0 w 9596176"/>
                  <a:gd name="connsiteY7" fmla="*/ 771858 h 1019116"/>
                  <a:gd name="connsiteX8" fmla="*/ 0 w 9596176"/>
                  <a:gd name="connsiteY8" fmla="*/ 247258 h 10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96176" h="1019116" fill="none" extrusionOk="0">
                    <a:moveTo>
                      <a:pt x="0" y="247258"/>
                    </a:moveTo>
                    <a:cubicBezTo>
                      <a:pt x="-3495" y="109027"/>
                      <a:pt x="103870" y="9485"/>
                      <a:pt x="247258" y="0"/>
                    </a:cubicBezTo>
                    <a:cubicBezTo>
                      <a:pt x="1895150" y="-100961"/>
                      <a:pt x="7569898" y="-37400"/>
                      <a:pt x="9348918" y="0"/>
                    </a:cubicBezTo>
                    <a:cubicBezTo>
                      <a:pt x="9486290" y="-22986"/>
                      <a:pt x="9610042" y="91060"/>
                      <a:pt x="9596176" y="247258"/>
                    </a:cubicBezTo>
                    <a:cubicBezTo>
                      <a:pt x="9620533" y="432371"/>
                      <a:pt x="9624037" y="668352"/>
                      <a:pt x="9596176" y="771858"/>
                    </a:cubicBezTo>
                    <a:cubicBezTo>
                      <a:pt x="9586562" y="906857"/>
                      <a:pt x="9489892" y="1032966"/>
                      <a:pt x="9348918" y="1019116"/>
                    </a:cubicBezTo>
                    <a:cubicBezTo>
                      <a:pt x="6274781" y="878073"/>
                      <a:pt x="3042796" y="863773"/>
                      <a:pt x="247258" y="1019116"/>
                    </a:cubicBezTo>
                    <a:cubicBezTo>
                      <a:pt x="126945" y="1015106"/>
                      <a:pt x="-2692" y="908648"/>
                      <a:pt x="0" y="771858"/>
                    </a:cubicBezTo>
                    <a:cubicBezTo>
                      <a:pt x="2363" y="710520"/>
                      <a:pt x="43453" y="460464"/>
                      <a:pt x="0" y="247258"/>
                    </a:cubicBezTo>
                    <a:close/>
                  </a:path>
                  <a:path w="9596176" h="1019116" stroke="0" extrusionOk="0">
                    <a:moveTo>
                      <a:pt x="0" y="247258"/>
                    </a:moveTo>
                    <a:cubicBezTo>
                      <a:pt x="5196" y="108773"/>
                      <a:pt x="128672" y="-15042"/>
                      <a:pt x="247258" y="0"/>
                    </a:cubicBezTo>
                    <a:cubicBezTo>
                      <a:pt x="3992187" y="-89813"/>
                      <a:pt x="5797648" y="-8887"/>
                      <a:pt x="9348918" y="0"/>
                    </a:cubicBezTo>
                    <a:cubicBezTo>
                      <a:pt x="9482579" y="-6459"/>
                      <a:pt x="9584947" y="98595"/>
                      <a:pt x="9596176" y="247258"/>
                    </a:cubicBezTo>
                    <a:cubicBezTo>
                      <a:pt x="9555512" y="467360"/>
                      <a:pt x="9573594" y="708847"/>
                      <a:pt x="9596176" y="771858"/>
                    </a:cubicBezTo>
                    <a:cubicBezTo>
                      <a:pt x="9606045" y="908665"/>
                      <a:pt x="9479978" y="1007582"/>
                      <a:pt x="9348918" y="1019116"/>
                    </a:cubicBezTo>
                    <a:cubicBezTo>
                      <a:pt x="5562658" y="894594"/>
                      <a:pt x="1366165" y="863043"/>
                      <a:pt x="247258" y="1019116"/>
                    </a:cubicBezTo>
                    <a:cubicBezTo>
                      <a:pt x="131158" y="1005624"/>
                      <a:pt x="13169" y="928642"/>
                      <a:pt x="0" y="771858"/>
                    </a:cubicBezTo>
                    <a:cubicBezTo>
                      <a:pt x="-29827" y="617235"/>
                      <a:pt x="34595" y="446033"/>
                      <a:pt x="0" y="247258"/>
                    </a:cubicBezTo>
                    <a:close/>
                  </a:path>
                </a:pathLst>
              </a:custGeom>
              <a:solidFill>
                <a:schemeClr val="bg1">
                  <a:alpha val="87000"/>
                </a:schemeClr>
              </a:solidFill>
              <a:ln w="38100">
                <a:solidFill>
                  <a:schemeClr val="tx1"/>
                </a:solidFill>
                <a:prstDash val="lgDash"/>
                <a:extLst>
                  <a:ext uri="{C807C97D-BFC1-408E-A445-0C87EB9F89A2}">
                    <ask:lineSketchStyleProps xmlns="" xmlns:ask="http://schemas.microsoft.com/office/drawing/2018/sketchyshapes" sd="1901397401">
                      <a:prstGeom prst="roundRect">
                        <a:avLst>
                          <a:gd name="adj" fmla="val 2426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="" xmlns:a16="http://schemas.microsoft.com/office/drawing/2014/main" id="{1CDBEF90-CE8A-152E-A4C5-50FF51A2876A}"/>
                  </a:ext>
                </a:extLst>
              </p:cNvPr>
              <p:cNvSpPr txBox="1"/>
              <p:nvPr/>
            </p:nvSpPr>
            <p:spPr>
              <a:xfrm>
                <a:off x="1192268" y="347364"/>
                <a:ext cx="884712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Quan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sát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tranh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và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trả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lời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hỏi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p:grpSp>
        <p:pic>
          <p:nvPicPr>
            <p:cNvPr id="47" name="Picture 13">
              <a:extLst>
                <a:ext uri="{FF2B5EF4-FFF2-40B4-BE49-F238E27FC236}">
                  <a16:creationId xmlns="" xmlns:a16="http://schemas.microsoft.com/office/drawing/2014/main" id="{874D9BD3-9331-039D-B01C-5874383B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506" y="212835"/>
              <a:ext cx="958991" cy="9589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E8B5D0-DE46-4986-9876-8724B2050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9204"/>
            <a:ext cx="6015037" cy="5410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">
            <a:extLst>
              <a:ext uri="{FF2B5EF4-FFF2-40B4-BE49-F238E27FC236}">
                <a16:creationId xmlns="" xmlns:a16="http://schemas.microsoft.com/office/drawing/2014/main" id="{583789DD-22BF-473E-AF9A-26DD44DF996A}"/>
              </a:ext>
            </a:extLst>
          </p:cNvPr>
          <p:cNvSpPr/>
          <p:nvPr/>
        </p:nvSpPr>
        <p:spPr>
          <a:xfrm>
            <a:off x="6015037" y="1600200"/>
            <a:ext cx="3128963" cy="1840953"/>
          </a:xfrm>
          <a:custGeom>
            <a:avLst/>
            <a:gdLst>
              <a:gd name="connsiteX0" fmla="*/ 0 w 4171950"/>
              <a:gd name="connsiteY0" fmla="*/ 338433 h 1593303"/>
              <a:gd name="connsiteX1" fmla="*/ 338433 w 4171950"/>
              <a:gd name="connsiteY1" fmla="*/ 0 h 1593303"/>
              <a:gd name="connsiteX2" fmla="*/ 885996 w 4171950"/>
              <a:gd name="connsiteY2" fmla="*/ 0 h 1593303"/>
              <a:gd name="connsiteX3" fmla="*/ 1538412 w 4171950"/>
              <a:gd name="connsiteY3" fmla="*/ 0 h 1593303"/>
              <a:gd name="connsiteX4" fmla="*/ 2120926 w 4171950"/>
              <a:gd name="connsiteY4" fmla="*/ 0 h 1593303"/>
              <a:gd name="connsiteX5" fmla="*/ 2738391 w 4171950"/>
              <a:gd name="connsiteY5" fmla="*/ 0 h 1593303"/>
              <a:gd name="connsiteX6" fmla="*/ 3285954 w 4171950"/>
              <a:gd name="connsiteY6" fmla="*/ 0 h 1593303"/>
              <a:gd name="connsiteX7" fmla="*/ 3833517 w 4171950"/>
              <a:gd name="connsiteY7" fmla="*/ 0 h 1593303"/>
              <a:gd name="connsiteX8" fmla="*/ 4171950 w 4171950"/>
              <a:gd name="connsiteY8" fmla="*/ 338433 h 1593303"/>
              <a:gd name="connsiteX9" fmla="*/ 4171950 w 4171950"/>
              <a:gd name="connsiteY9" fmla="*/ 778323 h 1593303"/>
              <a:gd name="connsiteX10" fmla="*/ 4171950 w 4171950"/>
              <a:gd name="connsiteY10" fmla="*/ 1254870 h 1593303"/>
              <a:gd name="connsiteX11" fmla="*/ 3833517 w 4171950"/>
              <a:gd name="connsiteY11" fmla="*/ 1593303 h 1593303"/>
              <a:gd name="connsiteX12" fmla="*/ 3216052 w 4171950"/>
              <a:gd name="connsiteY12" fmla="*/ 1593303 h 1593303"/>
              <a:gd name="connsiteX13" fmla="*/ 2668489 w 4171950"/>
              <a:gd name="connsiteY13" fmla="*/ 1593303 h 1593303"/>
              <a:gd name="connsiteX14" fmla="*/ 2085975 w 4171950"/>
              <a:gd name="connsiteY14" fmla="*/ 1593303 h 1593303"/>
              <a:gd name="connsiteX15" fmla="*/ 1538412 w 4171950"/>
              <a:gd name="connsiteY15" fmla="*/ 1593303 h 1593303"/>
              <a:gd name="connsiteX16" fmla="*/ 885996 w 4171950"/>
              <a:gd name="connsiteY16" fmla="*/ 1593303 h 1593303"/>
              <a:gd name="connsiteX17" fmla="*/ 338433 w 4171950"/>
              <a:gd name="connsiteY17" fmla="*/ 1593303 h 1593303"/>
              <a:gd name="connsiteX18" fmla="*/ 0 w 4171950"/>
              <a:gd name="connsiteY18" fmla="*/ 1254870 h 1593303"/>
              <a:gd name="connsiteX19" fmla="*/ 0 w 4171950"/>
              <a:gd name="connsiteY19" fmla="*/ 824145 h 1593303"/>
              <a:gd name="connsiteX20" fmla="*/ 0 w 4171950"/>
              <a:gd name="connsiteY20" fmla="*/ 338433 h 159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71950" h="1593303" fill="none" extrusionOk="0">
                <a:moveTo>
                  <a:pt x="0" y="338433"/>
                </a:moveTo>
                <a:cubicBezTo>
                  <a:pt x="-17298" y="153808"/>
                  <a:pt x="154541" y="-9640"/>
                  <a:pt x="338433" y="0"/>
                </a:cubicBezTo>
                <a:cubicBezTo>
                  <a:pt x="493001" y="-498"/>
                  <a:pt x="629885" y="11080"/>
                  <a:pt x="885996" y="0"/>
                </a:cubicBezTo>
                <a:cubicBezTo>
                  <a:pt x="1142107" y="-11080"/>
                  <a:pt x="1227464" y="61418"/>
                  <a:pt x="1538412" y="0"/>
                </a:cubicBezTo>
                <a:cubicBezTo>
                  <a:pt x="1849360" y="-61418"/>
                  <a:pt x="1906502" y="47742"/>
                  <a:pt x="2120926" y="0"/>
                </a:cubicBezTo>
                <a:cubicBezTo>
                  <a:pt x="2335350" y="-47742"/>
                  <a:pt x="2437020" y="38798"/>
                  <a:pt x="2738391" y="0"/>
                </a:cubicBezTo>
                <a:cubicBezTo>
                  <a:pt x="3039763" y="-38798"/>
                  <a:pt x="3061902" y="61952"/>
                  <a:pt x="3285954" y="0"/>
                </a:cubicBezTo>
                <a:cubicBezTo>
                  <a:pt x="3510006" y="-61952"/>
                  <a:pt x="3628488" y="7864"/>
                  <a:pt x="3833517" y="0"/>
                </a:cubicBezTo>
                <a:cubicBezTo>
                  <a:pt x="4033202" y="11163"/>
                  <a:pt x="4156021" y="176944"/>
                  <a:pt x="4171950" y="338433"/>
                </a:cubicBezTo>
                <a:cubicBezTo>
                  <a:pt x="4201316" y="515433"/>
                  <a:pt x="4149967" y="682210"/>
                  <a:pt x="4171950" y="778323"/>
                </a:cubicBezTo>
                <a:cubicBezTo>
                  <a:pt x="4193933" y="874436"/>
                  <a:pt x="4141767" y="1080701"/>
                  <a:pt x="4171950" y="1254870"/>
                </a:cubicBezTo>
                <a:cubicBezTo>
                  <a:pt x="4169291" y="1445535"/>
                  <a:pt x="4042590" y="1576596"/>
                  <a:pt x="3833517" y="1593303"/>
                </a:cubicBezTo>
                <a:cubicBezTo>
                  <a:pt x="3619021" y="1619683"/>
                  <a:pt x="3408038" y="1552925"/>
                  <a:pt x="3216052" y="1593303"/>
                </a:cubicBezTo>
                <a:cubicBezTo>
                  <a:pt x="3024067" y="1633681"/>
                  <a:pt x="2837564" y="1572505"/>
                  <a:pt x="2668489" y="1593303"/>
                </a:cubicBezTo>
                <a:cubicBezTo>
                  <a:pt x="2499414" y="1614101"/>
                  <a:pt x="2278685" y="1562524"/>
                  <a:pt x="2085975" y="1593303"/>
                </a:cubicBezTo>
                <a:cubicBezTo>
                  <a:pt x="1893265" y="1624082"/>
                  <a:pt x="1706514" y="1583764"/>
                  <a:pt x="1538412" y="1593303"/>
                </a:cubicBezTo>
                <a:cubicBezTo>
                  <a:pt x="1370310" y="1602842"/>
                  <a:pt x="1183672" y="1535580"/>
                  <a:pt x="885996" y="1593303"/>
                </a:cubicBezTo>
                <a:cubicBezTo>
                  <a:pt x="588320" y="1651026"/>
                  <a:pt x="463667" y="1551484"/>
                  <a:pt x="338433" y="1593303"/>
                </a:cubicBezTo>
                <a:cubicBezTo>
                  <a:pt x="171574" y="1629082"/>
                  <a:pt x="-64" y="1496183"/>
                  <a:pt x="0" y="1254870"/>
                </a:cubicBezTo>
                <a:cubicBezTo>
                  <a:pt x="-38913" y="1040779"/>
                  <a:pt x="32964" y="981056"/>
                  <a:pt x="0" y="824145"/>
                </a:cubicBezTo>
                <a:cubicBezTo>
                  <a:pt x="-32964" y="667235"/>
                  <a:pt x="29968" y="510020"/>
                  <a:pt x="0" y="338433"/>
                </a:cubicBezTo>
                <a:close/>
              </a:path>
              <a:path w="4171950" h="1593303" stroke="0" extrusionOk="0">
                <a:moveTo>
                  <a:pt x="0" y="338433"/>
                </a:moveTo>
                <a:cubicBezTo>
                  <a:pt x="-27510" y="161450"/>
                  <a:pt x="179837" y="-24254"/>
                  <a:pt x="338433" y="0"/>
                </a:cubicBezTo>
                <a:cubicBezTo>
                  <a:pt x="559959" y="-64786"/>
                  <a:pt x="665457" y="15066"/>
                  <a:pt x="990849" y="0"/>
                </a:cubicBezTo>
                <a:cubicBezTo>
                  <a:pt x="1316241" y="-15066"/>
                  <a:pt x="1396050" y="34874"/>
                  <a:pt x="1503461" y="0"/>
                </a:cubicBezTo>
                <a:cubicBezTo>
                  <a:pt x="1610872" y="-34874"/>
                  <a:pt x="1860982" y="23098"/>
                  <a:pt x="2016073" y="0"/>
                </a:cubicBezTo>
                <a:cubicBezTo>
                  <a:pt x="2171164" y="-23098"/>
                  <a:pt x="2351619" y="25192"/>
                  <a:pt x="2668489" y="0"/>
                </a:cubicBezTo>
                <a:cubicBezTo>
                  <a:pt x="2985359" y="-25192"/>
                  <a:pt x="2983651" y="51681"/>
                  <a:pt x="3181101" y="0"/>
                </a:cubicBezTo>
                <a:cubicBezTo>
                  <a:pt x="3378551" y="-51681"/>
                  <a:pt x="3597193" y="17163"/>
                  <a:pt x="3833517" y="0"/>
                </a:cubicBezTo>
                <a:cubicBezTo>
                  <a:pt x="3996198" y="6423"/>
                  <a:pt x="4200760" y="185273"/>
                  <a:pt x="4171950" y="338433"/>
                </a:cubicBezTo>
                <a:cubicBezTo>
                  <a:pt x="4210057" y="443047"/>
                  <a:pt x="4125722" y="636081"/>
                  <a:pt x="4171950" y="769158"/>
                </a:cubicBezTo>
                <a:cubicBezTo>
                  <a:pt x="4218178" y="902236"/>
                  <a:pt x="4157318" y="1074473"/>
                  <a:pt x="4171950" y="1254870"/>
                </a:cubicBezTo>
                <a:cubicBezTo>
                  <a:pt x="4190433" y="1426762"/>
                  <a:pt x="4032541" y="1595734"/>
                  <a:pt x="3833517" y="1593303"/>
                </a:cubicBezTo>
                <a:cubicBezTo>
                  <a:pt x="3581937" y="1607427"/>
                  <a:pt x="3535523" y="1547796"/>
                  <a:pt x="3320905" y="1593303"/>
                </a:cubicBezTo>
                <a:cubicBezTo>
                  <a:pt x="3106287" y="1638810"/>
                  <a:pt x="2965873" y="1591685"/>
                  <a:pt x="2843243" y="1593303"/>
                </a:cubicBezTo>
                <a:cubicBezTo>
                  <a:pt x="2720613" y="1594921"/>
                  <a:pt x="2491137" y="1551011"/>
                  <a:pt x="2190828" y="1593303"/>
                </a:cubicBezTo>
                <a:cubicBezTo>
                  <a:pt x="1890520" y="1635595"/>
                  <a:pt x="1812551" y="1572634"/>
                  <a:pt x="1608314" y="1593303"/>
                </a:cubicBezTo>
                <a:cubicBezTo>
                  <a:pt x="1404077" y="1613972"/>
                  <a:pt x="1280524" y="1542414"/>
                  <a:pt x="955898" y="1593303"/>
                </a:cubicBezTo>
                <a:cubicBezTo>
                  <a:pt x="631272" y="1644192"/>
                  <a:pt x="609410" y="1577631"/>
                  <a:pt x="338433" y="1593303"/>
                </a:cubicBezTo>
                <a:cubicBezTo>
                  <a:pt x="140492" y="1596955"/>
                  <a:pt x="17097" y="1489353"/>
                  <a:pt x="0" y="1254870"/>
                </a:cubicBezTo>
                <a:cubicBezTo>
                  <a:pt x="-32615" y="1118629"/>
                  <a:pt x="24792" y="984211"/>
                  <a:pt x="0" y="778323"/>
                </a:cubicBezTo>
                <a:cubicBezTo>
                  <a:pt x="-24792" y="572435"/>
                  <a:pt x="39" y="539780"/>
                  <a:pt x="0" y="338433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="" xmlns:ask="http://schemas.microsoft.com/office/drawing/2018/sketchyshapes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Điều gì có thể xảy ra với các bạn trong bức tranh trên?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6" name="C">
            <a:extLst>
              <a:ext uri="{FF2B5EF4-FFF2-40B4-BE49-F238E27FC236}">
                <a16:creationId xmlns="" xmlns:a16="http://schemas.microsoft.com/office/drawing/2014/main" id="{9893031D-AA0C-42DE-8511-D9A902BBA5FD}"/>
              </a:ext>
            </a:extLst>
          </p:cNvPr>
          <p:cNvSpPr/>
          <p:nvPr/>
        </p:nvSpPr>
        <p:spPr>
          <a:xfrm>
            <a:off x="6015037" y="4000500"/>
            <a:ext cx="3128963" cy="1593303"/>
          </a:xfrm>
          <a:custGeom>
            <a:avLst/>
            <a:gdLst>
              <a:gd name="connsiteX0" fmla="*/ 0 w 4171950"/>
              <a:gd name="connsiteY0" fmla="*/ 338433 h 1593303"/>
              <a:gd name="connsiteX1" fmla="*/ 338433 w 4171950"/>
              <a:gd name="connsiteY1" fmla="*/ 0 h 1593303"/>
              <a:gd name="connsiteX2" fmla="*/ 885996 w 4171950"/>
              <a:gd name="connsiteY2" fmla="*/ 0 h 1593303"/>
              <a:gd name="connsiteX3" fmla="*/ 1538412 w 4171950"/>
              <a:gd name="connsiteY3" fmla="*/ 0 h 1593303"/>
              <a:gd name="connsiteX4" fmla="*/ 2120926 w 4171950"/>
              <a:gd name="connsiteY4" fmla="*/ 0 h 1593303"/>
              <a:gd name="connsiteX5" fmla="*/ 2738391 w 4171950"/>
              <a:gd name="connsiteY5" fmla="*/ 0 h 1593303"/>
              <a:gd name="connsiteX6" fmla="*/ 3285954 w 4171950"/>
              <a:gd name="connsiteY6" fmla="*/ 0 h 1593303"/>
              <a:gd name="connsiteX7" fmla="*/ 3833517 w 4171950"/>
              <a:gd name="connsiteY7" fmla="*/ 0 h 1593303"/>
              <a:gd name="connsiteX8" fmla="*/ 4171950 w 4171950"/>
              <a:gd name="connsiteY8" fmla="*/ 338433 h 1593303"/>
              <a:gd name="connsiteX9" fmla="*/ 4171950 w 4171950"/>
              <a:gd name="connsiteY9" fmla="*/ 778323 h 1593303"/>
              <a:gd name="connsiteX10" fmla="*/ 4171950 w 4171950"/>
              <a:gd name="connsiteY10" fmla="*/ 1254870 h 1593303"/>
              <a:gd name="connsiteX11" fmla="*/ 3833517 w 4171950"/>
              <a:gd name="connsiteY11" fmla="*/ 1593303 h 1593303"/>
              <a:gd name="connsiteX12" fmla="*/ 3216052 w 4171950"/>
              <a:gd name="connsiteY12" fmla="*/ 1593303 h 1593303"/>
              <a:gd name="connsiteX13" fmla="*/ 2668489 w 4171950"/>
              <a:gd name="connsiteY13" fmla="*/ 1593303 h 1593303"/>
              <a:gd name="connsiteX14" fmla="*/ 2085975 w 4171950"/>
              <a:gd name="connsiteY14" fmla="*/ 1593303 h 1593303"/>
              <a:gd name="connsiteX15" fmla="*/ 1538412 w 4171950"/>
              <a:gd name="connsiteY15" fmla="*/ 1593303 h 1593303"/>
              <a:gd name="connsiteX16" fmla="*/ 885996 w 4171950"/>
              <a:gd name="connsiteY16" fmla="*/ 1593303 h 1593303"/>
              <a:gd name="connsiteX17" fmla="*/ 338433 w 4171950"/>
              <a:gd name="connsiteY17" fmla="*/ 1593303 h 1593303"/>
              <a:gd name="connsiteX18" fmla="*/ 0 w 4171950"/>
              <a:gd name="connsiteY18" fmla="*/ 1254870 h 1593303"/>
              <a:gd name="connsiteX19" fmla="*/ 0 w 4171950"/>
              <a:gd name="connsiteY19" fmla="*/ 824145 h 1593303"/>
              <a:gd name="connsiteX20" fmla="*/ 0 w 4171950"/>
              <a:gd name="connsiteY20" fmla="*/ 338433 h 159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71950" h="1593303" fill="none" extrusionOk="0">
                <a:moveTo>
                  <a:pt x="0" y="338433"/>
                </a:moveTo>
                <a:cubicBezTo>
                  <a:pt x="-17298" y="153808"/>
                  <a:pt x="154541" y="-9640"/>
                  <a:pt x="338433" y="0"/>
                </a:cubicBezTo>
                <a:cubicBezTo>
                  <a:pt x="493001" y="-498"/>
                  <a:pt x="629885" y="11080"/>
                  <a:pt x="885996" y="0"/>
                </a:cubicBezTo>
                <a:cubicBezTo>
                  <a:pt x="1142107" y="-11080"/>
                  <a:pt x="1227464" y="61418"/>
                  <a:pt x="1538412" y="0"/>
                </a:cubicBezTo>
                <a:cubicBezTo>
                  <a:pt x="1849360" y="-61418"/>
                  <a:pt x="1906502" y="47742"/>
                  <a:pt x="2120926" y="0"/>
                </a:cubicBezTo>
                <a:cubicBezTo>
                  <a:pt x="2335350" y="-47742"/>
                  <a:pt x="2437020" y="38798"/>
                  <a:pt x="2738391" y="0"/>
                </a:cubicBezTo>
                <a:cubicBezTo>
                  <a:pt x="3039763" y="-38798"/>
                  <a:pt x="3061902" y="61952"/>
                  <a:pt x="3285954" y="0"/>
                </a:cubicBezTo>
                <a:cubicBezTo>
                  <a:pt x="3510006" y="-61952"/>
                  <a:pt x="3628488" y="7864"/>
                  <a:pt x="3833517" y="0"/>
                </a:cubicBezTo>
                <a:cubicBezTo>
                  <a:pt x="4033202" y="11163"/>
                  <a:pt x="4156021" y="176944"/>
                  <a:pt x="4171950" y="338433"/>
                </a:cubicBezTo>
                <a:cubicBezTo>
                  <a:pt x="4201316" y="515433"/>
                  <a:pt x="4149967" y="682210"/>
                  <a:pt x="4171950" y="778323"/>
                </a:cubicBezTo>
                <a:cubicBezTo>
                  <a:pt x="4193933" y="874436"/>
                  <a:pt x="4141767" y="1080701"/>
                  <a:pt x="4171950" y="1254870"/>
                </a:cubicBezTo>
                <a:cubicBezTo>
                  <a:pt x="4169291" y="1445535"/>
                  <a:pt x="4042590" y="1576596"/>
                  <a:pt x="3833517" y="1593303"/>
                </a:cubicBezTo>
                <a:cubicBezTo>
                  <a:pt x="3619021" y="1619683"/>
                  <a:pt x="3408038" y="1552925"/>
                  <a:pt x="3216052" y="1593303"/>
                </a:cubicBezTo>
                <a:cubicBezTo>
                  <a:pt x="3024067" y="1633681"/>
                  <a:pt x="2837564" y="1572505"/>
                  <a:pt x="2668489" y="1593303"/>
                </a:cubicBezTo>
                <a:cubicBezTo>
                  <a:pt x="2499414" y="1614101"/>
                  <a:pt x="2278685" y="1562524"/>
                  <a:pt x="2085975" y="1593303"/>
                </a:cubicBezTo>
                <a:cubicBezTo>
                  <a:pt x="1893265" y="1624082"/>
                  <a:pt x="1706514" y="1583764"/>
                  <a:pt x="1538412" y="1593303"/>
                </a:cubicBezTo>
                <a:cubicBezTo>
                  <a:pt x="1370310" y="1602842"/>
                  <a:pt x="1183672" y="1535580"/>
                  <a:pt x="885996" y="1593303"/>
                </a:cubicBezTo>
                <a:cubicBezTo>
                  <a:pt x="588320" y="1651026"/>
                  <a:pt x="463667" y="1551484"/>
                  <a:pt x="338433" y="1593303"/>
                </a:cubicBezTo>
                <a:cubicBezTo>
                  <a:pt x="171574" y="1629082"/>
                  <a:pt x="-64" y="1496183"/>
                  <a:pt x="0" y="1254870"/>
                </a:cubicBezTo>
                <a:cubicBezTo>
                  <a:pt x="-38913" y="1040779"/>
                  <a:pt x="32964" y="981056"/>
                  <a:pt x="0" y="824145"/>
                </a:cubicBezTo>
                <a:cubicBezTo>
                  <a:pt x="-32964" y="667235"/>
                  <a:pt x="29968" y="510020"/>
                  <a:pt x="0" y="338433"/>
                </a:cubicBezTo>
                <a:close/>
              </a:path>
              <a:path w="4171950" h="1593303" stroke="0" extrusionOk="0">
                <a:moveTo>
                  <a:pt x="0" y="338433"/>
                </a:moveTo>
                <a:cubicBezTo>
                  <a:pt x="-27510" y="161450"/>
                  <a:pt x="179837" y="-24254"/>
                  <a:pt x="338433" y="0"/>
                </a:cubicBezTo>
                <a:cubicBezTo>
                  <a:pt x="559959" y="-64786"/>
                  <a:pt x="665457" y="15066"/>
                  <a:pt x="990849" y="0"/>
                </a:cubicBezTo>
                <a:cubicBezTo>
                  <a:pt x="1316241" y="-15066"/>
                  <a:pt x="1396050" y="34874"/>
                  <a:pt x="1503461" y="0"/>
                </a:cubicBezTo>
                <a:cubicBezTo>
                  <a:pt x="1610872" y="-34874"/>
                  <a:pt x="1860982" y="23098"/>
                  <a:pt x="2016073" y="0"/>
                </a:cubicBezTo>
                <a:cubicBezTo>
                  <a:pt x="2171164" y="-23098"/>
                  <a:pt x="2351619" y="25192"/>
                  <a:pt x="2668489" y="0"/>
                </a:cubicBezTo>
                <a:cubicBezTo>
                  <a:pt x="2985359" y="-25192"/>
                  <a:pt x="2983651" y="51681"/>
                  <a:pt x="3181101" y="0"/>
                </a:cubicBezTo>
                <a:cubicBezTo>
                  <a:pt x="3378551" y="-51681"/>
                  <a:pt x="3597193" y="17163"/>
                  <a:pt x="3833517" y="0"/>
                </a:cubicBezTo>
                <a:cubicBezTo>
                  <a:pt x="3996198" y="6423"/>
                  <a:pt x="4200760" y="185273"/>
                  <a:pt x="4171950" y="338433"/>
                </a:cubicBezTo>
                <a:cubicBezTo>
                  <a:pt x="4210057" y="443047"/>
                  <a:pt x="4125722" y="636081"/>
                  <a:pt x="4171950" y="769158"/>
                </a:cubicBezTo>
                <a:cubicBezTo>
                  <a:pt x="4218178" y="902236"/>
                  <a:pt x="4157318" y="1074473"/>
                  <a:pt x="4171950" y="1254870"/>
                </a:cubicBezTo>
                <a:cubicBezTo>
                  <a:pt x="4190433" y="1426762"/>
                  <a:pt x="4032541" y="1595734"/>
                  <a:pt x="3833517" y="1593303"/>
                </a:cubicBezTo>
                <a:cubicBezTo>
                  <a:pt x="3581937" y="1607427"/>
                  <a:pt x="3535523" y="1547796"/>
                  <a:pt x="3320905" y="1593303"/>
                </a:cubicBezTo>
                <a:cubicBezTo>
                  <a:pt x="3106287" y="1638810"/>
                  <a:pt x="2965873" y="1591685"/>
                  <a:pt x="2843243" y="1593303"/>
                </a:cubicBezTo>
                <a:cubicBezTo>
                  <a:pt x="2720613" y="1594921"/>
                  <a:pt x="2491137" y="1551011"/>
                  <a:pt x="2190828" y="1593303"/>
                </a:cubicBezTo>
                <a:cubicBezTo>
                  <a:pt x="1890520" y="1635595"/>
                  <a:pt x="1812551" y="1572634"/>
                  <a:pt x="1608314" y="1593303"/>
                </a:cubicBezTo>
                <a:cubicBezTo>
                  <a:pt x="1404077" y="1613972"/>
                  <a:pt x="1280524" y="1542414"/>
                  <a:pt x="955898" y="1593303"/>
                </a:cubicBezTo>
                <a:cubicBezTo>
                  <a:pt x="631272" y="1644192"/>
                  <a:pt x="609410" y="1577631"/>
                  <a:pt x="338433" y="1593303"/>
                </a:cubicBezTo>
                <a:cubicBezTo>
                  <a:pt x="140492" y="1596955"/>
                  <a:pt x="17097" y="1489353"/>
                  <a:pt x="0" y="1254870"/>
                </a:cubicBezTo>
                <a:cubicBezTo>
                  <a:pt x="-32615" y="1118629"/>
                  <a:pt x="24792" y="984211"/>
                  <a:pt x="0" y="778323"/>
                </a:cubicBezTo>
                <a:cubicBezTo>
                  <a:pt x="-24792" y="572435"/>
                  <a:pt x="39" y="539780"/>
                  <a:pt x="0" y="338433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="" xmlns:ask="http://schemas.microsoft.com/office/drawing/2018/sketchyshapes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 em, vì sao phải tuân thủ quy tắc giao thông đường bộ?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5617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5593872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TIME LIMIT: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=""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4442221" y="269202"/>
            <a:ext cx="474345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=""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=""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=""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=""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2246123" y="2463246"/>
            <a:ext cx="5140009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=""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=""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894E28-56ED-4AD4-85E5-C11E9DCC8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888" y="234566"/>
            <a:ext cx="5444116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1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=""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629891"/>
            <a:ext cx="2205142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=""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4574787" y="2769237"/>
            <a:ext cx="2864824" cy="1721307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nhỏ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chạy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4382167" y="131732"/>
            <a:ext cx="3329646" cy="237354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=""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black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=""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40226" y="3061723"/>
              <a:ext cx="2970657" cy="1320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Việc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làm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này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rất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nguy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hiểm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,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dễ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gây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tai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nạn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giao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thông</a:t>
              </a:r>
              <a:endPara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9F1BEAC-60EB-45A2-858F-780C5EE2E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6" y="1066800"/>
            <a:ext cx="4312895" cy="518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624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=""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733800"/>
            <a:ext cx="2205142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=""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4668896" y="2362200"/>
            <a:ext cx="3545733" cy="1492707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Hai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nhỏ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dưới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lòng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4540151" y="0"/>
            <a:ext cx="3329646" cy="211049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=""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=""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40226" y="3061723"/>
              <a:ext cx="2970657" cy="886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Việc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làm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này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rất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nguy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hiểm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,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dễ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gây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tai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nạn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giao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thông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E735A69-DBF8-4F3A-9B5B-2C1564AB6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57200"/>
            <a:ext cx="4038599" cy="5943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04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240141" y="0"/>
            <a:ext cx="9818074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=""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136" y="3886200"/>
            <a:ext cx="2205142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=""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4495800" y="2971799"/>
            <a:ext cx="3200400" cy="1416507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trèo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qua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rào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chắn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4143980" y="55764"/>
            <a:ext cx="3329646" cy="2916035"/>
            <a:chOff x="3734095" y="2883282"/>
            <a:chExt cx="3371850" cy="1616907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=""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=""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40226" y="3061723"/>
              <a:ext cx="2970657" cy="1438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Đây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việc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làm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nguy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hiểm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thể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gây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tai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nạn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rất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nguy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hiểm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đến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bản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thân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22E302D-629F-4D75-BB1A-4EB608B6B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66800"/>
            <a:ext cx="4106556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672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=""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791" y="3886200"/>
            <a:ext cx="2205142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=""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4774763" y="2895600"/>
            <a:ext cx="2824162" cy="1645107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rào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chắn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tàu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4547293" y="36430"/>
            <a:ext cx="3329646" cy="2701449"/>
            <a:chOff x="3734095" y="2673345"/>
            <a:chExt cx="3371850" cy="1729569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=""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673345"/>
              <a:ext cx="3371850" cy="1729569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=""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734096" y="2988544"/>
              <a:ext cx="3169556" cy="116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Đây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việc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làm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rất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nguy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hiểm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thể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gây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tai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nạn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khi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tàu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đang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chạy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qua.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48C707-20ED-4793-B3F4-C4FD25C34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685800"/>
            <a:ext cx="4118931" cy="4952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639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9348393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-204394" y="0"/>
            <a:ext cx="9348393" cy="3302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19400" y="2057400"/>
            <a:ext cx="43434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07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38358CAB-D6FE-1D86-661B-95ADDC97CB70}"/>
              </a:ext>
            </a:extLst>
          </p:cNvPr>
          <p:cNvGrpSpPr/>
          <p:nvPr/>
        </p:nvGrpSpPr>
        <p:grpSpPr>
          <a:xfrm>
            <a:off x="20777" y="1143000"/>
            <a:ext cx="7261074" cy="5714999"/>
            <a:chOff x="5848693" y="1506900"/>
            <a:chExt cx="428626" cy="400050"/>
          </a:xfrm>
        </p:grpSpPr>
        <p:sp>
          <p:nvSpPr>
            <p:cNvPr id="2" name="Hình chữ nhật 1">
              <a:extLst>
                <a:ext uri="{FF2B5EF4-FFF2-40B4-BE49-F238E27FC236}">
                  <a16:creationId xmlns="" xmlns:a16="http://schemas.microsoft.com/office/drawing/2014/main" id="{D132EDB9-A7B5-7DF9-358C-36011FEA4E79}"/>
                </a:ext>
              </a:extLst>
            </p:cNvPr>
            <p:cNvSpPr/>
            <p:nvPr/>
          </p:nvSpPr>
          <p:spPr>
            <a:xfrm>
              <a:off x="5848694" y="1506900"/>
              <a:ext cx="428625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pic>
          <p:nvPicPr>
            <p:cNvPr id="7" name="Hình ảnh 6" descr="Ảnh có chứa đồ chơi, búp bê, đồ họa véc-tơ&#10;&#10;Mô tả được tạo tự động">
              <a:extLst>
                <a:ext uri="{FF2B5EF4-FFF2-40B4-BE49-F238E27FC236}">
                  <a16:creationId xmlns="" xmlns:a16="http://schemas.microsoft.com/office/drawing/2014/main" id="{57E191F1-4770-43ED-5BC1-4461AC727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8693" y="1634872"/>
              <a:ext cx="428625" cy="272078"/>
            </a:xfrm>
            <a:prstGeom prst="rect">
              <a:avLst/>
            </a:prstGeom>
          </p:spPr>
        </p:pic>
      </p:grp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3DE84E22-AF95-6DE6-DF7C-F0CCEA2924F5}"/>
              </a:ext>
            </a:extLst>
          </p:cNvPr>
          <p:cNvSpPr txBox="1"/>
          <p:nvPr/>
        </p:nvSpPr>
        <p:spPr>
          <a:xfrm>
            <a:off x="1676400" y="1905000"/>
            <a:ext cx="5605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Em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thường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đi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bộ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trường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hợp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86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9348393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-27709" y="6927"/>
            <a:ext cx="9348393" cy="330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8F8F798-1219-44E2-82E6-A205F8865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887" y="1099127"/>
            <a:ext cx="6553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8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C1CE3ABC-ED9D-4060-8CF1-1548BCA7E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21015452">
            <a:off x="788193" y="4359769"/>
            <a:ext cx="1660642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11F4EE9E-E7DD-4332-B56A-E565993D0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flipH="1">
            <a:off x="5530467" y="-1477"/>
            <a:ext cx="2909719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ECA7ADDC-4DF3-4B91-AD48-2DF2E586F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rot="301431">
            <a:off x="712045" y="65416"/>
            <a:ext cx="2800058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073E4F63-83A4-4FF4-85E1-6F3085C79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15885739">
            <a:off x="6368381" y="4661093"/>
            <a:ext cx="2225100" cy="139835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376" r="48989"/>
          <a:stretch/>
        </p:blipFill>
        <p:spPr>
          <a:xfrm>
            <a:off x="3886268" y="4730385"/>
            <a:ext cx="1371466" cy="1635508"/>
          </a:xfrm>
          <a:prstGeom prst="rect">
            <a:avLst/>
          </a:prstGeom>
        </p:spPr>
      </p:pic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0116EAD5-49E7-4844-9B6B-EECDB82FB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514" y="1619417"/>
            <a:ext cx="5862417" cy="37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915307" y="1819337"/>
            <a:ext cx="1396784" cy="202525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E4136AA1-7974-4BC6-BAA6-0986B5A423E6}"/>
              </a:ext>
            </a:extLst>
          </p:cNvPr>
          <p:cNvSpPr txBox="1"/>
          <p:nvPr/>
        </p:nvSpPr>
        <p:spPr>
          <a:xfrm>
            <a:off x="2159685" y="2267604"/>
            <a:ext cx="6066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Tham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gia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trả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lời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hỏi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quà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liền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tay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9AB91D69-4AA8-427C-8434-B6DDAECEA56D}"/>
              </a:ext>
            </a:extLst>
          </p:cNvPr>
          <p:cNvSpPr txBox="1"/>
          <p:nvPr/>
        </p:nvSpPr>
        <p:spPr>
          <a:xfrm>
            <a:off x="2145829" y="3616035"/>
            <a:ext cx="623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Trả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lời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>
                <a:solidFill>
                  <a:srgbClr val="FF0000"/>
                </a:solidFill>
                <a:highlight>
                  <a:srgbClr val="FFD1D1"/>
                </a:highligh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Times New Roman" pitchFamily="18" charset="0"/>
                <a:cs typeface="Times New Roman" pitchFamily="18" charset="0"/>
                <a:sym typeface="Arial"/>
              </a:rPr>
              <a:t>sai</a:t>
            </a:r>
            <a:r>
              <a:rPr lang="en-US" sz="4000" b="1" kern="0" dirty="0">
                <a:solidFill>
                  <a:srgbClr val="FF0000"/>
                </a:solidFill>
                <a:highlight>
                  <a:srgbClr val="FFD1D1"/>
                </a:highligh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="" xmlns:a16="http://schemas.microsoft.com/office/drawing/2014/main" id="{D734EDC1-875A-4F28-9E08-579A9E8AE08E}"/>
              </a:ext>
            </a:extLst>
          </p:cNvPr>
          <p:cNvGrpSpPr/>
          <p:nvPr/>
        </p:nvGrpSpPr>
        <p:grpSpPr>
          <a:xfrm>
            <a:off x="2743200" y="957908"/>
            <a:ext cx="4038599" cy="861426"/>
            <a:chOff x="3173022" y="60517"/>
            <a:chExt cx="3306122" cy="646069"/>
          </a:xfrm>
        </p:grpSpPr>
        <p:grpSp>
          <p:nvGrpSpPr>
            <p:cNvPr id="12" name="Nhóm 11">
              <a:extLst>
                <a:ext uri="{FF2B5EF4-FFF2-40B4-BE49-F238E27FC236}">
                  <a16:creationId xmlns="" xmlns:a16="http://schemas.microsoft.com/office/drawing/2014/main" id="{BE8ABF43-220B-4155-948B-2EA8F819142F}"/>
                </a:ext>
              </a:extLst>
            </p:cNvPr>
            <p:cNvGrpSpPr/>
            <p:nvPr/>
          </p:nvGrpSpPr>
          <p:grpSpPr>
            <a:xfrm>
              <a:off x="3173022" y="103136"/>
              <a:ext cx="3306122" cy="603450"/>
              <a:chOff x="3158836" y="1506009"/>
              <a:chExt cx="3306122" cy="603450"/>
            </a:xfrm>
          </p:grpSpPr>
          <p:sp>
            <p:nvSpPr>
              <p:cNvPr id="14" name="Hình chữ nhật: Góc Tròn 13">
                <a:extLst>
                  <a:ext uri="{FF2B5EF4-FFF2-40B4-BE49-F238E27FC236}">
                    <a16:creationId xmlns="" xmlns:a16="http://schemas.microsoft.com/office/drawing/2014/main" id="{C02211EA-8122-414A-85FD-D425C1D1D535}"/>
                  </a:ext>
                </a:extLst>
              </p:cNvPr>
              <p:cNvSpPr/>
              <p:nvPr/>
            </p:nvSpPr>
            <p:spPr>
              <a:xfrm>
                <a:off x="3158836" y="1506009"/>
                <a:ext cx="3306122" cy="603450"/>
              </a:xfrm>
              <a:prstGeom prst="roundRect">
                <a:avLst/>
              </a:prstGeom>
              <a:solidFill>
                <a:srgbClr val="FFF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5" name="Hình chữ nhật: Góc Tròn 14">
                <a:extLst>
                  <a:ext uri="{FF2B5EF4-FFF2-40B4-BE49-F238E27FC236}">
                    <a16:creationId xmlns="" xmlns:a16="http://schemas.microsoft.com/office/drawing/2014/main" id="{13F5833F-7DFE-4DE7-88E1-F4A7BD4A633C}"/>
                  </a:ext>
                </a:extLst>
              </p:cNvPr>
              <p:cNvSpPr/>
              <p:nvPr/>
            </p:nvSpPr>
            <p:spPr>
              <a:xfrm>
                <a:off x="3273054" y="1560991"/>
                <a:ext cx="3077687" cy="493486"/>
              </a:xfrm>
              <a:prstGeom prst="roundRect">
                <a:avLst/>
              </a:prstGeom>
              <a:noFill/>
              <a:ln w="28575">
                <a:solidFill>
                  <a:srgbClr val="882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="" xmlns:a16="http://schemas.microsoft.com/office/drawing/2014/main" id="{D935C252-3D0E-46F3-8C18-921FD49E764F}"/>
                </a:ext>
              </a:extLst>
            </p:cNvPr>
            <p:cNvSpPr txBox="1"/>
            <p:nvPr/>
          </p:nvSpPr>
          <p:spPr>
            <a:xfrm>
              <a:off x="3555147" y="60517"/>
              <a:ext cx="258038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800" b="1" kern="0" dirty="0">
                  <a:ln w="10160">
                    <a:solidFill>
                      <a:srgbClr val="C08974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Arial"/>
                </a:rPr>
                <a:t>Lu</a:t>
              </a:r>
              <a:r>
                <a:rPr lang="vi-VN" sz="4800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Arial"/>
                </a:rPr>
                <a:t>ật</a:t>
              </a:r>
              <a:r>
                <a:rPr lang="en-US" sz="4800" b="1" kern="0" dirty="0">
                  <a:ln w="10160">
                    <a:solidFill>
                      <a:srgbClr val="C08974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800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Arial"/>
                </a:rPr>
                <a:t>chơi</a:t>
              </a:r>
              <a:endParaRPr lang="en-US" sz="4800" b="1" kern="0" dirty="0">
                <a:ln w="10160">
                  <a:solidFill>
                    <a:srgbClr val="C08974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9" name="Picture 5">
            <a:extLst>
              <a:ext uri="{FF2B5EF4-FFF2-40B4-BE49-F238E27FC236}">
                <a16:creationId xmlns="" xmlns:a16="http://schemas.microsoft.com/office/drawing/2014/main" id="{DB47192C-5FB3-458C-B980-30C65A14E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052466" y="4360420"/>
            <a:ext cx="1936948" cy="14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Nhóm 38">
            <a:extLst>
              <a:ext uri="{FF2B5EF4-FFF2-40B4-BE49-F238E27FC236}">
                <a16:creationId xmlns="" xmlns:a16="http://schemas.microsoft.com/office/drawing/2014/main" id="{76DE0524-9782-AC23-443B-33793706875C}"/>
              </a:ext>
            </a:extLst>
          </p:cNvPr>
          <p:cNvGrpSpPr/>
          <p:nvPr/>
        </p:nvGrpSpPr>
        <p:grpSpPr>
          <a:xfrm>
            <a:off x="-86674" y="2026787"/>
            <a:ext cx="2345830" cy="4290980"/>
            <a:chOff x="-100227" y="1186087"/>
            <a:chExt cx="2345830" cy="4071712"/>
          </a:xfrm>
        </p:grpSpPr>
        <p:grpSp>
          <p:nvGrpSpPr>
            <p:cNvPr id="38" name="Nhóm 37">
              <a:extLst>
                <a:ext uri="{FF2B5EF4-FFF2-40B4-BE49-F238E27FC236}">
                  <a16:creationId xmlns="" xmlns:a16="http://schemas.microsoft.com/office/drawing/2014/main" id="{6FE194FD-F711-40D5-53E8-92EE2C813C57}"/>
                </a:ext>
              </a:extLst>
            </p:cNvPr>
            <p:cNvGrpSpPr/>
            <p:nvPr/>
          </p:nvGrpSpPr>
          <p:grpSpPr>
            <a:xfrm>
              <a:off x="897575" y="2960775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="" xmlns:a16="http://schemas.microsoft.com/office/drawing/2014/main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="" xmlns:a16="http://schemas.microsoft.com/office/drawing/2014/main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Nhóm 34">
              <a:extLst>
                <a:ext uri="{FF2B5EF4-FFF2-40B4-BE49-F238E27FC236}">
                  <a16:creationId xmlns="" xmlns:a16="http://schemas.microsoft.com/office/drawing/2014/main" id="{5D3B467E-142D-CB06-D237-6B9DE0105BE1}"/>
                </a:ext>
              </a:extLst>
            </p:cNvPr>
            <p:cNvGrpSpPr/>
            <p:nvPr/>
          </p:nvGrpSpPr>
          <p:grpSpPr>
            <a:xfrm>
              <a:off x="-100227" y="1186087"/>
              <a:ext cx="2345830" cy="2138395"/>
              <a:chOff x="4097797" y="2767203"/>
              <a:chExt cx="2852874" cy="2327674"/>
            </a:xfrm>
          </p:grpSpPr>
          <p:sp>
            <p:nvSpPr>
              <p:cNvPr id="36" name="Hình Bầu dục 35">
                <a:extLst>
                  <a:ext uri="{FF2B5EF4-FFF2-40B4-BE49-F238E27FC236}">
                    <a16:creationId xmlns="" xmlns:a16="http://schemas.microsoft.com/office/drawing/2014/main" id="{9C4B9138-BBCD-2CB7-77F4-45356C67CB4C}"/>
                  </a:ext>
                </a:extLst>
              </p:cNvPr>
              <p:cNvSpPr/>
              <p:nvPr/>
            </p:nvSpPr>
            <p:spPr>
              <a:xfrm>
                <a:off x="4496634" y="3030455"/>
                <a:ext cx="2017485" cy="18750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37" name="Hình ảnh 36" descr="Ảnh có chứa văn bản&#10;&#10;Mô tả được tạo tự động">
                <a:extLst>
                  <a:ext uri="{FF2B5EF4-FFF2-40B4-BE49-F238E27FC236}">
                    <a16:creationId xmlns="" xmlns:a16="http://schemas.microsoft.com/office/drawing/2014/main" id="{329A7AE4-14B7-31EE-E75A-DC5584F6F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2680"/>
              <a:stretch/>
            </p:blipFill>
            <p:spPr>
              <a:xfrm>
                <a:off x="4097797" y="2767203"/>
                <a:ext cx="2852874" cy="2327674"/>
              </a:xfrm>
              <a:prstGeom prst="rect">
                <a:avLst/>
              </a:prstGeom>
            </p:spPr>
          </p:pic>
        </p:grpSp>
      </p:grpSp>
      <p:grpSp>
        <p:nvGrpSpPr>
          <p:cNvPr id="32" name="Nhóm 31">
            <a:extLst>
              <a:ext uri="{FF2B5EF4-FFF2-40B4-BE49-F238E27FC236}">
                <a16:creationId xmlns="" xmlns:a16="http://schemas.microsoft.com/office/drawing/2014/main" id="{3581D351-DF56-DA35-0B8A-D78FC77793DF}"/>
              </a:ext>
            </a:extLst>
          </p:cNvPr>
          <p:cNvGrpSpPr/>
          <p:nvPr/>
        </p:nvGrpSpPr>
        <p:grpSpPr>
          <a:xfrm>
            <a:off x="3065718" y="1997307"/>
            <a:ext cx="6133707" cy="1035409"/>
            <a:chOff x="3574581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="" xmlns:a16="http://schemas.microsoft.com/office/drawing/2014/main" id="{AD93187D-353B-19AF-BD4D-F0F9CCCEF348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="" xmlns:a16="http://schemas.microsoft.com/office/drawing/2014/main" id="{5CB7E793-DCA5-3307-19D7-F9026BEA7C32}"/>
                </a:ext>
              </a:extLst>
            </p:cNvPr>
            <p:cNvSpPr txBox="1"/>
            <p:nvPr/>
          </p:nvSpPr>
          <p:spPr>
            <a:xfrm>
              <a:off x="3574581" y="262664"/>
              <a:ext cx="651699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cấm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="" xmlns:a16="http://schemas.microsoft.com/office/drawing/2014/main" id="{D92E23F4-A14E-561B-18F3-ED28A102BF51}"/>
              </a:ext>
            </a:extLst>
          </p:cNvPr>
          <p:cNvGrpSpPr/>
          <p:nvPr/>
        </p:nvGrpSpPr>
        <p:grpSpPr>
          <a:xfrm>
            <a:off x="2565258" y="2026787"/>
            <a:ext cx="807234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="" xmlns:a16="http://schemas.microsoft.com/office/drawing/2014/main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="" xmlns:a16="http://schemas.microsoft.com/office/drawing/2014/main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="" xmlns:a16="http://schemas.microsoft.com/office/drawing/2014/main" id="{FF749A41-83E1-B55C-D812-9F27117102E5}"/>
              </a:ext>
            </a:extLst>
          </p:cNvPr>
          <p:cNvGrpSpPr/>
          <p:nvPr/>
        </p:nvGrpSpPr>
        <p:grpSpPr>
          <a:xfrm>
            <a:off x="3393607" y="3294600"/>
            <a:ext cx="5522026" cy="1658889"/>
            <a:chOff x="3947613" y="165100"/>
            <a:chExt cx="5950299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="" xmlns:a16="http://schemas.microsoft.com/office/drawing/2014/main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="" xmlns:a16="http://schemas.microsoft.com/office/drawing/2014/main" id="{5991F0FD-5D8B-1D80-BD83-FAD3E4531A23}"/>
                </a:ext>
              </a:extLst>
            </p:cNvPr>
            <p:cNvSpPr txBox="1"/>
            <p:nvPr/>
          </p:nvSpPr>
          <p:spPr>
            <a:xfrm>
              <a:off x="3969798" y="287329"/>
              <a:ext cx="5928114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sang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ngang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="" xmlns:a16="http://schemas.microsoft.com/office/drawing/2014/main" id="{7674D9E2-9E98-6534-36B3-C4528447C4E0}"/>
              </a:ext>
            </a:extLst>
          </p:cNvPr>
          <p:cNvGrpSpPr/>
          <p:nvPr/>
        </p:nvGrpSpPr>
        <p:grpSpPr>
          <a:xfrm>
            <a:off x="2566598" y="3592892"/>
            <a:ext cx="807234" cy="1085172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="" xmlns:a16="http://schemas.microsoft.com/office/drawing/2014/main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="" xmlns:a16="http://schemas.microsoft.com/office/drawing/2014/main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="" xmlns:a16="http://schemas.microsoft.com/office/drawing/2014/main" id="{6CC29441-970C-D4A0-2CBB-2CF2D48BA04E}"/>
              </a:ext>
            </a:extLst>
          </p:cNvPr>
          <p:cNvGrpSpPr/>
          <p:nvPr/>
        </p:nvGrpSpPr>
        <p:grpSpPr>
          <a:xfrm>
            <a:off x="3054966" y="5039414"/>
            <a:ext cx="6089033" cy="1387228"/>
            <a:chOff x="3579594" y="165101"/>
            <a:chExt cx="6516995" cy="1040421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="" xmlns:a16="http://schemas.microsoft.com/office/drawing/2014/main" id="{18543B29-BC04-3F53-9B1F-3E9AE1F0EC57}"/>
                </a:ext>
              </a:extLst>
            </p:cNvPr>
            <p:cNvSpPr/>
            <p:nvPr/>
          </p:nvSpPr>
          <p:spPr>
            <a:xfrm>
              <a:off x="3947613" y="165101"/>
              <a:ext cx="5905542" cy="104042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="" xmlns:a16="http://schemas.microsoft.com/office/drawing/2014/main" id="{793D30DF-A491-92CF-0E8C-CDA38A3DC322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dành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="" xmlns:a16="http://schemas.microsoft.com/office/drawing/2014/main" id="{622DD7CD-BA86-4BED-2D7C-7CF3E26B113A}"/>
              </a:ext>
            </a:extLst>
          </p:cNvPr>
          <p:cNvGrpSpPr/>
          <p:nvPr/>
        </p:nvGrpSpPr>
        <p:grpSpPr>
          <a:xfrm>
            <a:off x="2550391" y="5379803"/>
            <a:ext cx="807234" cy="1077218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="" xmlns:a16="http://schemas.microsoft.com/office/drawing/2014/main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="" xmlns:a16="http://schemas.microsoft.com/office/drawing/2014/main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="" xmlns:a16="http://schemas.microsoft.com/office/drawing/2014/main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258" y="2127391"/>
            <a:ext cx="843216" cy="990447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="" xmlns:a16="http://schemas.microsoft.com/office/drawing/2014/main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175" y="3897044"/>
            <a:ext cx="841432" cy="949251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="" xmlns:a16="http://schemas.microsoft.com/office/drawing/2014/main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6262" y="5486399"/>
            <a:ext cx="830542" cy="939473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="" xmlns:a16="http://schemas.microsoft.com/office/drawing/2014/main" id="{25F141BF-98D1-1356-F7AF-D76687CD9784}"/>
              </a:ext>
            </a:extLst>
          </p:cNvPr>
          <p:cNvSpPr/>
          <p:nvPr/>
        </p:nvSpPr>
        <p:spPr>
          <a:xfrm>
            <a:off x="2131075" y="437122"/>
            <a:ext cx="4902200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="" xmlns:a16="http://schemas.microsoft.com/office/drawing/2014/main" id="{D44ED9BF-B97F-7F7D-DE81-AAC72D775085}"/>
              </a:ext>
            </a:extLst>
          </p:cNvPr>
          <p:cNvGrpSpPr/>
          <p:nvPr/>
        </p:nvGrpSpPr>
        <p:grpSpPr>
          <a:xfrm>
            <a:off x="996424" y="190060"/>
            <a:ext cx="5839614" cy="1984771"/>
            <a:chOff x="355600" y="215900"/>
            <a:chExt cx="5511800" cy="1043549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="" xmlns:a16="http://schemas.microsoft.com/office/drawing/2014/main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="" xmlns:a16="http://schemas.microsoft.com/office/drawing/2014/main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911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Câu</a:t>
              </a:r>
              <a:r>
                <a:rPr lang="en-US" sz="5333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1: </a:t>
              </a:r>
              <a:r>
                <a:rPr lang="en-US" sz="5333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5333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5333" b="1" kern="0" dirty="0" err="1" smtClean="0"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5333" b="1" kern="0" dirty="0" smtClean="0">
                  <a:latin typeface="Times New Roman" pitchFamily="18" charset="0"/>
                  <a:cs typeface="Times New Roman" pitchFamily="18" charset="0"/>
                  <a:sym typeface="Arial"/>
                </a:rPr>
                <a:t>?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="" xmlns:a16="http://schemas.microsoft.com/office/drawing/2014/main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8" action="ppaction://hlinksldjump"/>
            <a:extLst>
              <a:ext uri="{FF2B5EF4-FFF2-40B4-BE49-F238E27FC236}">
                <a16:creationId xmlns="" xmlns:a16="http://schemas.microsoft.com/office/drawing/2014/main" id="{9AC70964-4389-909E-FFD1-B5B61D684F2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/>
        </p:blipFill>
        <p:spPr>
          <a:xfrm>
            <a:off x="6830046" y="173914"/>
            <a:ext cx="1278476" cy="1524615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="" xmlns:a16="http://schemas.microsoft.com/office/drawing/2014/main" id="{3600C3A3-DD7E-D316-DDA9-56E8C288F8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989869" y="283580"/>
            <a:ext cx="1155567" cy="11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Nhóm 63">
            <a:extLst>
              <a:ext uri="{FF2B5EF4-FFF2-40B4-BE49-F238E27FC236}">
                <a16:creationId xmlns="" xmlns:a16="http://schemas.microsoft.com/office/drawing/2014/main" id="{D640A9F5-D15A-4215-B78C-279048856403}"/>
              </a:ext>
            </a:extLst>
          </p:cNvPr>
          <p:cNvGrpSpPr/>
          <p:nvPr/>
        </p:nvGrpSpPr>
        <p:grpSpPr>
          <a:xfrm>
            <a:off x="0" y="11446"/>
            <a:ext cx="9296400" cy="7038313"/>
            <a:chOff x="0" y="8583"/>
            <a:chExt cx="9296400" cy="5278735"/>
          </a:xfrm>
        </p:grpSpPr>
        <p:grpSp>
          <p:nvGrpSpPr>
            <p:cNvPr id="3" name="Nhóm 2">
              <a:extLst>
                <a:ext uri="{FF2B5EF4-FFF2-40B4-BE49-F238E27FC236}">
                  <a16:creationId xmlns="" xmlns:a16="http://schemas.microsoft.com/office/drawing/2014/main" id="{B4C8227F-2BAB-4858-B823-064B2CC6CCD4}"/>
                </a:ext>
              </a:extLst>
            </p:cNvPr>
            <p:cNvGrpSpPr/>
            <p:nvPr/>
          </p:nvGrpSpPr>
          <p:grpSpPr>
            <a:xfrm>
              <a:off x="0" y="8583"/>
              <a:ext cx="9296400" cy="5278735"/>
              <a:chOff x="-2" y="0"/>
              <a:chExt cx="9296400" cy="5639690"/>
            </a:xfrm>
          </p:grpSpPr>
          <p:pic>
            <p:nvPicPr>
              <p:cNvPr id="4" name="Hình ảnh 3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FCE1A98F-3CAE-4CCD-A551-36B42E372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9144000" cy="5084064"/>
              </a:xfrm>
              <a:prstGeom prst="rect">
                <a:avLst/>
              </a:prstGeom>
            </p:spPr>
          </p:pic>
          <p:pic>
            <p:nvPicPr>
              <p:cNvPr id="5" name="Hình ảnh 4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3D84D6F0-7B3F-46BD-A025-96B1399EF8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1536700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6" name="Hình ảnh 5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1EEA9D18-59FB-4D6C-B184-A5060E586C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2451736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8" name="Hình ảnh 7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ED2BF1FB-B7E1-4C49-8A3B-177B50E27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-556" b="49252"/>
              <a:stretch/>
            </p:blipFill>
            <p:spPr>
              <a:xfrm>
                <a:off x="-2" y="3393080"/>
                <a:ext cx="9296400" cy="2246610"/>
              </a:xfrm>
              <a:prstGeom prst="rect">
                <a:avLst/>
              </a:prstGeom>
            </p:spPr>
          </p:pic>
          <p:pic>
            <p:nvPicPr>
              <p:cNvPr id="10" name="Hình ảnh 9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C85AA447-8BAD-401C-A553-A0914C1B38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96370" b="49252"/>
              <a:stretch/>
            </p:blipFill>
            <p:spPr>
              <a:xfrm>
                <a:off x="-1" y="3691447"/>
                <a:ext cx="314325" cy="1452052"/>
              </a:xfrm>
              <a:prstGeom prst="rect">
                <a:avLst/>
              </a:prstGeom>
            </p:spPr>
          </p:pic>
        </p:grpSp>
        <p:pic>
          <p:nvPicPr>
            <p:cNvPr id="58" name="Hình ảnh 57" descr="Ảnh có chứa phòng ngủ&#10;&#10;Mô tả được tạo tự động">
              <a:extLst>
                <a:ext uri="{FF2B5EF4-FFF2-40B4-BE49-F238E27FC236}">
                  <a16:creationId xmlns="" xmlns:a16="http://schemas.microsoft.com/office/drawing/2014/main" id="{F85D06C4-0401-47F8-B32B-D94804968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6" t="28890" r="-556" b="51133"/>
            <a:stretch/>
          </p:blipFill>
          <p:spPr>
            <a:xfrm>
              <a:off x="38102" y="66790"/>
              <a:ext cx="9144000" cy="115572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="" xmlns:a16="http://schemas.microsoft.com/office/drawing/2014/main" id="{EB4CBFB9-FAB9-4BF8-907B-E8FD4D95F9F3}"/>
              </a:ext>
            </a:extLst>
          </p:cNvPr>
          <p:cNvGrpSpPr/>
          <p:nvPr/>
        </p:nvGrpSpPr>
        <p:grpSpPr>
          <a:xfrm>
            <a:off x="495141" y="1936854"/>
            <a:ext cx="2000027" cy="4748553"/>
            <a:chOff x="606129" y="1465871"/>
            <a:chExt cx="2000027" cy="3561415"/>
          </a:xfrm>
        </p:grpSpPr>
        <p:sp>
          <p:nvSpPr>
            <p:cNvPr id="31" name="Hình Bầu dục 30">
              <a:extLst>
                <a:ext uri="{FF2B5EF4-FFF2-40B4-BE49-F238E27FC236}">
                  <a16:creationId xmlns="" xmlns:a16="http://schemas.microsoft.com/office/drawing/2014/main" id="{973C0C8B-ECD5-4E08-8158-D6020B76F848}"/>
                </a:ext>
              </a:extLst>
            </p:cNvPr>
            <p:cNvSpPr/>
            <p:nvPr/>
          </p:nvSpPr>
          <p:spPr>
            <a:xfrm>
              <a:off x="945399" y="4182140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30" name="Hình ảnh 29" descr="Ảnh có chứa phụ kiện&#10;&#10;Mô tả được tạo tự động">
              <a:extLst>
                <a:ext uri="{FF2B5EF4-FFF2-40B4-BE49-F238E27FC236}">
                  <a16:creationId xmlns="" xmlns:a16="http://schemas.microsoft.com/office/drawing/2014/main" id="{F9DF8B5F-096F-479C-97BC-42A20EE9E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8954" t="-1" r="7713" b="21071"/>
            <a:stretch/>
          </p:blipFill>
          <p:spPr>
            <a:xfrm flipH="1">
              <a:off x="606129" y="1465871"/>
              <a:ext cx="1922950" cy="3430251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="" xmlns:a16="http://schemas.microsoft.com/office/drawing/2014/main" id="{1DEE7EFC-6540-4AEB-967F-EE15A0016A92}"/>
              </a:ext>
            </a:extLst>
          </p:cNvPr>
          <p:cNvGrpSpPr/>
          <p:nvPr/>
        </p:nvGrpSpPr>
        <p:grpSpPr>
          <a:xfrm>
            <a:off x="5630531" y="1718930"/>
            <a:ext cx="2959756" cy="4774737"/>
            <a:chOff x="6108042" y="987040"/>
            <a:chExt cx="2838845" cy="3686276"/>
          </a:xfrm>
        </p:grpSpPr>
        <p:grpSp>
          <p:nvGrpSpPr>
            <p:cNvPr id="52" name="Nhóm 51">
              <a:extLst>
                <a:ext uri="{FF2B5EF4-FFF2-40B4-BE49-F238E27FC236}">
                  <a16:creationId xmlns="" xmlns:a16="http://schemas.microsoft.com/office/drawing/2014/main" id="{0B04E3F6-CBDC-4C3E-B504-26615AC46C69}"/>
                </a:ext>
              </a:extLst>
            </p:cNvPr>
            <p:cNvGrpSpPr/>
            <p:nvPr/>
          </p:nvGrpSpPr>
          <p:grpSpPr>
            <a:xfrm>
              <a:off x="6108042" y="987040"/>
              <a:ext cx="2838845" cy="3686276"/>
              <a:chOff x="6108042" y="987040"/>
              <a:chExt cx="2838845" cy="3686276"/>
            </a:xfrm>
          </p:grpSpPr>
          <p:grpSp>
            <p:nvGrpSpPr>
              <p:cNvPr id="40" name="Nhóm 39">
                <a:extLst>
                  <a:ext uri="{FF2B5EF4-FFF2-40B4-BE49-F238E27FC236}">
                    <a16:creationId xmlns="" xmlns:a16="http://schemas.microsoft.com/office/drawing/2014/main" id="{C060189C-1D02-4EDA-AA13-634A228FA89F}"/>
                  </a:ext>
                </a:extLst>
              </p:cNvPr>
              <p:cNvGrpSpPr/>
              <p:nvPr/>
            </p:nvGrpSpPr>
            <p:grpSpPr>
              <a:xfrm>
                <a:off x="6108042" y="987040"/>
                <a:ext cx="2838845" cy="3686276"/>
                <a:chOff x="6119276" y="887950"/>
                <a:chExt cx="2838845" cy="3686276"/>
              </a:xfrm>
            </p:grpSpPr>
            <p:sp>
              <p:nvSpPr>
                <p:cNvPr id="33" name="Hình Bầu dục 32">
                  <a:extLst>
                    <a:ext uri="{FF2B5EF4-FFF2-40B4-BE49-F238E27FC236}">
                      <a16:creationId xmlns="" xmlns:a16="http://schemas.microsoft.com/office/drawing/2014/main" id="{A69AB033-9ACE-4239-B8DB-3C8856974335}"/>
                    </a:ext>
                  </a:extLst>
                </p:cNvPr>
                <p:cNvSpPr/>
                <p:nvPr/>
              </p:nvSpPr>
              <p:spPr>
                <a:xfrm>
                  <a:off x="7093239" y="3863751"/>
                  <a:ext cx="1455480" cy="71047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 dirty="0">
                    <a:solidFill>
                      <a:srgbClr val="5587AC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13" name="Hình ảnh 12" descr="Ảnh có chứa phụ kiện&#10;&#10;Mô tả được tạo tự động">
                  <a:extLst>
                    <a:ext uri="{FF2B5EF4-FFF2-40B4-BE49-F238E27FC236}">
                      <a16:creationId xmlns="" xmlns:a16="http://schemas.microsoft.com/office/drawing/2014/main" id="{BBC8B1DE-EACA-45C1-9820-A5CD320C5E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66847" b="30084"/>
                <a:stretch/>
              </p:blipFill>
              <p:spPr>
                <a:xfrm>
                  <a:off x="6119276" y="887950"/>
                  <a:ext cx="2838845" cy="3367598"/>
                </a:xfrm>
                <a:prstGeom prst="rect">
                  <a:avLst/>
                </a:prstGeom>
              </p:spPr>
            </p:pic>
          </p:grpSp>
          <p:sp>
            <p:nvSpPr>
              <p:cNvPr id="50" name="Hình tự do: Hình 49">
                <a:extLst>
                  <a:ext uri="{FF2B5EF4-FFF2-40B4-BE49-F238E27FC236}">
                    <a16:creationId xmlns="" xmlns:a16="http://schemas.microsoft.com/office/drawing/2014/main" id="{9B924D60-CB0F-4B5E-BC0A-765B11894239}"/>
                  </a:ext>
                </a:extLst>
              </p:cNvPr>
              <p:cNvSpPr/>
              <p:nvPr/>
            </p:nvSpPr>
            <p:spPr>
              <a:xfrm>
                <a:off x="7734028" y="4081911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="" xmlns:a16="http://schemas.microsoft.com/office/drawing/2014/main" id="{575FFBD0-C000-4B1A-8932-95B0A8D1A998}"/>
                  </a:ext>
                </a:extLst>
              </p:cNvPr>
              <p:cNvSpPr/>
              <p:nvPr/>
            </p:nvSpPr>
            <p:spPr>
              <a:xfrm rot="1094500" flipH="1">
                <a:off x="7826968" y="4104225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3" name="Hình tự do: Hình 52">
              <a:extLst>
                <a:ext uri="{FF2B5EF4-FFF2-40B4-BE49-F238E27FC236}">
                  <a16:creationId xmlns="" xmlns:a16="http://schemas.microsoft.com/office/drawing/2014/main" id="{D3DD319D-4DF6-4CD9-AD0A-25B5865B44D0}"/>
                </a:ext>
              </a:extLst>
            </p:cNvPr>
            <p:cNvSpPr/>
            <p:nvPr/>
          </p:nvSpPr>
          <p:spPr>
            <a:xfrm>
              <a:off x="7693362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="" xmlns:a16="http://schemas.microsoft.com/office/drawing/2014/main" id="{D0DD727E-EC77-4B56-B6BE-1E06BD635E08}"/>
                </a:ext>
              </a:extLst>
            </p:cNvPr>
            <p:cNvSpPr/>
            <p:nvPr/>
          </p:nvSpPr>
          <p:spPr>
            <a:xfrm flipH="1">
              <a:off x="7830695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76" name="Nhóm 75">
            <a:extLst>
              <a:ext uri="{FF2B5EF4-FFF2-40B4-BE49-F238E27FC236}">
                <a16:creationId xmlns="" xmlns:a16="http://schemas.microsoft.com/office/drawing/2014/main" id="{38B0AC97-0675-457E-AFE0-03386CD981B6}"/>
              </a:ext>
            </a:extLst>
          </p:cNvPr>
          <p:cNvGrpSpPr/>
          <p:nvPr/>
        </p:nvGrpSpPr>
        <p:grpSpPr>
          <a:xfrm>
            <a:off x="1472311" y="466422"/>
            <a:ext cx="7131179" cy="1425836"/>
            <a:chOff x="1545150" y="379710"/>
            <a:chExt cx="7131179" cy="1069377"/>
          </a:xfrm>
        </p:grpSpPr>
        <p:sp>
          <p:nvSpPr>
            <p:cNvPr id="66" name="Hình chữ nhật: Góc Tròn 65">
              <a:extLst>
                <a:ext uri="{FF2B5EF4-FFF2-40B4-BE49-F238E27FC236}">
                  <a16:creationId xmlns="" xmlns:a16="http://schemas.microsoft.com/office/drawing/2014/main" id="{1B0EB382-FAD6-4682-897A-B4328A257C1B}"/>
                </a:ext>
              </a:extLst>
            </p:cNvPr>
            <p:cNvSpPr/>
            <p:nvPr/>
          </p:nvSpPr>
          <p:spPr>
            <a:xfrm>
              <a:off x="1545150" y="395019"/>
              <a:ext cx="7131179" cy="105406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0B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70" name="Hộp Văn bản 69">
              <a:extLst>
                <a:ext uri="{FF2B5EF4-FFF2-40B4-BE49-F238E27FC236}">
                  <a16:creationId xmlns="" xmlns:a16="http://schemas.microsoft.com/office/drawing/2014/main" id="{7C4D1FF1-AFA1-4E14-BCD6-D39E4E18B65C}"/>
                </a:ext>
              </a:extLst>
            </p:cNvPr>
            <p:cNvSpPr txBox="1"/>
            <p:nvPr/>
          </p:nvSpPr>
          <p:spPr>
            <a:xfrm>
              <a:off x="2305649" y="379710"/>
              <a:ext cx="6073188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</a:t>
              </a:r>
              <a:r>
                <a:rPr lang="vi-VN" sz="4267" b="1" kern="0" dirty="0" err="1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ạn</a:t>
              </a:r>
              <a:r>
                <a:rPr lang="vi-VN" sz="4267" b="1" kern="0" dirty="0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được</a:t>
              </a:r>
              <a:r>
                <a:rPr lang="vi-VN" sz="4267" b="1" kern="0" dirty="0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chọn</a:t>
              </a:r>
              <a:r>
                <a:rPr lang="vi-VN" sz="4267" b="1" kern="0" dirty="0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1 trong 3 </a:t>
              </a:r>
              <a:r>
                <a:rPr lang="vi-VN" sz="4267" b="1" kern="0" dirty="0" err="1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quả</a:t>
              </a:r>
              <a:r>
                <a:rPr lang="vi-VN" sz="4267" b="1" kern="0" dirty="0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bóng</a:t>
              </a:r>
              <a:r>
                <a:rPr lang="vi-VN" sz="4267" b="1" kern="0" dirty="0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bay </a:t>
              </a:r>
              <a:r>
                <a:rPr lang="vi-VN" sz="4267" b="1" kern="0" dirty="0" err="1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dưới</a:t>
              </a:r>
              <a:r>
                <a:rPr lang="vi-VN" sz="4267" b="1" kern="0" dirty="0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đây</a:t>
              </a:r>
              <a:endParaRPr lang="en-US" sz="4267" b="1" kern="0" dirty="0">
                <a:solidFill>
                  <a:srgbClr val="FF7979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4" name="Nhóm 73">
            <a:extLst>
              <a:ext uri="{FF2B5EF4-FFF2-40B4-BE49-F238E27FC236}">
                <a16:creationId xmlns="" xmlns:a16="http://schemas.microsoft.com/office/drawing/2014/main" id="{AD2496FF-3E71-4969-AD86-5E5831BBB983}"/>
              </a:ext>
            </a:extLst>
          </p:cNvPr>
          <p:cNvGrpSpPr/>
          <p:nvPr/>
        </p:nvGrpSpPr>
        <p:grpSpPr>
          <a:xfrm>
            <a:off x="3273869" y="2303399"/>
            <a:ext cx="2477679" cy="4573668"/>
            <a:chOff x="3762661" y="1826561"/>
            <a:chExt cx="2477679" cy="3430251"/>
          </a:xfrm>
        </p:grpSpPr>
        <p:sp>
          <p:nvSpPr>
            <p:cNvPr id="73" name="Hình Bầu dục 72">
              <a:extLst>
                <a:ext uri="{FF2B5EF4-FFF2-40B4-BE49-F238E27FC236}">
                  <a16:creationId xmlns="" xmlns:a16="http://schemas.microsoft.com/office/drawing/2014/main" id="{8DF3C7EA-42E2-4EDE-BF85-11835F708397}"/>
                </a:ext>
              </a:extLst>
            </p:cNvPr>
            <p:cNvSpPr/>
            <p:nvPr/>
          </p:nvSpPr>
          <p:spPr>
            <a:xfrm>
              <a:off x="4119192" y="4223183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28" name="Hình ảnh 27" descr="Ảnh có chứa phụ kiện&#10;&#10;Mô tả được tạo tự động">
              <a:extLst>
                <a:ext uri="{FF2B5EF4-FFF2-40B4-BE49-F238E27FC236}">
                  <a16:creationId xmlns="" xmlns:a16="http://schemas.microsoft.com/office/drawing/2014/main" id="{517C555F-AFD5-46D3-969B-B2B0A7843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4271" t="4105" r="33012" b="4123"/>
            <a:stretch/>
          </p:blipFill>
          <p:spPr>
            <a:xfrm>
              <a:off x="3762661" y="1826561"/>
              <a:ext cx="2477679" cy="3430251"/>
            </a:xfrm>
            <a:prstGeom prst="rect">
              <a:avLst/>
            </a:prstGeom>
          </p:spPr>
        </p:pic>
      </p:grpSp>
      <p:pic>
        <p:nvPicPr>
          <p:cNvPr id="65" name="Picture 4">
            <a:extLst>
              <a:ext uri="{FF2B5EF4-FFF2-40B4-BE49-F238E27FC236}">
                <a16:creationId xmlns="" xmlns:a16="http://schemas.microsoft.com/office/drawing/2014/main" id="{9717598B-D379-4B06-89FA-5BE0CCCC14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1050" y="76397"/>
            <a:ext cx="1611759" cy="1812984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ECECEE0D-3716-4D75-A324-2F41F31555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2691" y="6007713"/>
            <a:ext cx="736014" cy="975929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="" xmlns:a16="http://schemas.microsoft.com/office/drawing/2014/main" id="{A7BBBB1A-96D6-4D88-89ED-8A52B68BCB09}"/>
              </a:ext>
            </a:extLst>
          </p:cNvPr>
          <p:cNvGrpSpPr/>
          <p:nvPr/>
        </p:nvGrpSpPr>
        <p:grpSpPr>
          <a:xfrm>
            <a:off x="784449" y="3429001"/>
            <a:ext cx="1841410" cy="3109515"/>
            <a:chOff x="746088" y="2409594"/>
            <a:chExt cx="1922950" cy="2494292"/>
          </a:xfrm>
        </p:grpSpPr>
        <p:sp>
          <p:nvSpPr>
            <p:cNvPr id="48" name="Hình Bầu dục 47">
              <a:extLst>
                <a:ext uri="{FF2B5EF4-FFF2-40B4-BE49-F238E27FC236}">
                  <a16:creationId xmlns="" xmlns:a16="http://schemas.microsoft.com/office/drawing/2014/main" id="{A6D5BE0D-4CB7-4A07-89CD-CA79DDF45EFC}"/>
                </a:ext>
              </a:extLst>
            </p:cNvPr>
            <p:cNvSpPr/>
            <p:nvPr/>
          </p:nvSpPr>
          <p:spPr>
            <a:xfrm>
              <a:off x="987276" y="4278448"/>
              <a:ext cx="1377717" cy="625438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17" name="Hình ảnh 16">
              <a:extLst>
                <a:ext uri="{FF2B5EF4-FFF2-40B4-BE49-F238E27FC236}">
                  <a16:creationId xmlns="" xmlns:a16="http://schemas.microsoft.com/office/drawing/2014/main" id="{50F2B611-14FA-4F9F-AB21-0ABA56841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6088" y="2409594"/>
              <a:ext cx="1922950" cy="2338344"/>
            </a:xfrm>
            <a:prstGeom prst="rect">
              <a:avLst/>
            </a:prstGeom>
          </p:spPr>
        </p:pic>
      </p:grpSp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D51DF309-079B-4785-99D5-CC1D0D9D12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6645975" y="4450427"/>
            <a:ext cx="1648978" cy="2198637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="" xmlns:a16="http://schemas.microsoft.com/office/drawing/2014/main" id="{EDC975CF-58CB-4E9F-8577-44DD36283BBB}"/>
              </a:ext>
            </a:extLst>
          </p:cNvPr>
          <p:cNvGrpSpPr/>
          <p:nvPr/>
        </p:nvGrpSpPr>
        <p:grpSpPr>
          <a:xfrm>
            <a:off x="3758844" y="4711701"/>
            <a:ext cx="1683992" cy="1876160"/>
            <a:chOff x="3823549" y="3773164"/>
            <a:chExt cx="1443797" cy="1270135"/>
          </a:xfrm>
        </p:grpSpPr>
        <p:sp>
          <p:nvSpPr>
            <p:cNvPr id="22" name="Hình Bầu dục 21">
              <a:extLst>
                <a:ext uri="{FF2B5EF4-FFF2-40B4-BE49-F238E27FC236}">
                  <a16:creationId xmlns="" xmlns:a16="http://schemas.microsoft.com/office/drawing/2014/main" id="{F2970F19-48D9-4317-90D9-2620E87A92CE}"/>
                </a:ext>
              </a:extLst>
            </p:cNvPr>
            <p:cNvSpPr/>
            <p:nvPr/>
          </p:nvSpPr>
          <p:spPr>
            <a:xfrm>
              <a:off x="3823549" y="4332038"/>
              <a:ext cx="1413840" cy="7112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="" xmlns:a16="http://schemas.microsoft.com/office/drawing/2014/main" id="{8B486DDF-C5E7-44EA-8097-DAF7BCD71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35742" r="84700" b="32271"/>
            <a:stretch/>
          </p:blipFill>
          <p:spPr>
            <a:xfrm rot="7716388">
              <a:off x="4017456" y="3672087"/>
              <a:ext cx="1148814" cy="135096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6" name="Hình ảnh 55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6093E66A-669C-49A5-B331-3EB12863772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025" t="14654" r="57070" b="37819"/>
          <a:stretch/>
        </p:blipFill>
        <p:spPr>
          <a:xfrm rot="20919146">
            <a:off x="237692" y="4047982"/>
            <a:ext cx="2704932" cy="3022047"/>
          </a:xfrm>
          <a:prstGeom prst="rect">
            <a:avLst/>
          </a:prstGeom>
        </p:spPr>
      </p:pic>
      <p:pic>
        <p:nvPicPr>
          <p:cNvPr id="57" name="Hình ảnh 56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757B5878-304D-4496-8476-2EBAEF6B14C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025" t="14654" r="57070" b="37819"/>
          <a:stretch/>
        </p:blipFill>
        <p:spPr>
          <a:xfrm rot="15885739">
            <a:off x="5490164" y="4232972"/>
            <a:ext cx="3736896" cy="23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6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0988E-6 L 0.29548 -0.18364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-919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28906 -0.30926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-1546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604 L -0.02605 -0.32747 " pathEditMode="relative" rAng="0" ptsTypes="AA">
                                      <p:cBhvr>
                                        <p:cTn id="1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719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="" xmlns:a16="http://schemas.microsoft.com/office/drawing/2014/main" id="{3581D351-DF56-DA35-0B8A-D78FC77793DF}"/>
              </a:ext>
            </a:extLst>
          </p:cNvPr>
          <p:cNvGrpSpPr/>
          <p:nvPr/>
        </p:nvGrpSpPr>
        <p:grpSpPr>
          <a:xfrm>
            <a:off x="2968876" y="1663791"/>
            <a:ext cx="5709761" cy="1483347"/>
            <a:chOff x="3497380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="" xmlns:a16="http://schemas.microsoft.com/office/drawing/2014/main" id="{AD93187D-353B-19AF-BD4D-F0F9CCCEF348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="" xmlns:a16="http://schemas.microsoft.com/office/drawing/2014/main" id="{5CB7E793-DCA5-3307-19D7-F9026BEA7C32}"/>
                </a:ext>
              </a:extLst>
            </p:cNvPr>
            <p:cNvSpPr txBox="1"/>
            <p:nvPr/>
          </p:nvSpPr>
          <p:spPr>
            <a:xfrm>
              <a:off x="3497380" y="222156"/>
              <a:ext cx="6516995" cy="62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dành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="" xmlns:a16="http://schemas.microsoft.com/office/drawing/2014/main" id="{D92E23F4-A14E-561B-18F3-ED28A102BF51}"/>
              </a:ext>
            </a:extLst>
          </p:cNvPr>
          <p:cNvGrpSpPr/>
          <p:nvPr/>
        </p:nvGrpSpPr>
        <p:grpSpPr>
          <a:xfrm>
            <a:off x="2565258" y="2026787"/>
            <a:ext cx="807234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="" xmlns:a16="http://schemas.microsoft.com/office/drawing/2014/main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="" xmlns:a16="http://schemas.microsoft.com/office/drawing/2014/main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="" xmlns:a16="http://schemas.microsoft.com/office/drawing/2014/main" id="{FF749A41-83E1-B55C-D812-9F27117102E5}"/>
              </a:ext>
            </a:extLst>
          </p:cNvPr>
          <p:cNvGrpSpPr/>
          <p:nvPr/>
        </p:nvGrpSpPr>
        <p:grpSpPr>
          <a:xfrm>
            <a:off x="3307269" y="5263109"/>
            <a:ext cx="5486749" cy="1658889"/>
            <a:chOff x="3834135" y="165100"/>
            <a:chExt cx="6262454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="" xmlns:a16="http://schemas.microsoft.com/office/drawing/2014/main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="" xmlns:a16="http://schemas.microsoft.com/office/drawing/2014/main" id="{5991F0FD-5D8B-1D80-BD83-FAD3E4531A23}"/>
                </a:ext>
              </a:extLst>
            </p:cNvPr>
            <p:cNvSpPr txBox="1"/>
            <p:nvPr/>
          </p:nvSpPr>
          <p:spPr>
            <a:xfrm>
              <a:off x="3834135" y="287329"/>
              <a:ext cx="6262454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cầu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vượt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qua </a:t>
              </a:r>
              <a:endParaRPr 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</a:t>
              </a:r>
              <a:r>
                <a:rPr lang="en-US" sz="3600" b="1" kern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ường</a:t>
              </a:r>
              <a:r>
                <a:rPr lang="en-US" sz="3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cho</a:t>
              </a:r>
              <a:r>
                <a:rPr lang="en-US" sz="3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="" xmlns:a16="http://schemas.microsoft.com/office/drawing/2014/main" id="{7674D9E2-9E98-6534-36B3-C4528447C4E0}"/>
              </a:ext>
            </a:extLst>
          </p:cNvPr>
          <p:cNvGrpSpPr/>
          <p:nvPr/>
        </p:nvGrpSpPr>
        <p:grpSpPr>
          <a:xfrm>
            <a:off x="2579681" y="5561402"/>
            <a:ext cx="807234" cy="1085172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="" xmlns:a16="http://schemas.microsoft.com/office/drawing/2014/main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="" xmlns:a16="http://schemas.microsoft.com/office/drawing/2014/main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="" xmlns:a16="http://schemas.microsoft.com/office/drawing/2014/main" id="{6CC29441-970C-D4A0-2CBB-2CF2D48BA04E}"/>
              </a:ext>
            </a:extLst>
          </p:cNvPr>
          <p:cNvGrpSpPr/>
          <p:nvPr/>
        </p:nvGrpSpPr>
        <p:grpSpPr>
          <a:xfrm>
            <a:off x="3373575" y="3415350"/>
            <a:ext cx="5212620" cy="1658889"/>
            <a:chOff x="3909816" y="165100"/>
            <a:chExt cx="5949566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="" xmlns:a16="http://schemas.microsoft.com/office/drawing/2014/main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="" xmlns:a16="http://schemas.microsoft.com/office/drawing/2014/main" id="{793D30DF-A491-92CF-0E8C-CDA38A3DC322}"/>
                </a:ext>
              </a:extLst>
            </p:cNvPr>
            <p:cNvSpPr txBox="1"/>
            <p:nvPr/>
          </p:nvSpPr>
          <p:spPr>
            <a:xfrm>
              <a:off x="3909816" y="287329"/>
              <a:ext cx="5949566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r>
                <a:rPr lang="en-US" sz="3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sang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ngang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="" xmlns:a16="http://schemas.microsoft.com/office/drawing/2014/main" id="{622DD7CD-BA86-4BED-2D7C-7CF3E26B113A}"/>
              </a:ext>
            </a:extLst>
          </p:cNvPr>
          <p:cNvGrpSpPr/>
          <p:nvPr/>
        </p:nvGrpSpPr>
        <p:grpSpPr>
          <a:xfrm>
            <a:off x="2480259" y="3700331"/>
            <a:ext cx="807234" cy="1077218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="" xmlns:a16="http://schemas.microsoft.com/office/drawing/2014/main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="" xmlns:a16="http://schemas.microsoft.com/office/drawing/2014/main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="" xmlns:a16="http://schemas.microsoft.com/office/drawing/2014/main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258" y="2118657"/>
            <a:ext cx="843216" cy="999181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="" xmlns:a16="http://schemas.microsoft.com/office/drawing/2014/main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682" y="5619755"/>
            <a:ext cx="841432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="" xmlns:a16="http://schemas.microsoft.com/office/drawing/2014/main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727" y="3721761"/>
            <a:ext cx="830542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="" xmlns:a16="http://schemas.microsoft.com/office/drawing/2014/main" id="{25F141BF-98D1-1356-F7AF-D76687CD9784}"/>
              </a:ext>
            </a:extLst>
          </p:cNvPr>
          <p:cNvSpPr/>
          <p:nvPr/>
        </p:nvSpPr>
        <p:spPr>
          <a:xfrm>
            <a:off x="2131075" y="437122"/>
            <a:ext cx="4902200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="" xmlns:a16="http://schemas.microsoft.com/office/drawing/2014/main" id="{D44ED9BF-B97F-7F7D-DE81-AAC72D775085}"/>
              </a:ext>
            </a:extLst>
          </p:cNvPr>
          <p:cNvGrpSpPr/>
          <p:nvPr/>
        </p:nvGrpSpPr>
        <p:grpSpPr>
          <a:xfrm>
            <a:off x="935039" y="161934"/>
            <a:ext cx="5895006" cy="1956724"/>
            <a:chOff x="355600" y="215900"/>
            <a:chExt cx="5511800" cy="1158170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="" xmlns:a16="http://schemas.microsoft.com/office/drawing/2014/main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="" xmlns:a16="http://schemas.microsoft.com/office/drawing/2014/main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10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Câu</a:t>
              </a:r>
              <a:r>
                <a:rPr lang="en-US" sz="5333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5333" b="1" kern="0" dirty="0" smtClean="0">
                  <a:latin typeface="Times New Roman" pitchFamily="18" charset="0"/>
                  <a:cs typeface="Times New Roman" pitchFamily="18" charset="0"/>
                  <a:sym typeface="Arial"/>
                </a:rPr>
                <a:t>2:</a:t>
              </a:r>
              <a:r>
                <a:rPr lang="en-US" sz="5333" b="1" kern="0" dirty="0" smtClean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: </a:t>
              </a:r>
              <a:r>
                <a:rPr lang="en-US" sz="5333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5333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5333" b="1" kern="0" dirty="0" err="1" smtClean="0"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5333" b="1" kern="0" dirty="0" smtClean="0">
                  <a:latin typeface="Times New Roman" pitchFamily="18" charset="0"/>
                  <a:cs typeface="Times New Roman" pitchFamily="18" charset="0"/>
                  <a:sym typeface="Arial"/>
                </a:rPr>
                <a:t>?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="" xmlns:a16="http://schemas.microsoft.com/office/drawing/2014/main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5F10FEAF-8396-D690-B1BA-A687D7CCC74E}"/>
              </a:ext>
            </a:extLst>
          </p:cNvPr>
          <p:cNvGrpSpPr/>
          <p:nvPr/>
        </p:nvGrpSpPr>
        <p:grpSpPr>
          <a:xfrm>
            <a:off x="172631" y="1839030"/>
            <a:ext cx="1808699" cy="5172955"/>
            <a:chOff x="172630" y="1379272"/>
            <a:chExt cx="1808699" cy="3879716"/>
          </a:xfrm>
        </p:grpSpPr>
        <p:grpSp>
          <p:nvGrpSpPr>
            <p:cNvPr id="38" name="Nhóm 37">
              <a:extLst>
                <a:ext uri="{FF2B5EF4-FFF2-40B4-BE49-F238E27FC236}">
                  <a16:creationId xmlns="" xmlns:a16="http://schemas.microsoft.com/office/drawing/2014/main" id="{6FE194FD-F711-40D5-53E8-92EE2C813C57}"/>
                </a:ext>
              </a:extLst>
            </p:cNvPr>
            <p:cNvGrpSpPr/>
            <p:nvPr/>
          </p:nvGrpSpPr>
          <p:grpSpPr>
            <a:xfrm>
              <a:off x="935038" y="2961964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="" xmlns:a16="http://schemas.microsoft.com/office/drawing/2014/main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="" xmlns:a16="http://schemas.microsoft.com/office/drawing/2014/main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>
              <a:extLst>
                <a:ext uri="{FF2B5EF4-FFF2-40B4-BE49-F238E27FC236}">
                  <a16:creationId xmlns="" xmlns:a16="http://schemas.microsoft.com/office/drawing/2014/main" id="{5A580C45-6952-3A24-2DD6-B070A0B55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630" y="1379272"/>
              <a:ext cx="1808699" cy="1808699"/>
            </a:xfrm>
            <a:prstGeom prst="rect">
              <a:avLst/>
            </a:prstGeom>
          </p:spPr>
        </p:pic>
      </p:grpSp>
      <p:pic>
        <p:nvPicPr>
          <p:cNvPr id="46" name="Hình ảnh 45">
            <a:hlinkClick r:id="rId8" action="ppaction://hlinksldjump"/>
            <a:extLst>
              <a:ext uri="{FF2B5EF4-FFF2-40B4-BE49-F238E27FC236}">
                <a16:creationId xmlns="" xmlns:a16="http://schemas.microsoft.com/office/drawing/2014/main" id="{E67A5AA8-1C86-C52A-7E0F-4708865BED4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/>
        </p:blipFill>
        <p:spPr>
          <a:xfrm>
            <a:off x="6830046" y="173914"/>
            <a:ext cx="1278476" cy="1524615"/>
          </a:xfrm>
          <a:prstGeom prst="rect">
            <a:avLst/>
          </a:prstGeom>
        </p:spPr>
      </p:pic>
      <p:pic>
        <p:nvPicPr>
          <p:cNvPr id="47" name="Picture 5">
            <a:extLst>
              <a:ext uri="{FF2B5EF4-FFF2-40B4-BE49-F238E27FC236}">
                <a16:creationId xmlns="" xmlns:a16="http://schemas.microsoft.com/office/drawing/2014/main" id="{B4600714-CFE8-112B-61E9-BCEC1D23AC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989869" y="283580"/>
            <a:ext cx="1155567" cy="11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Nhóm 63">
            <a:extLst>
              <a:ext uri="{FF2B5EF4-FFF2-40B4-BE49-F238E27FC236}">
                <a16:creationId xmlns="" xmlns:a16="http://schemas.microsoft.com/office/drawing/2014/main" id="{D640A9F5-D15A-4215-B78C-279048856403}"/>
              </a:ext>
            </a:extLst>
          </p:cNvPr>
          <p:cNvGrpSpPr/>
          <p:nvPr/>
        </p:nvGrpSpPr>
        <p:grpSpPr>
          <a:xfrm>
            <a:off x="0" y="11446"/>
            <a:ext cx="9296400" cy="7038313"/>
            <a:chOff x="0" y="8583"/>
            <a:chExt cx="9296400" cy="5278735"/>
          </a:xfrm>
        </p:grpSpPr>
        <p:grpSp>
          <p:nvGrpSpPr>
            <p:cNvPr id="3" name="Nhóm 2">
              <a:extLst>
                <a:ext uri="{FF2B5EF4-FFF2-40B4-BE49-F238E27FC236}">
                  <a16:creationId xmlns="" xmlns:a16="http://schemas.microsoft.com/office/drawing/2014/main" id="{B4C8227F-2BAB-4858-B823-064B2CC6CCD4}"/>
                </a:ext>
              </a:extLst>
            </p:cNvPr>
            <p:cNvGrpSpPr/>
            <p:nvPr/>
          </p:nvGrpSpPr>
          <p:grpSpPr>
            <a:xfrm>
              <a:off x="0" y="8583"/>
              <a:ext cx="9296400" cy="5278735"/>
              <a:chOff x="-2" y="0"/>
              <a:chExt cx="9296400" cy="5639690"/>
            </a:xfrm>
          </p:grpSpPr>
          <p:pic>
            <p:nvPicPr>
              <p:cNvPr id="4" name="Hình ảnh 3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FCE1A98F-3CAE-4CCD-A551-36B42E372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9144000" cy="5084064"/>
              </a:xfrm>
              <a:prstGeom prst="rect">
                <a:avLst/>
              </a:prstGeom>
            </p:spPr>
          </p:pic>
          <p:pic>
            <p:nvPicPr>
              <p:cNvPr id="5" name="Hình ảnh 4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3D84D6F0-7B3F-46BD-A025-96B1399EF8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1536700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6" name="Hình ảnh 5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1EEA9D18-59FB-4D6C-B184-A5060E586C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2451736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8" name="Hình ảnh 7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ED2BF1FB-B7E1-4C49-8A3B-177B50E27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-556" b="49252"/>
              <a:stretch/>
            </p:blipFill>
            <p:spPr>
              <a:xfrm>
                <a:off x="-2" y="3393080"/>
                <a:ext cx="9296400" cy="2246610"/>
              </a:xfrm>
              <a:prstGeom prst="rect">
                <a:avLst/>
              </a:prstGeom>
            </p:spPr>
          </p:pic>
          <p:pic>
            <p:nvPicPr>
              <p:cNvPr id="10" name="Hình ảnh 9" descr="Ảnh có chứa phòng ngủ&#10;&#10;Mô tả được tạo tự động">
                <a:extLst>
                  <a:ext uri="{FF2B5EF4-FFF2-40B4-BE49-F238E27FC236}">
                    <a16:creationId xmlns="" xmlns:a16="http://schemas.microsoft.com/office/drawing/2014/main" id="{C85AA447-8BAD-401C-A553-A0914C1B38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96370" b="49252"/>
              <a:stretch/>
            </p:blipFill>
            <p:spPr>
              <a:xfrm>
                <a:off x="-1" y="3691447"/>
                <a:ext cx="314325" cy="1452052"/>
              </a:xfrm>
              <a:prstGeom prst="rect">
                <a:avLst/>
              </a:prstGeom>
            </p:spPr>
          </p:pic>
        </p:grpSp>
        <p:pic>
          <p:nvPicPr>
            <p:cNvPr id="58" name="Hình ảnh 57" descr="Ảnh có chứa phòng ngủ&#10;&#10;Mô tả được tạo tự động">
              <a:extLst>
                <a:ext uri="{FF2B5EF4-FFF2-40B4-BE49-F238E27FC236}">
                  <a16:creationId xmlns="" xmlns:a16="http://schemas.microsoft.com/office/drawing/2014/main" id="{F85D06C4-0401-47F8-B32B-D94804968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6" t="28890" r="-556" b="51133"/>
            <a:stretch/>
          </p:blipFill>
          <p:spPr>
            <a:xfrm>
              <a:off x="38102" y="66790"/>
              <a:ext cx="9144000" cy="115572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="" xmlns:a16="http://schemas.microsoft.com/office/drawing/2014/main" id="{EB4CBFB9-FAB9-4BF8-907B-E8FD4D95F9F3}"/>
              </a:ext>
            </a:extLst>
          </p:cNvPr>
          <p:cNvGrpSpPr/>
          <p:nvPr/>
        </p:nvGrpSpPr>
        <p:grpSpPr>
          <a:xfrm>
            <a:off x="495141" y="1936854"/>
            <a:ext cx="2000027" cy="4748553"/>
            <a:chOff x="606129" y="1465871"/>
            <a:chExt cx="2000027" cy="3561415"/>
          </a:xfrm>
        </p:grpSpPr>
        <p:sp>
          <p:nvSpPr>
            <p:cNvPr id="31" name="Hình Bầu dục 30">
              <a:extLst>
                <a:ext uri="{FF2B5EF4-FFF2-40B4-BE49-F238E27FC236}">
                  <a16:creationId xmlns="" xmlns:a16="http://schemas.microsoft.com/office/drawing/2014/main" id="{973C0C8B-ECD5-4E08-8158-D6020B76F848}"/>
                </a:ext>
              </a:extLst>
            </p:cNvPr>
            <p:cNvSpPr/>
            <p:nvPr/>
          </p:nvSpPr>
          <p:spPr>
            <a:xfrm>
              <a:off x="945399" y="4182140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30" name="Hình ảnh 29" descr="Ảnh có chứa phụ kiện&#10;&#10;Mô tả được tạo tự động">
              <a:extLst>
                <a:ext uri="{FF2B5EF4-FFF2-40B4-BE49-F238E27FC236}">
                  <a16:creationId xmlns="" xmlns:a16="http://schemas.microsoft.com/office/drawing/2014/main" id="{F9DF8B5F-096F-479C-97BC-42A20EE9E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8954" t="-1" r="7713" b="21071"/>
            <a:stretch/>
          </p:blipFill>
          <p:spPr>
            <a:xfrm flipH="1">
              <a:off x="606129" y="1465871"/>
              <a:ext cx="1922950" cy="3430251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="" xmlns:a16="http://schemas.microsoft.com/office/drawing/2014/main" id="{1DEE7EFC-6540-4AEB-967F-EE15A0016A92}"/>
              </a:ext>
            </a:extLst>
          </p:cNvPr>
          <p:cNvGrpSpPr/>
          <p:nvPr/>
        </p:nvGrpSpPr>
        <p:grpSpPr>
          <a:xfrm>
            <a:off x="5647689" y="1707631"/>
            <a:ext cx="2959756" cy="4929524"/>
            <a:chOff x="6108042" y="987040"/>
            <a:chExt cx="2838845" cy="3805777"/>
          </a:xfrm>
        </p:grpSpPr>
        <p:grpSp>
          <p:nvGrpSpPr>
            <p:cNvPr id="52" name="Nhóm 51">
              <a:extLst>
                <a:ext uri="{FF2B5EF4-FFF2-40B4-BE49-F238E27FC236}">
                  <a16:creationId xmlns="" xmlns:a16="http://schemas.microsoft.com/office/drawing/2014/main" id="{0B04E3F6-CBDC-4C3E-B504-26615AC46C69}"/>
                </a:ext>
              </a:extLst>
            </p:cNvPr>
            <p:cNvGrpSpPr/>
            <p:nvPr/>
          </p:nvGrpSpPr>
          <p:grpSpPr>
            <a:xfrm>
              <a:off x="6108042" y="987040"/>
              <a:ext cx="2838845" cy="3805777"/>
              <a:chOff x="6108042" y="987040"/>
              <a:chExt cx="2838845" cy="3805777"/>
            </a:xfrm>
          </p:grpSpPr>
          <p:grpSp>
            <p:nvGrpSpPr>
              <p:cNvPr id="40" name="Nhóm 39">
                <a:extLst>
                  <a:ext uri="{FF2B5EF4-FFF2-40B4-BE49-F238E27FC236}">
                    <a16:creationId xmlns="" xmlns:a16="http://schemas.microsoft.com/office/drawing/2014/main" id="{C060189C-1D02-4EDA-AA13-634A228FA89F}"/>
                  </a:ext>
                </a:extLst>
              </p:cNvPr>
              <p:cNvGrpSpPr/>
              <p:nvPr/>
            </p:nvGrpSpPr>
            <p:grpSpPr>
              <a:xfrm>
                <a:off x="6108042" y="987040"/>
                <a:ext cx="2838845" cy="3805777"/>
                <a:chOff x="6119276" y="887950"/>
                <a:chExt cx="2838845" cy="3805777"/>
              </a:xfrm>
            </p:grpSpPr>
            <p:sp>
              <p:nvSpPr>
                <p:cNvPr id="33" name="Hình Bầu dục 32">
                  <a:extLst>
                    <a:ext uri="{FF2B5EF4-FFF2-40B4-BE49-F238E27FC236}">
                      <a16:creationId xmlns="" xmlns:a16="http://schemas.microsoft.com/office/drawing/2014/main" id="{A69AB033-9ACE-4239-B8DB-3C8856974335}"/>
                    </a:ext>
                  </a:extLst>
                </p:cNvPr>
                <p:cNvSpPr/>
                <p:nvPr/>
              </p:nvSpPr>
              <p:spPr>
                <a:xfrm>
                  <a:off x="6957870" y="3940273"/>
                  <a:ext cx="1738545" cy="75345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 dirty="0">
                    <a:solidFill>
                      <a:srgbClr val="5587AC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13" name="Hình ảnh 12" descr="Ảnh có chứa phụ kiện&#10;&#10;Mô tả được tạo tự động">
                  <a:extLst>
                    <a:ext uri="{FF2B5EF4-FFF2-40B4-BE49-F238E27FC236}">
                      <a16:creationId xmlns="" xmlns:a16="http://schemas.microsoft.com/office/drawing/2014/main" id="{BBC8B1DE-EACA-45C1-9820-A5CD320C5E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66847" b="30084"/>
                <a:stretch/>
              </p:blipFill>
              <p:spPr>
                <a:xfrm>
                  <a:off x="6119276" y="887950"/>
                  <a:ext cx="2838845" cy="3367599"/>
                </a:xfrm>
                <a:prstGeom prst="rect">
                  <a:avLst/>
                </a:prstGeom>
              </p:spPr>
            </p:pic>
          </p:grpSp>
          <p:sp>
            <p:nvSpPr>
              <p:cNvPr id="50" name="Hình tự do: Hình 49">
                <a:extLst>
                  <a:ext uri="{FF2B5EF4-FFF2-40B4-BE49-F238E27FC236}">
                    <a16:creationId xmlns="" xmlns:a16="http://schemas.microsoft.com/office/drawing/2014/main" id="{9B924D60-CB0F-4B5E-BC0A-765B11894239}"/>
                  </a:ext>
                </a:extLst>
              </p:cNvPr>
              <p:cNvSpPr/>
              <p:nvPr/>
            </p:nvSpPr>
            <p:spPr>
              <a:xfrm>
                <a:off x="7734028" y="4081911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="" xmlns:a16="http://schemas.microsoft.com/office/drawing/2014/main" id="{575FFBD0-C000-4B1A-8932-95B0A8D1A998}"/>
                  </a:ext>
                </a:extLst>
              </p:cNvPr>
              <p:cNvSpPr/>
              <p:nvPr/>
            </p:nvSpPr>
            <p:spPr>
              <a:xfrm rot="1094500" flipH="1">
                <a:off x="7826968" y="4104225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3" name="Hình tự do: Hình 52">
              <a:extLst>
                <a:ext uri="{FF2B5EF4-FFF2-40B4-BE49-F238E27FC236}">
                  <a16:creationId xmlns="" xmlns:a16="http://schemas.microsoft.com/office/drawing/2014/main" id="{D3DD319D-4DF6-4CD9-AD0A-25B5865B44D0}"/>
                </a:ext>
              </a:extLst>
            </p:cNvPr>
            <p:cNvSpPr/>
            <p:nvPr/>
          </p:nvSpPr>
          <p:spPr>
            <a:xfrm>
              <a:off x="7693362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="" xmlns:a16="http://schemas.microsoft.com/office/drawing/2014/main" id="{D0DD727E-EC77-4B56-B6BE-1E06BD635E08}"/>
                </a:ext>
              </a:extLst>
            </p:cNvPr>
            <p:cNvSpPr/>
            <p:nvPr/>
          </p:nvSpPr>
          <p:spPr>
            <a:xfrm flipH="1">
              <a:off x="7830695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76" name="Nhóm 75">
            <a:extLst>
              <a:ext uri="{FF2B5EF4-FFF2-40B4-BE49-F238E27FC236}">
                <a16:creationId xmlns="" xmlns:a16="http://schemas.microsoft.com/office/drawing/2014/main" id="{38B0AC97-0675-457E-AFE0-03386CD981B6}"/>
              </a:ext>
            </a:extLst>
          </p:cNvPr>
          <p:cNvGrpSpPr/>
          <p:nvPr/>
        </p:nvGrpSpPr>
        <p:grpSpPr>
          <a:xfrm>
            <a:off x="1472311" y="466422"/>
            <a:ext cx="7131179" cy="1425836"/>
            <a:chOff x="1545150" y="379710"/>
            <a:chExt cx="7131179" cy="1069377"/>
          </a:xfrm>
        </p:grpSpPr>
        <p:sp>
          <p:nvSpPr>
            <p:cNvPr id="66" name="Hình chữ nhật: Góc Tròn 65">
              <a:extLst>
                <a:ext uri="{FF2B5EF4-FFF2-40B4-BE49-F238E27FC236}">
                  <a16:creationId xmlns="" xmlns:a16="http://schemas.microsoft.com/office/drawing/2014/main" id="{1B0EB382-FAD6-4682-897A-B4328A257C1B}"/>
                </a:ext>
              </a:extLst>
            </p:cNvPr>
            <p:cNvSpPr/>
            <p:nvPr/>
          </p:nvSpPr>
          <p:spPr>
            <a:xfrm>
              <a:off x="1545150" y="395019"/>
              <a:ext cx="7131179" cy="105406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0B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70" name="Hộp Văn bản 69">
              <a:extLst>
                <a:ext uri="{FF2B5EF4-FFF2-40B4-BE49-F238E27FC236}">
                  <a16:creationId xmlns="" xmlns:a16="http://schemas.microsoft.com/office/drawing/2014/main" id="{7C4D1FF1-AFA1-4E14-BCD6-D39E4E18B65C}"/>
                </a:ext>
              </a:extLst>
            </p:cNvPr>
            <p:cNvSpPr txBox="1"/>
            <p:nvPr/>
          </p:nvSpPr>
          <p:spPr>
            <a:xfrm>
              <a:off x="2305649" y="379710"/>
              <a:ext cx="6073188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ạn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được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1 trong 3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quả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bóng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bay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đây</a:t>
              </a:r>
              <a:endParaRPr lang="en-US" sz="4267" b="1" kern="0" dirty="0">
                <a:solidFill>
                  <a:srgbClr val="FF7979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4" name="Nhóm 73">
            <a:extLst>
              <a:ext uri="{FF2B5EF4-FFF2-40B4-BE49-F238E27FC236}">
                <a16:creationId xmlns="" xmlns:a16="http://schemas.microsoft.com/office/drawing/2014/main" id="{AD2496FF-3E71-4969-AD86-5E5831BBB983}"/>
              </a:ext>
            </a:extLst>
          </p:cNvPr>
          <p:cNvGrpSpPr/>
          <p:nvPr/>
        </p:nvGrpSpPr>
        <p:grpSpPr>
          <a:xfrm>
            <a:off x="3273869" y="2303399"/>
            <a:ext cx="2477679" cy="4573668"/>
            <a:chOff x="3762661" y="1826561"/>
            <a:chExt cx="2477679" cy="3430251"/>
          </a:xfrm>
        </p:grpSpPr>
        <p:sp>
          <p:nvSpPr>
            <p:cNvPr id="73" name="Hình Bầu dục 72">
              <a:extLst>
                <a:ext uri="{FF2B5EF4-FFF2-40B4-BE49-F238E27FC236}">
                  <a16:creationId xmlns="" xmlns:a16="http://schemas.microsoft.com/office/drawing/2014/main" id="{8DF3C7EA-42E2-4EDE-BF85-11835F708397}"/>
                </a:ext>
              </a:extLst>
            </p:cNvPr>
            <p:cNvSpPr/>
            <p:nvPr/>
          </p:nvSpPr>
          <p:spPr>
            <a:xfrm>
              <a:off x="4119192" y="4223183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28" name="Hình ảnh 27" descr="Ảnh có chứa phụ kiện&#10;&#10;Mô tả được tạo tự động">
              <a:extLst>
                <a:ext uri="{FF2B5EF4-FFF2-40B4-BE49-F238E27FC236}">
                  <a16:creationId xmlns="" xmlns:a16="http://schemas.microsoft.com/office/drawing/2014/main" id="{517C555F-AFD5-46D3-969B-B2B0A7843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4271" t="4105" r="33012" b="4123"/>
            <a:stretch/>
          </p:blipFill>
          <p:spPr>
            <a:xfrm>
              <a:off x="3762661" y="1826561"/>
              <a:ext cx="2477679" cy="3430251"/>
            </a:xfrm>
            <a:prstGeom prst="rect">
              <a:avLst/>
            </a:prstGeom>
          </p:spPr>
        </p:pic>
      </p:grpSp>
      <p:pic>
        <p:nvPicPr>
          <p:cNvPr id="65" name="Picture 4">
            <a:extLst>
              <a:ext uri="{FF2B5EF4-FFF2-40B4-BE49-F238E27FC236}">
                <a16:creationId xmlns="" xmlns:a16="http://schemas.microsoft.com/office/drawing/2014/main" id="{9717598B-D379-4B06-89FA-5BE0CCCC14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1050" y="76397"/>
            <a:ext cx="1611759" cy="1812984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ECECEE0D-3716-4D75-A324-2F41F31555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2691" y="6007713"/>
            <a:ext cx="736014" cy="975929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="" xmlns:a16="http://schemas.microsoft.com/office/drawing/2014/main" id="{F169E8B0-31A5-455C-8B7D-33FDD5EBFD60}"/>
              </a:ext>
            </a:extLst>
          </p:cNvPr>
          <p:cNvGrpSpPr/>
          <p:nvPr/>
        </p:nvGrpSpPr>
        <p:grpSpPr>
          <a:xfrm>
            <a:off x="588463" y="3665419"/>
            <a:ext cx="1914956" cy="3116184"/>
            <a:chOff x="588462" y="2749064"/>
            <a:chExt cx="1914956" cy="2337138"/>
          </a:xfrm>
        </p:grpSpPr>
        <p:sp>
          <p:nvSpPr>
            <p:cNvPr id="14" name="Hình Bầu dục 13">
              <a:extLst>
                <a:ext uri="{FF2B5EF4-FFF2-40B4-BE49-F238E27FC236}">
                  <a16:creationId xmlns="" xmlns:a16="http://schemas.microsoft.com/office/drawing/2014/main" id="{8845F253-6805-4EC6-B25F-D61E1F9429BA}"/>
                </a:ext>
              </a:extLst>
            </p:cNvPr>
            <p:cNvSpPr/>
            <p:nvPr/>
          </p:nvSpPr>
          <p:spPr>
            <a:xfrm>
              <a:off x="905734" y="4378130"/>
              <a:ext cx="1535577" cy="7080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3" name="Hình ảnh 42">
              <a:extLst>
                <a:ext uri="{FF2B5EF4-FFF2-40B4-BE49-F238E27FC236}">
                  <a16:creationId xmlns="" xmlns:a16="http://schemas.microsoft.com/office/drawing/2014/main" id="{3A11AD32-E538-4F2B-AB45-A748F23A6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7411" t="39570" r="62444" b="16721"/>
            <a:stretch/>
          </p:blipFill>
          <p:spPr>
            <a:xfrm>
              <a:off x="588462" y="2749064"/>
              <a:ext cx="1914956" cy="2337138"/>
            </a:xfrm>
            <a:prstGeom prst="ellipse">
              <a:avLst/>
            </a:prstGeom>
          </p:spPr>
        </p:pic>
      </p:grpSp>
      <p:grpSp>
        <p:nvGrpSpPr>
          <p:cNvPr id="21" name="Nhóm 20">
            <a:extLst>
              <a:ext uri="{FF2B5EF4-FFF2-40B4-BE49-F238E27FC236}">
                <a16:creationId xmlns="" xmlns:a16="http://schemas.microsoft.com/office/drawing/2014/main" id="{2CAE22D5-2ACD-4409-85A3-A6AD492B838E}"/>
              </a:ext>
            </a:extLst>
          </p:cNvPr>
          <p:cNvGrpSpPr/>
          <p:nvPr/>
        </p:nvGrpSpPr>
        <p:grpSpPr>
          <a:xfrm>
            <a:off x="3602137" y="3690235"/>
            <a:ext cx="1772699" cy="3046364"/>
            <a:chOff x="3530036" y="3000661"/>
            <a:chExt cx="1598137" cy="2006909"/>
          </a:xfrm>
        </p:grpSpPr>
        <p:sp>
          <p:nvSpPr>
            <p:cNvPr id="48" name="Hình Bầu dục 47">
              <a:extLst>
                <a:ext uri="{FF2B5EF4-FFF2-40B4-BE49-F238E27FC236}">
                  <a16:creationId xmlns="" xmlns:a16="http://schemas.microsoft.com/office/drawing/2014/main" id="{A6D5BE0D-4CB7-4A07-89CD-CA79DDF45EFC}"/>
                </a:ext>
              </a:extLst>
            </p:cNvPr>
            <p:cNvSpPr/>
            <p:nvPr/>
          </p:nvSpPr>
          <p:spPr>
            <a:xfrm>
              <a:off x="3920381" y="4511549"/>
              <a:ext cx="971257" cy="496021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2" name="Hình ảnh 41">
              <a:extLst>
                <a:ext uri="{FF2B5EF4-FFF2-40B4-BE49-F238E27FC236}">
                  <a16:creationId xmlns="" xmlns:a16="http://schemas.microsoft.com/office/drawing/2014/main" id="{DC5A12E5-E3C5-4099-ABA1-8C844996D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0298" t="4502" r="46369" b="45853"/>
            <a:stretch/>
          </p:blipFill>
          <p:spPr>
            <a:xfrm>
              <a:off x="3530036" y="3000661"/>
              <a:ext cx="1598137" cy="1912668"/>
            </a:xfrm>
            <a:prstGeom prst="ellipse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="" xmlns:a16="http://schemas.microsoft.com/office/drawing/2014/main" id="{5AA7B293-419A-419A-A302-CD1826D9445C}"/>
              </a:ext>
            </a:extLst>
          </p:cNvPr>
          <p:cNvGrpSpPr/>
          <p:nvPr/>
        </p:nvGrpSpPr>
        <p:grpSpPr>
          <a:xfrm>
            <a:off x="6614549" y="4008315"/>
            <a:ext cx="1605063" cy="2759284"/>
            <a:chOff x="6497916" y="3016739"/>
            <a:chExt cx="1605063" cy="2069463"/>
          </a:xfrm>
        </p:grpSpPr>
        <p:sp>
          <p:nvSpPr>
            <p:cNvPr id="49" name="Hình Bầu dục 48">
              <a:extLst>
                <a:ext uri="{FF2B5EF4-FFF2-40B4-BE49-F238E27FC236}">
                  <a16:creationId xmlns="" xmlns:a16="http://schemas.microsoft.com/office/drawing/2014/main" id="{88AA9D28-7F88-4372-B921-1590BE131770}"/>
                </a:ext>
              </a:extLst>
            </p:cNvPr>
            <p:cNvSpPr/>
            <p:nvPr/>
          </p:nvSpPr>
          <p:spPr>
            <a:xfrm>
              <a:off x="6497916" y="4363156"/>
              <a:ext cx="1605063" cy="7080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1" name="Hình ảnh 40">
              <a:extLst>
                <a:ext uri="{FF2B5EF4-FFF2-40B4-BE49-F238E27FC236}">
                  <a16:creationId xmlns="" xmlns:a16="http://schemas.microsoft.com/office/drawing/2014/main" id="{C6DE8639-8D15-48A1-B56F-933DDEA0A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6678" t="45256" r="1261" b="3241"/>
            <a:stretch/>
          </p:blipFill>
          <p:spPr>
            <a:xfrm>
              <a:off x="6497916" y="3016739"/>
              <a:ext cx="1575923" cy="2069463"/>
            </a:xfrm>
            <a:prstGeom prst="rect">
              <a:avLst/>
            </a:prstGeom>
          </p:spPr>
        </p:pic>
      </p:grpSp>
      <p:pic>
        <p:nvPicPr>
          <p:cNvPr id="59" name="Hình ảnh 58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0C8BFD9-5234-49FA-AB12-9352630D43A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025" t="14654" r="57070" b="37819"/>
          <a:stretch/>
        </p:blipFill>
        <p:spPr>
          <a:xfrm rot="20919146">
            <a:off x="237692" y="4047982"/>
            <a:ext cx="2704932" cy="3022047"/>
          </a:xfrm>
          <a:prstGeom prst="rect">
            <a:avLst/>
          </a:prstGeom>
        </p:spPr>
      </p:pic>
      <p:pic>
        <p:nvPicPr>
          <p:cNvPr id="60" name="Hình ảnh 59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5ACA7E39-20D0-4C23-8670-D3BA8FB41F3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025" t="14654" r="57070" b="37819"/>
          <a:stretch/>
        </p:blipFill>
        <p:spPr>
          <a:xfrm rot="15885739">
            <a:off x="5373519" y="4232970"/>
            <a:ext cx="3736896" cy="23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60494E-6 L 0.29236 -0.25494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-127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2716E-6 L -0.32361 -0.26605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-1330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1.38889E-6 -0.25 " pathEditMode="relative" rAng="0" ptsTypes="AA">
                                      <p:cBhvr>
                                        <p:cTn id="1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="" xmlns:a16="http://schemas.microsoft.com/office/drawing/2014/main" id="{3581D351-DF56-DA35-0B8A-D78FC77793DF}"/>
              </a:ext>
            </a:extLst>
          </p:cNvPr>
          <p:cNvGrpSpPr/>
          <p:nvPr/>
        </p:nvGrpSpPr>
        <p:grpSpPr>
          <a:xfrm>
            <a:off x="2525631" y="3536549"/>
            <a:ext cx="6142337" cy="1492652"/>
            <a:chOff x="3175538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="" xmlns:a16="http://schemas.microsoft.com/office/drawing/2014/main" id="{AD93187D-353B-19AF-BD4D-F0F9CCCEF348}"/>
                </a:ext>
              </a:extLst>
            </p:cNvPr>
            <p:cNvSpPr/>
            <p:nvPr/>
          </p:nvSpPr>
          <p:spPr>
            <a:xfrm>
              <a:off x="3947613" y="165100"/>
              <a:ext cx="5240954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="" xmlns:a16="http://schemas.microsoft.com/office/drawing/2014/main" id="{5CB7E793-DCA5-3307-19D7-F9026BEA7C32}"/>
                </a:ext>
              </a:extLst>
            </p:cNvPr>
            <p:cNvSpPr txBox="1"/>
            <p:nvPr/>
          </p:nvSpPr>
          <p:spPr>
            <a:xfrm>
              <a:off x="3175538" y="243442"/>
              <a:ext cx="6516995" cy="517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cầu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vượt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qua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cho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="" xmlns:a16="http://schemas.microsoft.com/office/drawing/2014/main" id="{D92E23F4-A14E-561B-18F3-ED28A102BF51}"/>
              </a:ext>
            </a:extLst>
          </p:cNvPr>
          <p:cNvGrpSpPr/>
          <p:nvPr/>
        </p:nvGrpSpPr>
        <p:grpSpPr>
          <a:xfrm>
            <a:off x="2456483" y="3767309"/>
            <a:ext cx="794517" cy="1077218"/>
            <a:chOff x="2572485" y="1541547"/>
            <a:chExt cx="807234" cy="813203"/>
          </a:xfrm>
        </p:grpSpPr>
        <p:sp>
          <p:nvSpPr>
            <p:cNvPr id="56" name="Hình Bầu dục 55">
              <a:extLst>
                <a:ext uri="{FF2B5EF4-FFF2-40B4-BE49-F238E27FC236}">
                  <a16:creationId xmlns="" xmlns:a16="http://schemas.microsoft.com/office/drawing/2014/main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="" xmlns:a16="http://schemas.microsoft.com/office/drawing/2014/main" id="{5648FAE4-4584-247C-A1B0-326AD5910855}"/>
                </a:ext>
              </a:extLst>
            </p:cNvPr>
            <p:cNvSpPr txBox="1"/>
            <p:nvPr/>
          </p:nvSpPr>
          <p:spPr>
            <a:xfrm>
              <a:off x="2673709" y="1541547"/>
              <a:ext cx="613650" cy="813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="" xmlns:a16="http://schemas.microsoft.com/office/drawing/2014/main" id="{FF749A41-83E1-B55C-D812-9F27117102E5}"/>
              </a:ext>
            </a:extLst>
          </p:cNvPr>
          <p:cNvGrpSpPr/>
          <p:nvPr/>
        </p:nvGrpSpPr>
        <p:grpSpPr>
          <a:xfrm>
            <a:off x="2929462" y="5353097"/>
            <a:ext cx="5709761" cy="1320604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="" xmlns:a16="http://schemas.microsoft.com/office/drawing/2014/main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="" xmlns:a16="http://schemas.microsoft.com/office/drawing/2014/main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sang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ngang</a:t>
              </a:r>
              <a:endPara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="" xmlns:a16="http://schemas.microsoft.com/office/drawing/2014/main" id="{7674D9E2-9E98-6534-36B3-C4528447C4E0}"/>
              </a:ext>
            </a:extLst>
          </p:cNvPr>
          <p:cNvGrpSpPr/>
          <p:nvPr/>
        </p:nvGrpSpPr>
        <p:grpSpPr>
          <a:xfrm>
            <a:off x="2443766" y="5682799"/>
            <a:ext cx="807234" cy="1077219"/>
            <a:chOff x="2566598" y="2694550"/>
            <a:chExt cx="807234" cy="807292"/>
          </a:xfrm>
        </p:grpSpPr>
        <p:sp>
          <p:nvSpPr>
            <p:cNvPr id="60" name="Hình Bầu dục 59">
              <a:extLst>
                <a:ext uri="{FF2B5EF4-FFF2-40B4-BE49-F238E27FC236}">
                  <a16:creationId xmlns="" xmlns:a16="http://schemas.microsoft.com/office/drawing/2014/main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="" xmlns:a16="http://schemas.microsoft.com/office/drawing/2014/main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807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="" xmlns:a16="http://schemas.microsoft.com/office/drawing/2014/main" id="{6CC29441-970C-D4A0-2CBB-2CF2D48BA04E}"/>
              </a:ext>
            </a:extLst>
          </p:cNvPr>
          <p:cNvGrpSpPr/>
          <p:nvPr/>
        </p:nvGrpSpPr>
        <p:grpSpPr>
          <a:xfrm>
            <a:off x="2984038" y="1830275"/>
            <a:ext cx="5709761" cy="1146584"/>
            <a:chOff x="3617133" y="455122"/>
            <a:chExt cx="6516995" cy="954145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="" xmlns:a16="http://schemas.microsoft.com/office/drawing/2014/main" id="{18543B29-BC04-3F53-9B1F-3E9AE1F0EC57}"/>
                </a:ext>
              </a:extLst>
            </p:cNvPr>
            <p:cNvSpPr/>
            <p:nvPr/>
          </p:nvSpPr>
          <p:spPr>
            <a:xfrm>
              <a:off x="3947613" y="455122"/>
              <a:ext cx="5905542" cy="95414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="" xmlns:a16="http://schemas.microsoft.com/office/drawing/2014/main" id="{793D30DF-A491-92CF-0E8C-CDA38A3DC322}"/>
                </a:ext>
              </a:extLst>
            </p:cNvPr>
            <p:cNvSpPr txBox="1"/>
            <p:nvPr/>
          </p:nvSpPr>
          <p:spPr>
            <a:xfrm>
              <a:off x="3617133" y="641229"/>
              <a:ext cx="651699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cấm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="" xmlns:a16="http://schemas.microsoft.com/office/drawing/2014/main" id="{622DD7CD-BA86-4BED-2D7C-7CF3E26B113A}"/>
              </a:ext>
            </a:extLst>
          </p:cNvPr>
          <p:cNvGrpSpPr/>
          <p:nvPr/>
        </p:nvGrpSpPr>
        <p:grpSpPr>
          <a:xfrm>
            <a:off x="2466348" y="1899641"/>
            <a:ext cx="807234" cy="1077218"/>
            <a:chOff x="2550391" y="3970190"/>
            <a:chExt cx="807234" cy="786217"/>
          </a:xfrm>
        </p:grpSpPr>
        <p:sp>
          <p:nvSpPr>
            <p:cNvPr id="66" name="Hình Bầu dục 65">
              <a:extLst>
                <a:ext uri="{FF2B5EF4-FFF2-40B4-BE49-F238E27FC236}">
                  <a16:creationId xmlns="" xmlns:a16="http://schemas.microsoft.com/office/drawing/2014/main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="" xmlns:a16="http://schemas.microsoft.com/office/drawing/2014/main" id="{985D6195-8229-C877-70D3-5286833C55ED}"/>
                </a:ext>
              </a:extLst>
            </p:cNvPr>
            <p:cNvSpPr txBox="1"/>
            <p:nvPr/>
          </p:nvSpPr>
          <p:spPr>
            <a:xfrm>
              <a:off x="2656894" y="3970190"/>
              <a:ext cx="613650" cy="78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="" xmlns:a16="http://schemas.microsoft.com/office/drawing/2014/main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435" y="3791389"/>
            <a:ext cx="843216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="" xmlns:a16="http://schemas.microsoft.com/office/drawing/2014/main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435" y="5678973"/>
            <a:ext cx="841432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="" xmlns:a16="http://schemas.microsoft.com/office/drawing/2014/main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6715" y="1947811"/>
            <a:ext cx="830542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="" xmlns:a16="http://schemas.microsoft.com/office/drawing/2014/main" id="{25F141BF-98D1-1356-F7AF-D76687CD9784}"/>
              </a:ext>
            </a:extLst>
          </p:cNvPr>
          <p:cNvSpPr/>
          <p:nvPr/>
        </p:nvSpPr>
        <p:spPr>
          <a:xfrm>
            <a:off x="2131075" y="437122"/>
            <a:ext cx="4902200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="" xmlns:a16="http://schemas.microsoft.com/office/drawing/2014/main" id="{D44ED9BF-B97F-7F7D-DE81-AAC72D775085}"/>
              </a:ext>
            </a:extLst>
          </p:cNvPr>
          <p:cNvGrpSpPr/>
          <p:nvPr/>
        </p:nvGrpSpPr>
        <p:grpSpPr>
          <a:xfrm>
            <a:off x="1394441" y="145854"/>
            <a:ext cx="5435604" cy="1813159"/>
            <a:chOff x="355600" y="215900"/>
            <a:chExt cx="5511800" cy="1073195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="" xmlns:a16="http://schemas.microsoft.com/office/drawing/2014/main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="" xmlns:a16="http://schemas.microsoft.com/office/drawing/2014/main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94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400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Câu</a:t>
              </a:r>
              <a:r>
                <a:rPr lang="en-US" sz="4400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3: </a:t>
              </a:r>
              <a:r>
                <a:rPr lang="en-US" sz="4400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4400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 smtClean="0"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4400" b="1" kern="0" dirty="0" smtClean="0">
                  <a:latin typeface="Times New Roman" pitchFamily="18" charset="0"/>
                  <a:cs typeface="Times New Roman" pitchFamily="18" charset="0"/>
                  <a:sym typeface="Arial"/>
                </a:rPr>
                <a:t>?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="" xmlns:a16="http://schemas.microsoft.com/office/drawing/2014/main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0A055C5D-F837-9B9F-3B74-6F52768ADF50}"/>
              </a:ext>
            </a:extLst>
          </p:cNvPr>
          <p:cNvGrpSpPr/>
          <p:nvPr/>
        </p:nvGrpSpPr>
        <p:grpSpPr>
          <a:xfrm>
            <a:off x="-42894" y="1278716"/>
            <a:ext cx="2251253" cy="5733269"/>
            <a:chOff x="-42894" y="959036"/>
            <a:chExt cx="2251253" cy="4299952"/>
          </a:xfrm>
        </p:grpSpPr>
        <p:grpSp>
          <p:nvGrpSpPr>
            <p:cNvPr id="38" name="Nhóm 37">
              <a:extLst>
                <a:ext uri="{FF2B5EF4-FFF2-40B4-BE49-F238E27FC236}">
                  <a16:creationId xmlns="" xmlns:a16="http://schemas.microsoft.com/office/drawing/2014/main" id="{6FE194FD-F711-40D5-53E8-92EE2C813C57}"/>
                </a:ext>
              </a:extLst>
            </p:cNvPr>
            <p:cNvGrpSpPr/>
            <p:nvPr/>
          </p:nvGrpSpPr>
          <p:grpSpPr>
            <a:xfrm>
              <a:off x="935038" y="2961964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="" xmlns:a16="http://schemas.microsoft.com/office/drawing/2014/main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="" xmlns:a16="http://schemas.microsoft.com/office/drawing/2014/main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Nhóm 34">
              <a:extLst>
                <a:ext uri="{FF2B5EF4-FFF2-40B4-BE49-F238E27FC236}">
                  <a16:creationId xmlns="" xmlns:a16="http://schemas.microsoft.com/office/drawing/2014/main" id="{D62A2785-E676-B70C-9C0A-75241B256EAB}"/>
                </a:ext>
              </a:extLst>
            </p:cNvPr>
            <p:cNvGrpSpPr/>
            <p:nvPr/>
          </p:nvGrpSpPr>
          <p:grpSpPr>
            <a:xfrm>
              <a:off x="-42894" y="959036"/>
              <a:ext cx="2251253" cy="2217647"/>
              <a:chOff x="5896771" y="307522"/>
              <a:chExt cx="2556053" cy="2523373"/>
            </a:xfrm>
          </p:grpSpPr>
          <p:sp>
            <p:nvSpPr>
              <p:cNvPr id="36" name="Hình Bầu dục 35">
                <a:extLst>
                  <a:ext uri="{FF2B5EF4-FFF2-40B4-BE49-F238E27FC236}">
                    <a16:creationId xmlns="" xmlns:a16="http://schemas.microsoft.com/office/drawing/2014/main" id="{E3CF8979-738B-86F3-C0F8-DCEE1A599BF4}"/>
                  </a:ext>
                </a:extLst>
              </p:cNvPr>
              <p:cNvSpPr/>
              <p:nvPr/>
            </p:nvSpPr>
            <p:spPr>
              <a:xfrm>
                <a:off x="6270171" y="801914"/>
                <a:ext cx="1756229" cy="17698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37" name="Hình ảnh 36" descr="Ảnh có chứa văn bản, ký hiệu&#10;&#10;Mô tả được tạo tự động">
                <a:extLst>
                  <a:ext uri="{FF2B5EF4-FFF2-40B4-BE49-F238E27FC236}">
                    <a16:creationId xmlns="" xmlns:a16="http://schemas.microsoft.com/office/drawing/2014/main" id="{16FC6C84-6521-1C04-B1DD-B82F6D7395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293" r="33758" b="20562"/>
              <a:stretch/>
            </p:blipFill>
            <p:spPr>
              <a:xfrm>
                <a:off x="5896771" y="307522"/>
                <a:ext cx="2556053" cy="2523373"/>
              </a:xfrm>
              <a:prstGeom prst="rect">
                <a:avLst/>
              </a:prstGeom>
            </p:spPr>
          </p:pic>
        </p:grpSp>
      </p:grpSp>
      <p:pic>
        <p:nvPicPr>
          <p:cNvPr id="44" name="Hình ảnh 43">
            <a:hlinkClick r:id="rId8" action="ppaction://hlinksldjump"/>
            <a:extLst>
              <a:ext uri="{FF2B5EF4-FFF2-40B4-BE49-F238E27FC236}">
                <a16:creationId xmlns="" xmlns:a16="http://schemas.microsoft.com/office/drawing/2014/main" id="{7BE2E51D-C1BB-0225-7324-36F6609968E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/>
        </p:blipFill>
        <p:spPr>
          <a:xfrm>
            <a:off x="6830046" y="173914"/>
            <a:ext cx="1278476" cy="1524615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="" xmlns:a16="http://schemas.microsoft.com/office/drawing/2014/main" id="{A5C3A5C0-814F-6EEA-A34F-A1B774C6C0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989869" y="283580"/>
            <a:ext cx="1155567" cy="11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913</Words>
  <Application>Microsoft Office PowerPoint</Application>
  <PresentationFormat>On-screen Show (4:3)</PresentationFormat>
  <Paragraphs>94</Paragraphs>
  <Slides>28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28</cp:revision>
  <dcterms:created xsi:type="dcterms:W3CDTF">2023-04-09T07:38:34Z</dcterms:created>
  <dcterms:modified xsi:type="dcterms:W3CDTF">2023-04-09T22:57:19Z</dcterms:modified>
</cp:coreProperties>
</file>