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4" r:id="rId2"/>
    <p:sldId id="277" r:id="rId3"/>
    <p:sldId id="309" r:id="rId4"/>
    <p:sldId id="279" r:id="rId5"/>
    <p:sldId id="259" r:id="rId6"/>
    <p:sldId id="260" r:id="rId7"/>
    <p:sldId id="297" r:id="rId8"/>
    <p:sldId id="305" r:id="rId9"/>
    <p:sldId id="310" r:id="rId10"/>
    <p:sldId id="311" r:id="rId11"/>
    <p:sldId id="312" r:id="rId12"/>
    <p:sldId id="307" r:id="rId13"/>
    <p:sldId id="306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0086"/>
    <a:srgbClr val="FFFFFF"/>
    <a:srgbClr val="F36A15"/>
    <a:srgbClr val="E8EDEE"/>
    <a:srgbClr val="F8C0B5"/>
    <a:srgbClr val="FEF0E9"/>
    <a:srgbClr val="FEF3EE"/>
    <a:srgbClr val="FEF2E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21" autoAdjust="0"/>
    <p:restoredTop sz="80801" autoAdjust="0"/>
  </p:normalViewPr>
  <p:slideViewPr>
    <p:cSldViewPr>
      <p:cViewPr>
        <p:scale>
          <a:sx n="42" d="100"/>
          <a:sy n="42" d="100"/>
        </p:scale>
        <p:origin x="-1008" y="-486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59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0" r:id="rId6"/>
    <p:sldLayoutId id="214748367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784343" y="3264291"/>
            <a:ext cx="12728993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4" y="6604001"/>
            <a:ext cx="12602306" cy="275490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" y="5548949"/>
            <a:ext cx="3521911" cy="35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734212" y="3792992"/>
            <a:ext cx="13019473" cy="977639"/>
          </a:xfrm>
          <a:prstGeom prst="rect">
            <a:avLst/>
          </a:prstGeom>
          <a:noFill/>
        </p:spPr>
        <p:txBody>
          <a:bodyPr wrap="square" lIns="145224" tIns="72612" rIns="145224" bIns="72612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chung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13519" y="-25272"/>
            <a:ext cx="16063119" cy="2121542"/>
          </a:xfrm>
          <a:prstGeom prst="rect">
            <a:avLst/>
          </a:prstGeom>
          <a:noFill/>
        </p:spPr>
        <p:txBody>
          <a:bodyPr wrap="square" lIns="145224" tIns="72612" rIns="145224" bIns="726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2237">
              <a:spcBef>
                <a:spcPts val="953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452237">
              <a:spcBef>
                <a:spcPts val="953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70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197416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585119" y="22860"/>
            <a:ext cx="13945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4000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59 190 : 3 			70 826 : 7</a:t>
            </a:r>
          </a:p>
        </p:txBody>
      </p:sp>
    </p:spTree>
    <p:extLst>
      <p:ext uri="{BB962C8B-B14F-4D97-AF65-F5344CB8AC3E}">
        <p14:creationId xmlns:p14="http://schemas.microsoft.com/office/powerpoint/2010/main" val="27598588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197416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585119" y="304800"/>
            <a:ext cx="13945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c)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khác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cùng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bạn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kiểm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FBD12F7-9CA7-8A1F-5785-AF090CF33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3962400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4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8AA8E85-5A64-89F9-1597-ACBC977807A1}"/>
              </a:ext>
            </a:extLst>
          </p:cNvPr>
          <p:cNvSpPr txBox="1"/>
          <p:nvPr/>
        </p:nvSpPr>
        <p:spPr>
          <a:xfrm>
            <a:off x="1508920" y="228600"/>
            <a:ext cx="13543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đố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Linh: Mua 4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bút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92 000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bút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Linh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đố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3491F0FE-6A28-162B-0D25-425C465CAAB7}"/>
              </a:ext>
            </a:extLst>
          </p:cNvPr>
          <p:cNvSpPr txBox="1"/>
          <p:nvPr/>
        </p:nvSpPr>
        <p:spPr>
          <a:xfrm>
            <a:off x="6919119" y="3200400"/>
            <a:ext cx="8217104" cy="38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bút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60000"/>
              </a:lnSpc>
            </a:pP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92 000 : 4 = 23 000 (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60000"/>
              </a:lnSpc>
            </a:pP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23 000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77D3F058-CBB6-1661-5471-E1DB14567706}"/>
              </a:ext>
            </a:extLst>
          </p:cNvPr>
          <p:cNvGrpSpPr/>
          <p:nvPr/>
        </p:nvGrpSpPr>
        <p:grpSpPr>
          <a:xfrm>
            <a:off x="499041" y="3782320"/>
            <a:ext cx="6271897" cy="787405"/>
            <a:chOff x="499041" y="3782320"/>
            <a:chExt cx="6271897" cy="787405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xmlns="" id="{7417F621-B521-DC75-C422-BBAE51511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5773">
              <a:off x="499041" y="3782320"/>
              <a:ext cx="2172003" cy="704948"/>
            </a:xfrm>
            <a:prstGeom prst="rect">
              <a:avLst/>
            </a:prstGeom>
          </p:spPr>
        </p:pic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xmlns="" id="{799B1C2A-9170-99D0-EE45-E0FF79E9D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83" b="35432"/>
            <a:stretch/>
          </p:blipFill>
          <p:spPr>
            <a:xfrm rot="19245773">
              <a:off x="1697374" y="3834077"/>
              <a:ext cx="2333951" cy="700167"/>
            </a:xfrm>
            <a:prstGeom prst="rect">
              <a:avLst/>
            </a:prstGeom>
          </p:spPr>
        </p:pic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xmlns="" id="{19A81867-CC06-A222-8000-C9E933C7F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60" b="35007"/>
            <a:stretch/>
          </p:blipFill>
          <p:spPr>
            <a:xfrm rot="19245773">
              <a:off x="3057655" y="3832965"/>
              <a:ext cx="2343477" cy="736760"/>
            </a:xfrm>
            <a:prstGeom prst="rect">
              <a:avLst/>
            </a:prstGeom>
          </p:spPr>
        </p:pic>
        <p:pic>
          <p:nvPicPr>
            <p:cNvPr id="22" name="Hình ảnh 21">
              <a:extLst>
                <a:ext uri="{FF2B5EF4-FFF2-40B4-BE49-F238E27FC236}">
                  <a16:creationId xmlns:a16="http://schemas.microsoft.com/office/drawing/2014/main" xmlns="" id="{63D2F0E3-48D2-751F-FA7D-95D0E089A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60" b="35007"/>
            <a:stretch/>
          </p:blipFill>
          <p:spPr>
            <a:xfrm rot="19245773">
              <a:off x="4427461" y="3832965"/>
              <a:ext cx="2343477" cy="736760"/>
            </a:xfrm>
            <a:prstGeom prst="rect">
              <a:avLst/>
            </a:prstGeom>
          </p:spPr>
        </p:pic>
      </p:grpSp>
      <p:sp>
        <p:nvSpPr>
          <p:cNvPr id="24" name="Ngoặc móc Phải 23">
            <a:extLst>
              <a:ext uri="{FF2B5EF4-FFF2-40B4-BE49-F238E27FC236}">
                <a16:creationId xmlns:a16="http://schemas.microsoft.com/office/drawing/2014/main" xmlns="" id="{45BB1D17-2839-2AC8-624E-4F02EEB8413B}"/>
              </a:ext>
            </a:extLst>
          </p:cNvPr>
          <p:cNvSpPr/>
          <p:nvPr/>
        </p:nvSpPr>
        <p:spPr>
          <a:xfrm rot="5400000">
            <a:off x="3083504" y="2847168"/>
            <a:ext cx="317296" cy="4915534"/>
          </a:xfrm>
          <a:prstGeom prst="rightBrace">
            <a:avLst>
              <a:gd name="adj1" fmla="val 111599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24FC743-2EAF-98BA-8CA4-892F5E502417}"/>
              </a:ext>
            </a:extLst>
          </p:cNvPr>
          <p:cNvSpPr txBox="1"/>
          <p:nvPr/>
        </p:nvSpPr>
        <p:spPr>
          <a:xfrm>
            <a:off x="1213387" y="5335415"/>
            <a:ext cx="4050748" cy="93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92 000 đồng</a:t>
            </a:r>
            <a:endParaRPr lang="en-US" sz="4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 + 729 = 8 153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7 424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 – 3 236 = 8 462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11 698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4 492 - ? = 1 059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3 433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: 3 = 1 527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4 581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223080"/>
            <a:ext cx="12644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1 690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siêu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218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DD73706-E86B-A792-EAFD-FE1F85559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t="34691" r="12512" b="11431"/>
          <a:stretch/>
        </p:blipFill>
        <p:spPr>
          <a:xfrm>
            <a:off x="228600" y="2908738"/>
            <a:ext cx="6842919" cy="3558654"/>
          </a:xfrm>
          <a:prstGeom prst="round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4A75807-842D-D87E-F18B-7C0F19A427D9}"/>
              </a:ext>
            </a:extLst>
          </p:cNvPr>
          <p:cNvSpPr txBox="1"/>
          <p:nvPr/>
        </p:nvSpPr>
        <p:spPr>
          <a:xfrm>
            <a:off x="7074635" y="2365731"/>
            <a:ext cx="9196021" cy="464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40000"/>
              </a:lnSpc>
            </a:pP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218 x 4 = 872 (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4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40000"/>
              </a:lnSpc>
            </a:pP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1 690 – 872 = 818 (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4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818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197416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508919" y="152400"/>
            <a:ext cx="1394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246 : 2 = ?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7CF5CF5-A5DA-7883-4FA2-1AB7B4DA0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29542" r="72758" b="11186"/>
          <a:stretch/>
        </p:blipFill>
        <p:spPr>
          <a:xfrm>
            <a:off x="283205" y="2138898"/>
            <a:ext cx="3435514" cy="532870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F599137-3BC2-7ABF-0E8F-0603BB721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9" t="29542" r="50401" b="11186"/>
          <a:stretch/>
        </p:blipFill>
        <p:spPr>
          <a:xfrm>
            <a:off x="3940805" y="2154138"/>
            <a:ext cx="3435514" cy="532870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2E0DAF9-1FA4-6366-10D2-4F1FBC7A2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1" t="29542" r="3534" b="6778"/>
          <a:stretch/>
        </p:blipFill>
        <p:spPr>
          <a:xfrm>
            <a:off x="7757319" y="2123658"/>
            <a:ext cx="8153400" cy="57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286</Words>
  <Application>Microsoft Office PowerPoint</Application>
  <PresentationFormat>Custom</PresentationFormat>
  <Paragraphs>38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Minhthangpc.VN</cp:lastModifiedBy>
  <cp:revision>255</cp:revision>
  <dcterms:created xsi:type="dcterms:W3CDTF">2022-07-10T01:37:20Z</dcterms:created>
  <dcterms:modified xsi:type="dcterms:W3CDTF">2023-04-09T23:07:38Z</dcterms:modified>
  <cp:category>9Slide.vn</cp:category>
</cp:coreProperties>
</file>