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85" r:id="rId2"/>
    <p:sldId id="257" r:id="rId3"/>
    <p:sldId id="259" r:id="rId4"/>
    <p:sldId id="483" r:id="rId5"/>
    <p:sldId id="264" r:id="rId6"/>
    <p:sldId id="475" r:id="rId7"/>
    <p:sldId id="476" r:id="rId8"/>
    <p:sldId id="474" r:id="rId9"/>
    <p:sldId id="468" r:id="rId10"/>
    <p:sldId id="464" r:id="rId11"/>
    <p:sldId id="438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BC6"/>
    <a:srgbClr val="FF0066"/>
    <a:srgbClr val="0000CC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>
        <p:scale>
          <a:sx n="50" d="100"/>
          <a:sy n="50" d="100"/>
        </p:scale>
        <p:origin x="-780" y="-24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86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2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51719" y="3042193"/>
            <a:ext cx="14401799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3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907891" y="3531369"/>
            <a:ext cx="13019473" cy="977639"/>
          </a:xfrm>
          <a:prstGeom prst="rect">
            <a:avLst/>
          </a:prstGeom>
          <a:noFill/>
        </p:spPr>
        <p:txBody>
          <a:bodyPr wrap="square" lIns="145224" tIns="72612" rIns="145224" bIns="72612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MặtTrời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194" y="85569"/>
            <a:ext cx="16063119" cy="2029209"/>
          </a:xfrm>
          <a:prstGeom prst="rect">
            <a:avLst/>
          </a:prstGeom>
          <a:noFill/>
        </p:spPr>
        <p:txBody>
          <a:bodyPr wrap="square" lIns="145224" tIns="72612" rIns="145224" bIns="726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237">
              <a:spcBef>
                <a:spcPts val="953"/>
              </a:spcBef>
              <a:defRPr/>
            </a:pPr>
            <a:r>
              <a:rPr lang="vi-VN" altLang="en-US" sz="57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452237">
              <a:spcBef>
                <a:spcPts val="953"/>
              </a:spcBef>
              <a:defRPr/>
            </a:pPr>
            <a:r>
              <a:rPr lang="vi-VN" altLang="en-US" sz="57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57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98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8B4D9D5-D113-7173-7E57-F955EDEBC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001" r="28346" b="5002"/>
          <a:stretch/>
        </p:blipFill>
        <p:spPr>
          <a:xfrm>
            <a:off x="2423319" y="1676400"/>
            <a:ext cx="12039600" cy="68976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B270CE3-ECCE-0E02-84B9-C64FD5CC8189}"/>
              </a:ext>
            </a:extLst>
          </p:cNvPr>
          <p:cNvSpPr txBox="1"/>
          <p:nvPr/>
        </p:nvSpPr>
        <p:spPr>
          <a:xfrm>
            <a:off x="3490119" y="838200"/>
            <a:ext cx="1028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89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0AB90913-9C3C-0013-7516-3CABA610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0424CF9-502A-714D-622A-48A66E16BF63}"/>
              </a:ext>
            </a:extLst>
          </p:cNvPr>
          <p:cNvSpPr txBox="1"/>
          <p:nvPr/>
        </p:nvSpPr>
        <p:spPr>
          <a:xfrm>
            <a:off x="5514525" y="2407961"/>
            <a:ext cx="49728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BCF2CF3-F6B1-4445-E289-B355E677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75DAF9A-5DCD-F243-6337-CD676615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E2A748C-4219-D441-E517-AEFCDF90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67F0578-CD80-379A-6D9E-3C6D1381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15E88B7-8654-440B-C16B-8D7A0F52C06E}"/>
              </a:ext>
            </a:extLst>
          </p:cNvPr>
          <p:cNvSpPr txBox="1"/>
          <p:nvPr/>
        </p:nvSpPr>
        <p:spPr>
          <a:xfrm>
            <a:off x="5014119" y="2133600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12800" b="0" i="0" u="none" strike="noStrike" kern="1200" cap="none" spc="0" normalizeH="0" baseline="0" noProof="0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12800" b="0" i="0" u="none" strike="noStrike" kern="1200" cap="none" spc="0" normalizeH="0" baseline="0" noProof="0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B3C500C-5195-42C2-CE75-E8242F2C5F41}"/>
              </a:ext>
            </a:extLst>
          </p:cNvPr>
          <p:cNvSpPr txBox="1"/>
          <p:nvPr/>
        </p:nvSpPr>
        <p:spPr>
          <a:xfrm>
            <a:off x="4937919" y="2133600"/>
            <a:ext cx="697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8E2470B-ADCB-BBCB-97A0-32E4BE59A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64447" r="20312" b="8886"/>
          <a:stretch/>
        </p:blipFill>
        <p:spPr>
          <a:xfrm>
            <a:off x="9370632" y="1371600"/>
            <a:ext cx="6906006" cy="32308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38DE39B-39A8-0203-D484-2A925CA4029C}"/>
              </a:ext>
            </a:extLst>
          </p:cNvPr>
          <p:cNvSpPr txBox="1"/>
          <p:nvPr/>
        </p:nvSpPr>
        <p:spPr>
          <a:xfrm>
            <a:off x="7129738" y="101025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vì sao có ngày và đêm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2DA41B68-B4DA-33A3-DB3A-7DE2AA4958DD}"/>
              </a:ext>
            </a:extLst>
          </p:cNvPr>
          <p:cNvSpPr/>
          <p:nvPr/>
        </p:nvSpPr>
        <p:spPr>
          <a:xfrm>
            <a:off x="86936" y="914400"/>
            <a:ext cx="927058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Chuẩn bị: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Đèn pin và quả địa cầu. Đèn pin tượng trưng cho Mặt Trời, quả địa cầu tượng trưng cho Trái Đất.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Đánh dấu một ví trí trên quả địa cầu.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Chiếu đèn pin vào quả địa cầu trong phòng tối như hình dưới đây.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F971B0C-9CF6-5882-9AC8-063227339E08}"/>
              </a:ext>
            </a:extLst>
          </p:cNvPr>
          <p:cNvSpPr/>
          <p:nvPr/>
        </p:nvSpPr>
        <p:spPr>
          <a:xfrm>
            <a:off x="100049" y="4876800"/>
            <a:ext cx="160745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Xoay quả địa cầu theo chiều quay của Trái Đất quanh mình nó.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Từ kết quả quan sát hãy cho biết: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 Trời có chiếu sáng toàn bộ bề mặt Trái Đất cùng một thời điểm không? Vì sao?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 nào của Trái Đất là ban ngày, phần nào của Trái Đất là ban đêm?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 thay đổi ngày và đêm vủa vị trí được đánh dấu.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76AA3D0E-8B4B-3775-45F3-BE31D5BC5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59" y="7849719"/>
            <a:ext cx="4496118" cy="15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7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EA9C6C8-EC1B-5142-60AD-F7658C8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0" y="30480"/>
            <a:ext cx="10348118" cy="86064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F24048F-62D9-AFBC-A44D-FD42DAE99564}"/>
              </a:ext>
            </a:extLst>
          </p:cNvPr>
          <p:cNvSpPr txBox="1"/>
          <p:nvPr/>
        </p:nvSpPr>
        <p:spPr>
          <a:xfrm>
            <a:off x="6995319" y="1066800"/>
            <a:ext cx="7391400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6F3DAC3-A49E-A2B0-02C2-F62D5EDE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916" l="9929" r="89894">
                        <a14:foregroundMark x1="39716" y1="89920" x2="39716" y2="89920"/>
                        <a14:foregroundMark x1="50355" y1="91916" x2="50355" y2="9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19" y="-685800"/>
            <a:ext cx="5696084" cy="101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3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70" y="7455877"/>
            <a:ext cx="6019641" cy="207456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15977CF-90B4-0818-4A12-6766088E44C6}"/>
              </a:ext>
            </a:extLst>
          </p:cNvPr>
          <p:cNvSpPr txBox="1"/>
          <p:nvPr/>
        </p:nvSpPr>
        <p:spPr>
          <a:xfrm>
            <a:off x="92244" y="1143000"/>
            <a:ext cx="160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chiều chuyển động của Mặt Trăng quanh Trái Đất.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89546C3-4B47-D65E-93E6-6D1385971D65}"/>
              </a:ext>
            </a:extLst>
          </p:cNvPr>
          <p:cNvSpPr txBox="1"/>
          <p:nvPr/>
        </p:nvSpPr>
        <p:spPr>
          <a:xfrm>
            <a:off x="6842920" y="0"/>
            <a:ext cx="933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 động của Mặt Trăng quanh Trái Đất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C4015CA1-BC04-31B9-E007-A2114E16D0A3}"/>
              </a:ext>
            </a:extLst>
          </p:cNvPr>
          <p:cNvGrpSpPr/>
          <p:nvPr/>
        </p:nvGrpSpPr>
        <p:grpSpPr>
          <a:xfrm>
            <a:off x="2981164" y="1850886"/>
            <a:ext cx="10314311" cy="6201489"/>
            <a:chOff x="2981164" y="1850886"/>
            <a:chExt cx="10314311" cy="620148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99734701-1DF9-1F4F-8378-85831852A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6" t="24774" r="13361" b="3526"/>
            <a:stretch/>
          </p:blipFill>
          <p:spPr>
            <a:xfrm>
              <a:off x="2981164" y="1850886"/>
              <a:ext cx="10314311" cy="6167699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053AFB9F-F30C-0D12-4BB9-C6E43039E13D}"/>
                </a:ext>
              </a:extLst>
            </p:cNvPr>
            <p:cNvSpPr txBox="1"/>
            <p:nvPr/>
          </p:nvSpPr>
          <p:spPr>
            <a:xfrm>
              <a:off x="3801235" y="7467600"/>
              <a:ext cx="8674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ysClr val="windowText" lastClr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chuyển động của Mặt Trăng quanh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43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9BB94B0-E419-6A96-A405-3FE1536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2" y="502920"/>
            <a:ext cx="12650083" cy="66532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39D91E0C-FF2F-09A3-FA7A-82C6180C6101}"/>
              </a:ext>
            </a:extLst>
          </p:cNvPr>
          <p:cNvSpPr/>
          <p:nvPr/>
        </p:nvSpPr>
        <p:spPr>
          <a:xfrm>
            <a:off x="5671041" y="2570211"/>
            <a:ext cx="9543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Mặt Trăng không tự phát sáng. Mặt Trăng sáng là do Mặt Trăng phản chiếu ánh sáng của Mặt Trời.</a:t>
            </a:r>
          </a:p>
          <a:p>
            <a:pPr algn="just"/>
            <a:r>
              <a:rPr lang="nl-NL" sz="4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có thể nhìn thấy một mặt của Mặt Trăng từ Trái Đất.</a:t>
            </a:r>
            <a:endParaRPr lang="en-US" sz="480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C061DD47-63BF-BC4A-267E-54EF45C1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5298" l="9783" r="89946">
                        <a14:foregroundMark x1="47147" y1="93666" x2="50951" y2="87044"/>
                        <a14:foregroundMark x1="58560" y1="93954" x2="57065" y2="85988"/>
                        <a14:foregroundMark x1="50951" y1="95298" x2="44293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3" y="0"/>
            <a:ext cx="6081959" cy="86106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9253393-5706-5943-0FFE-EABE99D0F393}"/>
              </a:ext>
            </a:extLst>
          </p:cNvPr>
          <p:cNvSpPr txBox="1"/>
          <p:nvPr/>
        </p:nvSpPr>
        <p:spPr>
          <a:xfrm>
            <a:off x="6842920" y="0"/>
            <a:ext cx="933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 động của Mặt Trăng quanh Trái Đất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18533AA-6D21-BD4F-A10F-2C04D6D807D2}"/>
              </a:ext>
            </a:extLst>
          </p:cNvPr>
          <p:cNvSpPr txBox="1"/>
          <p:nvPr/>
        </p:nvSpPr>
        <p:spPr>
          <a:xfrm>
            <a:off x="4480719" y="2573365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10373</TotalTime>
  <Words>270</Words>
  <Application>Microsoft Office PowerPoint</Application>
  <PresentationFormat>Custom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Minhthangpc.VN</cp:lastModifiedBy>
  <cp:revision>1361</cp:revision>
  <dcterms:created xsi:type="dcterms:W3CDTF">2008-09-09T22:52:10Z</dcterms:created>
  <dcterms:modified xsi:type="dcterms:W3CDTF">2023-05-14T10:15:52Z</dcterms:modified>
  <cp:category>9Slide.vn</cp:category>
</cp:coreProperties>
</file>