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99" r:id="rId4"/>
  </p:sldMasterIdLst>
  <p:notesMasterIdLst>
    <p:notesMasterId r:id="rId18"/>
  </p:notesMasterIdLst>
  <p:sldIdLst>
    <p:sldId id="368" r:id="rId5"/>
    <p:sldId id="362" r:id="rId6"/>
    <p:sldId id="360" r:id="rId7"/>
    <p:sldId id="291" r:id="rId8"/>
    <p:sldId id="366" r:id="rId9"/>
    <p:sldId id="365" r:id="rId10"/>
    <p:sldId id="311" r:id="rId11"/>
    <p:sldId id="364" r:id="rId12"/>
    <p:sldId id="361" r:id="rId13"/>
    <p:sldId id="271" r:id="rId14"/>
    <p:sldId id="272" r:id="rId15"/>
    <p:sldId id="267" r:id="rId16"/>
    <p:sldId id="35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379A5"/>
    <a:srgbClr val="F0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BA8C-BD18-4646-9E9D-BED99482E9B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C14AB-38B4-4648-A3C9-3A9CBC93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8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3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6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0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0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3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8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87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0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41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40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9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5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4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7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2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1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8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32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51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3144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9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4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419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695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503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542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5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5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9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12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5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70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05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50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2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2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9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84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502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471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721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645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707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154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238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4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6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7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0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4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7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5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9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9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56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2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8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43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83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62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4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4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0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7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2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68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23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5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0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5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0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6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19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18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5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4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8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65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6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9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8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3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0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7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0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29.xml"/><Relationship Id="rId76" Type="http://schemas.openxmlformats.org/officeDocument/2006/relationships/slideLayout" Target="../slideLayouts/slideLayout137.xml"/><Relationship Id="rId84" Type="http://schemas.openxmlformats.org/officeDocument/2006/relationships/slideLayout" Target="../slideLayouts/slideLayout145.xml"/><Relationship Id="rId89" Type="http://schemas.openxmlformats.org/officeDocument/2006/relationships/slideLayout" Target="../slideLayouts/slideLayout150.xml"/><Relationship Id="rId97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9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slideLayout" Target="../slideLayouts/slideLayout127.xml"/><Relationship Id="rId74" Type="http://schemas.openxmlformats.org/officeDocument/2006/relationships/slideLayout" Target="../slideLayouts/slideLayout135.xml"/><Relationship Id="rId79" Type="http://schemas.openxmlformats.org/officeDocument/2006/relationships/slideLayout" Target="../slideLayouts/slideLayout140.xml"/><Relationship Id="rId8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82" Type="http://schemas.openxmlformats.org/officeDocument/2006/relationships/slideLayout" Target="../slideLayouts/slideLayout143.xml"/><Relationship Id="rId90" Type="http://schemas.openxmlformats.org/officeDocument/2006/relationships/slideLayout" Target="../slideLayouts/slideLayout151.xml"/><Relationship Id="rId95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30.xml"/><Relationship Id="rId7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slideLayout" Target="../slideLayouts/slideLayout133.xml"/><Relationship Id="rId80" Type="http://schemas.openxmlformats.org/officeDocument/2006/relationships/slideLayout" Target="../slideLayouts/slideLayout141.xml"/><Relationship Id="rId85" Type="http://schemas.openxmlformats.org/officeDocument/2006/relationships/slideLayout" Target="../slideLayouts/slideLayout146.xml"/><Relationship Id="rId93" Type="http://schemas.openxmlformats.org/officeDocument/2006/relationships/slideLayout" Target="../slideLayouts/slideLayout154.xml"/><Relationship Id="rId9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70" Type="http://schemas.openxmlformats.org/officeDocument/2006/relationships/slideLayout" Target="../slideLayouts/slideLayout131.xml"/><Relationship Id="rId75" Type="http://schemas.openxmlformats.org/officeDocument/2006/relationships/slideLayout" Target="../slideLayouts/slideLayout136.xml"/><Relationship Id="rId83" Type="http://schemas.openxmlformats.org/officeDocument/2006/relationships/slideLayout" Target="../slideLayouts/slideLayout144.xml"/><Relationship Id="rId88" Type="http://schemas.openxmlformats.org/officeDocument/2006/relationships/slideLayout" Target="../slideLayouts/slideLayout149.xml"/><Relationship Id="rId91" Type="http://schemas.openxmlformats.org/officeDocument/2006/relationships/slideLayout" Target="../slideLayouts/slideLayout152.xml"/><Relationship Id="rId9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73" Type="http://schemas.openxmlformats.org/officeDocument/2006/relationships/slideLayout" Target="../slideLayouts/slideLayout134.xml"/><Relationship Id="rId78" Type="http://schemas.openxmlformats.org/officeDocument/2006/relationships/slideLayout" Target="../slideLayouts/slideLayout139.xml"/><Relationship Id="rId81" Type="http://schemas.openxmlformats.org/officeDocument/2006/relationships/slideLayout" Target="../slideLayouts/slideLayout142.xml"/><Relationship Id="rId86" Type="http://schemas.openxmlformats.org/officeDocument/2006/relationships/slideLayout" Target="../slideLayouts/slideLayout147.xml"/><Relationship Id="rId94" Type="http://schemas.openxmlformats.org/officeDocument/2006/relationships/slideLayout" Target="../slideLayouts/slideLayout155.xml"/><Relationship Id="rId99" Type="http://schemas.openxmlformats.org/officeDocument/2006/relationships/theme" Target="../theme/theme3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50" r:id="rId2"/>
    <p:sldLayoutId id="2147483849" r:id="rId3"/>
    <p:sldLayoutId id="2147483848" r:id="rId4"/>
    <p:sldLayoutId id="2147483847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  <p:sldLayoutId id="2147483839" r:id="rId12"/>
    <p:sldLayoutId id="2147483838" r:id="rId13"/>
    <p:sldLayoutId id="2147483837" r:id="rId14"/>
    <p:sldLayoutId id="2147483836" r:id="rId15"/>
    <p:sldLayoutId id="2147483835" r:id="rId16"/>
    <p:sldLayoutId id="2147483834" r:id="rId17"/>
    <p:sldLayoutId id="2147483833" r:id="rId18"/>
    <p:sldLayoutId id="2147483832" r:id="rId19"/>
    <p:sldLayoutId id="2147483831" r:id="rId20"/>
    <p:sldLayoutId id="2147483830" r:id="rId21"/>
    <p:sldLayoutId id="2147483829" r:id="rId22"/>
    <p:sldLayoutId id="2147483828" r:id="rId23"/>
    <p:sldLayoutId id="2147483827" r:id="rId24"/>
    <p:sldLayoutId id="2147483826" r:id="rId25"/>
    <p:sldLayoutId id="2147483825" r:id="rId26"/>
    <p:sldLayoutId id="2147483824" r:id="rId27"/>
    <p:sldLayoutId id="2147483823" r:id="rId28"/>
    <p:sldLayoutId id="2147483822" r:id="rId29"/>
    <p:sldLayoutId id="2147483821" r:id="rId30"/>
    <p:sldLayoutId id="2147483820" r:id="rId31"/>
    <p:sldLayoutId id="2147483818" r:id="rId32"/>
    <p:sldLayoutId id="2147483817" r:id="rId33"/>
    <p:sldLayoutId id="2147483814" r:id="rId34"/>
    <p:sldLayoutId id="2147483813" r:id="rId35"/>
    <p:sldLayoutId id="2147483812" r:id="rId36"/>
    <p:sldLayoutId id="2147483811" r:id="rId37"/>
    <p:sldLayoutId id="2147483662" r:id="rId38"/>
    <p:sldLayoutId id="2147483846" r:id="rId39"/>
    <p:sldLayoutId id="2147483816" r:id="rId40"/>
    <p:sldLayoutId id="2147483815" r:id="rId41"/>
    <p:sldLayoutId id="2147483663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70" r:id="rId49"/>
    <p:sldLayoutId id="214748367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  <p:sldLayoutId id="2147483737" r:id="rId52"/>
    <p:sldLayoutId id="2147483738" r:id="rId53"/>
    <p:sldLayoutId id="2147483739" r:id="rId54"/>
    <p:sldLayoutId id="2147483740" r:id="rId55"/>
    <p:sldLayoutId id="2147483741" r:id="rId56"/>
    <p:sldLayoutId id="2147483742" r:id="rId57"/>
    <p:sldLayoutId id="2147483743" r:id="rId58"/>
    <p:sldLayoutId id="2147483744" r:id="rId59"/>
    <p:sldLayoutId id="2147483745" r:id="rId60"/>
    <p:sldLayoutId id="2147483746" r:id="rId61"/>
    <p:sldLayoutId id="2147483747" r:id="rId62"/>
    <p:sldLayoutId id="2147483748" r:id="rId63"/>
    <p:sldLayoutId id="2147483749" r:id="rId64"/>
    <p:sldLayoutId id="2147483750" r:id="rId65"/>
    <p:sldLayoutId id="2147483751" r:id="rId66"/>
    <p:sldLayoutId id="2147483752" r:id="rId67"/>
    <p:sldLayoutId id="2147483753" r:id="rId68"/>
    <p:sldLayoutId id="2147483754" r:id="rId69"/>
    <p:sldLayoutId id="2147483755" r:id="rId70"/>
    <p:sldLayoutId id="2147483756" r:id="rId71"/>
    <p:sldLayoutId id="2147483757" r:id="rId72"/>
    <p:sldLayoutId id="2147483758" r:id="rId73"/>
    <p:sldLayoutId id="2147483759" r:id="rId74"/>
    <p:sldLayoutId id="2147483760" r:id="rId75"/>
    <p:sldLayoutId id="2147483761" r:id="rId76"/>
    <p:sldLayoutId id="2147483762" r:id="rId77"/>
    <p:sldLayoutId id="2147483763" r:id="rId78"/>
    <p:sldLayoutId id="2147483764" r:id="rId79"/>
    <p:sldLayoutId id="2147483765" r:id="rId80"/>
    <p:sldLayoutId id="2147483766" r:id="rId81"/>
    <p:sldLayoutId id="2147483767" r:id="rId82"/>
    <p:sldLayoutId id="2147483768" r:id="rId83"/>
    <p:sldLayoutId id="2147483769" r:id="rId84"/>
    <p:sldLayoutId id="2147483770" r:id="rId85"/>
    <p:sldLayoutId id="2147483771" r:id="rId86"/>
    <p:sldLayoutId id="2147483772" r:id="rId87"/>
    <p:sldLayoutId id="2147483773" r:id="rId88"/>
    <p:sldLayoutId id="2147483774" r:id="rId89"/>
    <p:sldLayoutId id="2147483775" r:id="rId90"/>
    <p:sldLayoutId id="2147483776" r:id="rId91"/>
    <p:sldLayoutId id="2147483777" r:id="rId92"/>
    <p:sldLayoutId id="2147483778" r:id="rId93"/>
    <p:sldLayoutId id="2147483779" r:id="rId94"/>
    <p:sldLayoutId id="2147483780" r:id="rId95"/>
    <p:sldLayoutId id="2147483781" r:id="rId96"/>
    <p:sldLayoutId id="2147483782" r:id="rId97"/>
    <p:sldLayoutId id="2147483851" r:id="rId9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4" y="4953003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1" y="4165373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953" y="2789325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3582" y="439355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cho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45040" y="1479349"/>
            <a:ext cx="710192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Công cha,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ĩa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mẹ, ơn thầy.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0634" y="15100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5040" y="2462617"/>
            <a:ext cx="808390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công mài sắt,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 kim.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FC0709-A2D2-4167-B355-9850A9B7C896}"/>
              </a:ext>
            </a:extLst>
          </p:cNvPr>
          <p:cNvSpPr/>
          <p:nvPr/>
        </p:nvSpPr>
        <p:spPr>
          <a:xfrm>
            <a:off x="5043488" y="1644767"/>
            <a:ext cx="714587" cy="504503"/>
          </a:xfrm>
          <a:prstGeom prst="rect">
            <a:avLst/>
          </a:prstGeom>
          <a:solidFill>
            <a:srgbClr val="F379A5"/>
          </a:solidFill>
          <a:ln>
            <a:solidFill>
              <a:srgbClr val="F0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5D27825-59B9-4A15-BEE5-3853A145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154"/>
            <a:ext cx="2644726" cy="2644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0243" y="2479042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C4FCC5-A9EE-43CE-9606-D98D013312D0}"/>
              </a:ext>
            </a:extLst>
          </p:cNvPr>
          <p:cNvSpPr/>
          <p:nvPr/>
        </p:nvSpPr>
        <p:spPr>
          <a:xfrm>
            <a:off x="6940243" y="2610625"/>
            <a:ext cx="654295" cy="521892"/>
          </a:xfrm>
          <a:prstGeom prst="rect">
            <a:avLst/>
          </a:prstGeom>
          <a:solidFill>
            <a:srgbClr val="F379A5"/>
          </a:solidFill>
          <a:ln>
            <a:solidFill>
              <a:srgbClr val="F0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bắt đầu bằng 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 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068247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6644" y="3830556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tốt                 , mưa tốt lúa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tốt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 như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 như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AD8F1A-2730-4331-9017-E16E911EB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67" y="3728026"/>
            <a:ext cx="1216354" cy="8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 tên sự vật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ghi-ta</a:t>
            </a:r>
          </a:p>
        </p:txBody>
      </p:sp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45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BA4134-4927-40D2-9BCF-564A83A3464C}"/>
              </a:ext>
            </a:extLst>
          </p:cNvPr>
          <p:cNvSpPr/>
          <p:nvPr/>
        </p:nvSpPr>
        <p:spPr>
          <a:xfrm>
            <a:off x="2544983" y="1490388"/>
            <a:ext cx="87417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 ! </a:t>
            </a:r>
            <a:endParaRPr lang="en-US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D47E14-6594-46CB-B504-6F96A3B8EA35}"/>
              </a:ext>
            </a:extLst>
          </p:cNvPr>
          <p:cNvGrpSpPr/>
          <p:nvPr/>
        </p:nvGrpSpPr>
        <p:grpSpPr>
          <a:xfrm>
            <a:off x="2743200" y="98391"/>
            <a:ext cx="9101797" cy="6759609"/>
            <a:chOff x="1280161" y="0"/>
            <a:chExt cx="8525021" cy="6759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A573D81-E4C0-43FD-9F1D-8AB7AC3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1" y="31529"/>
              <a:ext cx="8525021" cy="67280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69535A-DCAA-4C02-A126-61C7294A6130}"/>
                </a:ext>
              </a:extLst>
            </p:cNvPr>
            <p:cNvSpPr/>
            <p:nvPr/>
          </p:nvSpPr>
          <p:spPr>
            <a:xfrm>
              <a:off x="2658794" y="0"/>
              <a:ext cx="2588455" cy="2897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5FAFDF-464D-48A4-919C-7327DC1F1293}"/>
              </a:ext>
            </a:extLst>
          </p:cNvPr>
          <p:cNvGrpSpPr/>
          <p:nvPr/>
        </p:nvGrpSpPr>
        <p:grpSpPr>
          <a:xfrm>
            <a:off x="1557015" y="426827"/>
            <a:ext cx="4311705" cy="1294666"/>
            <a:chOff x="9566064" y="964372"/>
            <a:chExt cx="5446164" cy="698253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197F49FA-7A09-45C8-B9C2-A53FFB4C3B5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C6C909FE-333C-4484-A069-8B9EE7A8F43C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70892A4C-B373-4F9B-8F1C-F9242B3B2A54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B353ABD-1E80-4CBB-9BF5-8D0934F7F9C2}"/>
              </a:ext>
            </a:extLst>
          </p:cNvPr>
          <p:cNvGrpSpPr/>
          <p:nvPr/>
        </p:nvGrpSpPr>
        <p:grpSpPr>
          <a:xfrm>
            <a:off x="627602" y="35350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01CB6FF-8F2F-448D-B1E5-0EF8FBBB2C7D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2A1D8D8-403C-4530-9643-8ED8B04E5260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833174-0C67-4C82-A996-176069507905}"/>
              </a:ext>
            </a:extLst>
          </p:cNvPr>
          <p:cNvSpPr txBox="1"/>
          <p:nvPr/>
        </p:nvSpPr>
        <p:spPr>
          <a:xfrm>
            <a:off x="629911" y="39268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07F704-7BD0-4217-82EA-429673ACA3BD}"/>
              </a:ext>
            </a:extLst>
          </p:cNvPr>
          <p:cNvSpPr txBox="1"/>
          <p:nvPr/>
        </p:nvSpPr>
        <p:spPr>
          <a:xfrm>
            <a:off x="1076845" y="676355"/>
            <a:ext cx="503791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607002" y="1883846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255" y="1050607"/>
            <a:ext cx="110944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ng/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r/d/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an/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ang.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5468" y="401351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2AACD2-17AE-4AE9-B8FA-9A0E816779DC}"/>
              </a:ext>
            </a:extLst>
          </p:cNvPr>
          <p:cNvSpPr/>
          <p:nvPr/>
        </p:nvSpPr>
        <p:spPr>
          <a:xfrm>
            <a:off x="2795778" y="1043192"/>
            <a:ext cx="6600444" cy="5546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667A0B76-420B-4DD0-AAA0-BA2541F8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2" y="4221765"/>
            <a:ext cx="2795778" cy="2795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113" y="1979112"/>
            <a:ext cx="5010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113" y="4521896"/>
            <a:ext cx="3945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Vẽ ông trăng trên cao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Rải ánh vàng đầy ngõ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Vẽ cánh diều no gió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Vi vu giữa trời xanh.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740" y="1175265"/>
            <a:ext cx="301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0" y="-297"/>
            <a:ext cx="1228299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402" y="116774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34316" y="3178857"/>
            <a:ext cx="107576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34316" y="3865968"/>
            <a:ext cx="844397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067279" y="5450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213871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8" y="3107208"/>
            <a:ext cx="312619" cy="584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487" y="1927590"/>
            <a:ext cx="977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5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CE26CA-39A9-4768-B9DA-7A35CE0AAB7F}"/>
              </a:ext>
            </a:extLst>
          </p:cNvPr>
          <p:cNvSpPr/>
          <p:nvPr/>
        </p:nvSpPr>
        <p:spPr>
          <a:xfrm flipH="1" flipV="1">
            <a:off x="451642" y="644577"/>
            <a:ext cx="11329322" cy="592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799" y="283534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90" y="1501894"/>
            <a:ext cx="97019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5445" y="404482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609" y="2129293"/>
            <a:ext cx="105873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những chữ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2330" y="342933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6388DD0-5666-4444-BEE3-D2AD3119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564207"/>
            <a:ext cx="383478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7B82E18-49A0-4250-AAD0-20660D8A5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2795598"/>
            <a:ext cx="383478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9B3FFF3-DE29-42BD-AA39-FF648393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9" y="4073338"/>
            <a:ext cx="383478" cy="615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2" y="2074879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17779" y="597394"/>
            <a:ext cx="4981250" cy="768270"/>
            <a:chOff x="-395816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95816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40345" y="2198020"/>
            <a:ext cx="7053279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5468" y="401351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2AACD2-17AE-4AE9-B8FA-9A0E816779DC}"/>
              </a:ext>
            </a:extLst>
          </p:cNvPr>
          <p:cNvSpPr/>
          <p:nvPr/>
        </p:nvSpPr>
        <p:spPr>
          <a:xfrm>
            <a:off x="2795778" y="1043192"/>
            <a:ext cx="6600444" cy="5546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667A0B76-420B-4DD0-AAA0-BA2541F8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2" y="4221765"/>
            <a:ext cx="2795778" cy="2795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113" y="1979112"/>
            <a:ext cx="5010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trắng,bút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113" y="4521896"/>
            <a:ext cx="3945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 ông trăng trên cao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Rải ánh vàng đầy ngõ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 cánh diều no gió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 vu giữa trời xanh.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304" y="1228117"/>
            <a:ext cx="301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479332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519</Words>
  <Application>Microsoft Office PowerPoint</Application>
  <PresentationFormat>Custom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42</cp:revision>
  <dcterms:created xsi:type="dcterms:W3CDTF">2021-07-17T02:18:45Z</dcterms:created>
  <dcterms:modified xsi:type="dcterms:W3CDTF">2023-10-15T22:52:31Z</dcterms:modified>
</cp:coreProperties>
</file>