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7" r:id="rId2"/>
    <p:sldMasterId id="2147483711" r:id="rId3"/>
  </p:sldMasterIdLst>
  <p:notesMasterIdLst>
    <p:notesMasterId r:id="rId16"/>
  </p:notesMasterIdLst>
  <p:sldIdLst>
    <p:sldId id="306" r:id="rId4"/>
    <p:sldId id="287" r:id="rId5"/>
    <p:sldId id="282" r:id="rId6"/>
    <p:sldId id="289" r:id="rId7"/>
    <p:sldId id="301" r:id="rId8"/>
    <p:sldId id="268" r:id="rId9"/>
    <p:sldId id="267" r:id="rId10"/>
    <p:sldId id="266" r:id="rId11"/>
    <p:sldId id="302" r:id="rId12"/>
    <p:sldId id="303" r:id="rId13"/>
    <p:sldId id="304" r:id="rId14"/>
    <p:sldId id="285"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 id="2" name="Windows User" initials="WU" lastIdx="3" clrIdx="1">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5227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41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257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97F697-5284-4A62-9B07-370CE14EBE5B}" type="slidenum">
              <a:rPr lang="zh-CN" altLang="en-US" smtClean="0"/>
              <a:t>8</a:t>
            </a:fld>
            <a:endParaRPr lang="zh-CN" altLang="en-US"/>
          </a:p>
        </p:txBody>
      </p:sp>
    </p:spTree>
    <p:extLst>
      <p:ext uri="{BB962C8B-B14F-4D97-AF65-F5344CB8AC3E}">
        <p14:creationId xmlns:p14="http://schemas.microsoft.com/office/powerpoint/2010/main" val="1247129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08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70D28F20-4900-0903-11A9-70353157D071}"/>
              </a:ext>
            </a:extLst>
          </p:cNvPr>
          <p:cNvGrpSpPr/>
          <p:nvPr userDrawn="1"/>
        </p:nvGrpSpPr>
        <p:grpSpPr>
          <a:xfrm>
            <a:off x="0" y="5949574"/>
            <a:ext cx="12192000" cy="908426"/>
            <a:chOff x="-251460" y="5305036"/>
            <a:chExt cx="12694920" cy="4572004"/>
          </a:xfrm>
        </p:grpSpPr>
        <p:sp>
          <p:nvSpPr>
            <p:cNvPr id="13" name="Rectangle 12">
              <a:extLst>
                <a:ext uri="{FF2B5EF4-FFF2-40B4-BE49-F238E27FC236}">
                  <a16:creationId xmlns="" xmlns:a16="http://schemas.microsoft.com/office/drawing/2014/main"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4" name="Rectangle 13">
              <a:extLst>
                <a:ext uri="{FF2B5EF4-FFF2-40B4-BE49-F238E27FC236}">
                  <a16:creationId xmlns="" xmlns:a16="http://schemas.microsoft.com/office/drawing/2014/main"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5" name="Rectangle 14">
              <a:extLst>
                <a:ext uri="{FF2B5EF4-FFF2-40B4-BE49-F238E27FC236}">
                  <a16:creationId xmlns="" xmlns:a16="http://schemas.microsoft.com/office/drawing/2014/main"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grpSp>
      <p:pic>
        <p:nvPicPr>
          <p:cNvPr id="3" name="Picture 2">
            <a:extLst>
              <a:ext uri="{FF2B5EF4-FFF2-40B4-BE49-F238E27FC236}">
                <a16:creationId xmlns="" xmlns:a16="http://schemas.microsoft.com/office/drawing/2014/main" id="{6142903B-1DFB-3542-4486-AACBE7936041}"/>
              </a:ext>
            </a:extLst>
          </p:cNvPr>
          <p:cNvPicPr>
            <a:picLocks noChangeAspect="1"/>
          </p:cNvPicPr>
          <p:nvPr userDrawn="1"/>
        </p:nvPicPr>
        <p:blipFill rotWithShape="1">
          <a:blip r:embed="rId2"/>
          <a:srcRect t="64690" r="65687"/>
          <a:stretch/>
        </p:blipFill>
        <p:spPr>
          <a:xfrm>
            <a:off x="8869680" y="1"/>
            <a:ext cx="3322320" cy="872732"/>
          </a:xfrm>
          <a:prstGeom prst="rect">
            <a:avLst/>
          </a:prstGeom>
        </p:spPr>
      </p:pic>
    </p:spTree>
    <p:extLst>
      <p:ext uri="{BB962C8B-B14F-4D97-AF65-F5344CB8AC3E}">
        <p14:creationId xmlns:p14="http://schemas.microsoft.com/office/powerpoint/2010/main" val="3788478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10/22/2023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10/22/2023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10/22/2023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30440573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10/22/2023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extLst>
      <p:ext uri="{BB962C8B-B14F-4D97-AF65-F5344CB8AC3E}">
        <p14:creationId xmlns:p14="http://schemas.microsoft.com/office/powerpoint/2010/main" val="42263954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10/22/2023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10/22/2023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10/22/2023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10/22/2023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10/22/2023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10/22/2023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10/22/2023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10/22/2023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10/22/2023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64583650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5179391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9150661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7952971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086284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31121892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4344" y="198033"/>
            <a:ext cx="11823312" cy="6461933"/>
          </a:xfrm>
          <a:prstGeom prst="rect">
            <a:avLst/>
          </a:prstGeom>
        </p:spPr>
      </p:pic>
      <p:sp>
        <p:nvSpPr>
          <p:cNvPr id="2" name="标题 1"/>
          <p:cNvSpPr>
            <a:spLocks noGrp="1"/>
          </p:cNvSpPr>
          <p:nvPr>
            <p:ph type="title" hasCustomPrompt="1"/>
          </p:nvPr>
        </p:nvSpPr>
        <p:spPr>
          <a:xfrm>
            <a:off x="499797" y="318559"/>
            <a:ext cx="10972800" cy="466064"/>
          </a:xfrm>
        </p:spPr>
        <p:txBody>
          <a:bodyPr>
            <a:noAutofit/>
          </a:bodyPr>
          <a:lstStyle>
            <a:lvl1pPr algn="l">
              <a:defRPr sz="2665" b="0" i="0">
                <a:solidFill>
                  <a:schemeClr val="tx1">
                    <a:lumMod val="85000"/>
                    <a:lumOff val="15000"/>
                  </a:schemeClr>
                </a:solidFill>
                <a:latin typeface="方正卡通简体" panose="03000509000000000000" pitchFamily="65" charset="-122"/>
                <a:ea typeface="方正卡通简体" panose="03000509000000000000" pitchFamily="65" charset="-122"/>
              </a:defRPr>
            </a:lvl1pPr>
          </a:lstStyle>
          <a:p>
            <a:r>
              <a:rPr lang="zh-CN" altLang="en-US" dirty="0"/>
              <a:t>第一部分  点击此处输入您的标题</a:t>
            </a:r>
          </a:p>
        </p:txBody>
      </p:sp>
      <p:sp>
        <p:nvSpPr>
          <p:cNvPr id="3" name="日期占位符 2"/>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D5F6FF-76A1-4CE1-A727-BAA53E4938F6}" type="slidenum">
              <a:rPr lang="zh-CN" altLang="en-US" smtClean="0"/>
              <a:t>‹#›</a:t>
            </a:fld>
            <a:endParaRPr lang="zh-CN" altLang="en-US"/>
          </a:p>
        </p:txBody>
      </p:sp>
      <p:grpSp>
        <p:nvGrpSpPr>
          <p:cNvPr id="8" name="组合 7"/>
          <p:cNvGrpSpPr/>
          <p:nvPr userDrawn="1"/>
        </p:nvGrpSpPr>
        <p:grpSpPr>
          <a:xfrm>
            <a:off x="11232571" y="6282448"/>
            <a:ext cx="958165" cy="384043"/>
            <a:chOff x="8424428" y="4716750"/>
            <a:chExt cx="718624" cy="288032"/>
          </a:xfrm>
          <a:solidFill>
            <a:srgbClr val="BFBFBF"/>
          </a:solidFill>
        </p:grpSpPr>
        <p:sp>
          <p:nvSpPr>
            <p:cNvPr id="9" name="圆角矩形 8"/>
            <p:cNvSpPr/>
            <p:nvPr userDrawn="1"/>
          </p:nvSpPr>
          <p:spPr>
            <a:xfrm>
              <a:off x="8424428" y="4716750"/>
              <a:ext cx="468052" cy="28803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矩形 9"/>
            <p:cNvSpPr/>
            <p:nvPr userDrawn="1"/>
          </p:nvSpPr>
          <p:spPr>
            <a:xfrm>
              <a:off x="8820472" y="4948014"/>
              <a:ext cx="322580" cy="567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0"/>
          <p:cNvSpPr txBox="1"/>
          <p:nvPr userDrawn="1"/>
        </p:nvSpPr>
        <p:spPr>
          <a:xfrm>
            <a:off x="11300685" y="6248767"/>
            <a:ext cx="334010" cy="420370"/>
          </a:xfrm>
          <a:prstGeom prst="rect">
            <a:avLst/>
          </a:prstGeom>
          <a:noFill/>
        </p:spPr>
        <p:txBody>
          <a:bodyPr wrap="none" rtlCol="0">
            <a:spAutoFit/>
          </a:bodyPr>
          <a:lstStyle/>
          <a:p>
            <a:fld id="{15E71900-10A2-4CC6-8A82-1659C4480C15}" type="slidenum">
              <a:rPr lang="zh-CN" altLang="en-US" sz="2135" smtClean="0">
                <a:solidFill>
                  <a:schemeClr val="tx1">
                    <a:lumMod val="65000"/>
                    <a:lumOff val="35000"/>
                  </a:schemeClr>
                </a:solidFill>
              </a:rPr>
              <a:t>‹#›</a:t>
            </a:fld>
            <a:endParaRPr lang="zh-CN" altLang="en-US" sz="2135" dirty="0">
              <a:solidFill>
                <a:schemeClr val="tx1">
                  <a:lumMod val="65000"/>
                  <a:lumOff val="3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74D81-BE9C-4C9D-8371-8BC208C7A872}" type="datetimeFigureOut">
              <a:rPr lang="zh-CN" altLang="en-US" smtClean="0"/>
              <a:t>2023/10/22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D5F6FF-76A1-4CE1-A727-BAA53E4938F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4.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2274D81-BE9C-4C9D-8371-8BC208C7A872}" type="datetimeFigureOut">
              <a:rPr lang="zh-CN" altLang="en-US" smtClean="0"/>
              <a:t>2023/10/22</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ED5F6FF-76A1-4CE1-A727-BAA53E4938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3"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10/22/2023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30" r:id="rId3"/>
    <p:sldLayoutId id="2147483725"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32" r:id="rId3"/>
    <p:sldLayoutId id="2147483731" r:id="rId4"/>
    <p:sldLayoutId id="2147483727" r:id="rId5"/>
    <p:sldLayoutId id="2147483726" r:id="rId6"/>
    <p:sldLayoutId id="2147483714" r:id="rId7"/>
    <p:sldLayoutId id="2147483715" r:id="rId8"/>
    <p:sldLayoutId id="2147483716" r:id="rId9"/>
    <p:sldLayoutId id="2147483717" r:id="rId10"/>
    <p:sldLayoutId id="2147483718" r:id="rId11"/>
    <p:sldLayoutId id="2147483729" r:id="rId12"/>
    <p:sldLayoutId id="2147483728" r:id="rId13"/>
    <p:sldLayoutId id="2147483719" r:id="rId14"/>
    <p:sldLayoutId id="2147483720" r:id="rId15"/>
    <p:sldLayoutId id="2147483721" r:id="rId16"/>
    <p:sldLayoutId id="2147483722" r:id="rId17"/>
    <p:sldLayoutId id="214748372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9.xml"/><Relationship Id="rId4" Type="http://schemas.openxmlformats.org/officeDocument/2006/relationships/image" Target="../media/image39.gif"/></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9.tmp"/><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9.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159936" y="2448218"/>
            <a:ext cx="11828864"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12192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405" y="4953005"/>
            <a:ext cx="9439745" cy="2066177"/>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20030" y="4165375"/>
            <a:ext cx="2638084"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20030" y="2834861"/>
            <a:ext cx="12192000" cy="663876"/>
          </a:xfrm>
          <a:prstGeom prst="rect">
            <a:avLst/>
          </a:prstGeom>
          <a:noFill/>
        </p:spPr>
        <p:txBody>
          <a:bodyPr wrap="square" lIns="108816" tIns="54408" rIns="108816" bIns="54408" rtlCol="0">
            <a:spAutoFit/>
          </a:bodyPr>
          <a:lstStyle/>
          <a:p>
            <a:pPr algn="ctr"/>
            <a:r>
              <a:rPr lang="en-US" sz="36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6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6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6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6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Em</a:t>
            </a:r>
            <a:r>
              <a:rPr lang="en-US" sz="36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6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vui</a:t>
            </a:r>
            <a:r>
              <a:rPr lang="en-US" sz="36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6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học</a:t>
            </a:r>
            <a:r>
              <a:rPr lang="en-US" sz="36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600" b="1" smtClean="0">
                <a:solidFill>
                  <a:schemeClr val="accent2">
                    <a:lumMod val="75000"/>
                  </a:schemeClr>
                </a:solidFill>
                <a:latin typeface="Times New Roman" pitchFamily="18" charset="0"/>
                <a:ea typeface="Arial-Rounded" panose="020B0500000000000000" pitchFamily="34" charset="0"/>
                <a:cs typeface="Times New Roman" pitchFamily="18" charset="0"/>
              </a:rPr>
              <a:t>Toán</a:t>
            </a:r>
            <a:endParaRPr lang="en-US" sz="3600" b="1" noProof="1">
              <a:latin typeface="Times New Roman" pitchFamily="18" charset="0"/>
              <a:ea typeface="Helvetica-Narrow"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59936" y="-18954"/>
            <a:ext cx="12032064" cy="1584641"/>
          </a:xfrm>
          <a:prstGeom prst="rect">
            <a:avLst/>
          </a:prstGeom>
          <a:noFill/>
        </p:spPr>
        <p:txBody>
          <a:bodyPr wrap="square" lIns="108816" tIns="54408" rIns="108816" bIns="54408">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88161">
              <a:spcBef>
                <a:spcPts val="714"/>
              </a:spcBef>
              <a:defRPr/>
            </a:pPr>
            <a:r>
              <a:rPr lang="vi-VN" altLang="en-US" sz="4500" b="1" i="1" dirty="0">
                <a:solidFill>
                  <a:srgbClr val="002060"/>
                </a:solidFill>
                <a:latin typeface="+mj-lt"/>
                <a:cs typeface="Times New Roman" panose="02020603050405020304" pitchFamily="18" charset="0"/>
              </a:rPr>
              <a:t>TRƯỜNG TIỂU HỌC ÁI MỘ A</a:t>
            </a:r>
          </a:p>
          <a:p>
            <a:pPr algn="ctr" defTabSz="1088161">
              <a:spcBef>
                <a:spcPts val="714"/>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Toán</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a:t>
            </a:r>
            <a:r>
              <a:rPr lang="en-US" altLang="en-US" sz="4500" b="1" i="1" dirty="0" smtClean="0">
                <a:solidFill>
                  <a:srgbClr val="002060"/>
                </a:solidFill>
                <a:latin typeface="Times New Roman" pitchFamily="18" charset="0"/>
                <a:cs typeface="Times New Roman" pitchFamily="18" charset="0"/>
              </a:rPr>
              <a:t>2 </a:t>
            </a:r>
            <a:endParaRPr lang="en-US" altLang="en-US" sz="45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52290086"/>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8" descr="Phim Hoạt Hình Gió Tay Tuyển Sinh, Lâu đài, Gốc, Bãi Cỏ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7747" cy="685468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128157" y="4157992"/>
            <a:ext cx="2802214" cy="2802214"/>
            <a:chOff x="3501512" y="4102041"/>
            <a:chExt cx="2802214" cy="2802214"/>
          </a:xfrm>
        </p:grpSpPr>
        <p:pic>
          <p:nvPicPr>
            <p:cNvPr id="28"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22" name="Parallelogram 21"/>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8</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1129504" y="4055786"/>
            <a:ext cx="2802214" cy="2802214"/>
            <a:chOff x="3501512" y="4102041"/>
            <a:chExt cx="2802214" cy="2802214"/>
          </a:xfrm>
        </p:grpSpPr>
        <p:pic>
          <p:nvPicPr>
            <p:cNvPr id="33"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34" name="Parallelogram 33"/>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9</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6735556" y="4052473"/>
            <a:ext cx="2802214" cy="2802214"/>
            <a:chOff x="3501512" y="4102041"/>
            <a:chExt cx="2802214" cy="2802214"/>
          </a:xfrm>
        </p:grpSpPr>
        <p:pic>
          <p:nvPicPr>
            <p:cNvPr id="36"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37" name="Parallelogram 36"/>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13</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9648438" y="4055786"/>
            <a:ext cx="2802214" cy="2802214"/>
            <a:chOff x="3501512" y="4102041"/>
            <a:chExt cx="2802214" cy="2802214"/>
          </a:xfrm>
        </p:grpSpPr>
        <p:pic>
          <p:nvPicPr>
            <p:cNvPr id="39" name="Picture 6" descr="Hình ảnh Hộp Thư Màu đỏ Hộp Thư Ba Chiều Hộp Thư Mở Hộp Thư Tin Tức, Hộp  Thư Màu đỏ, Hộp Thư Ba Chiều, Mở Hộp Thư miễn phí tải tập"/>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flipH="1">
              <a:off x="3501512" y="4102041"/>
              <a:ext cx="2802214" cy="2802214"/>
            </a:xfrm>
            <a:prstGeom prst="rect">
              <a:avLst/>
            </a:prstGeom>
            <a:noFill/>
            <a:extLst>
              <a:ext uri="{909E8E84-426E-40DD-AFC4-6F175D3DCCD1}">
                <a14:hiddenFill xmlns:a14="http://schemas.microsoft.com/office/drawing/2010/main">
                  <a:solidFill>
                    <a:srgbClr val="FFFFFF"/>
                  </a:solidFill>
                </a14:hiddenFill>
              </a:ext>
            </a:extLst>
          </p:spPr>
        </p:pic>
        <p:sp>
          <p:nvSpPr>
            <p:cNvPr id="40" name="Parallelogram 39"/>
            <p:cNvSpPr/>
            <p:nvPr/>
          </p:nvSpPr>
          <p:spPr>
            <a:xfrm rot="366162">
              <a:off x="3836704" y="4260926"/>
              <a:ext cx="1099203" cy="617499"/>
            </a:xfrm>
            <a:prstGeom prst="parallelogram">
              <a:avLst>
                <a:gd name="adj" fmla="val 5544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smtClean="0">
                  <a:solidFill>
                    <a:srgbClr val="0000FF"/>
                  </a:solidFill>
                  <a:latin typeface="Times New Roman" panose="02020603050405020304" pitchFamily="18" charset="0"/>
                  <a:cs typeface="Times New Roman" panose="02020603050405020304" pitchFamily="18" charset="0"/>
                </a:rPr>
                <a:t>12</a:t>
              </a:r>
              <a:endParaRPr lang="en-US" sz="2800" b="1">
                <a:solidFill>
                  <a:srgbClr val="0000FF"/>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552048" y="200503"/>
            <a:ext cx="3120537" cy="3096286"/>
            <a:chOff x="644462" y="158483"/>
            <a:chExt cx="2992123" cy="2992124"/>
          </a:xfrm>
        </p:grpSpPr>
        <p:pic>
          <p:nvPicPr>
            <p:cNvPr id="7"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9 + 3</a:t>
              </a:r>
              <a:endParaRPr 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0" name="Group 9"/>
          <p:cNvGrpSpPr/>
          <p:nvPr/>
        </p:nvGrpSpPr>
        <p:grpSpPr>
          <a:xfrm>
            <a:off x="3134340" y="138490"/>
            <a:ext cx="2992123" cy="2992124"/>
            <a:chOff x="644462" y="158483"/>
            <a:chExt cx="2992123" cy="2992124"/>
          </a:xfrm>
        </p:grpSpPr>
        <p:pic>
          <p:nvPicPr>
            <p:cNvPr id="11"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17 - 8</a:t>
              </a:r>
              <a:endParaRPr lang="en-US" sz="2400" b="1">
                <a:solidFill>
                  <a:srgbClr val="FF0000"/>
                </a:solidFill>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5913426" y="530558"/>
            <a:ext cx="2992123" cy="2992124"/>
            <a:chOff x="644462" y="158483"/>
            <a:chExt cx="2992123" cy="2992124"/>
          </a:xfrm>
        </p:grpSpPr>
        <p:pic>
          <p:nvPicPr>
            <p:cNvPr id="16"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6 + 7</a:t>
              </a:r>
              <a:endParaRPr lang="en-US" sz="2400" b="1">
                <a:solidFill>
                  <a:srgbClr val="FF0000"/>
                </a:solidFill>
                <a:latin typeface="Times New Roman" panose="02020603050405020304" pitchFamily="18" charset="0"/>
                <a:cs typeface="Times New Roman" panose="02020603050405020304" pitchFamily="18" charset="0"/>
              </a:endParaRPr>
            </a:p>
          </p:txBody>
        </p:sp>
      </p:grpSp>
      <p:grpSp>
        <p:nvGrpSpPr>
          <p:cNvPr id="43" name="Group 42"/>
          <p:cNvGrpSpPr/>
          <p:nvPr/>
        </p:nvGrpSpPr>
        <p:grpSpPr>
          <a:xfrm>
            <a:off x="8692511" y="-4131"/>
            <a:ext cx="2875603" cy="2925195"/>
            <a:chOff x="644462" y="158483"/>
            <a:chExt cx="2992123" cy="2992124"/>
          </a:xfrm>
        </p:grpSpPr>
        <p:pic>
          <p:nvPicPr>
            <p:cNvPr id="44" name="Picture 2" descr="Hình động các chú chim » Tài liệu miễn phí cho Giáo viên, học sinh."/>
            <p:cNvPicPr>
              <a:picLocks noChangeAspect="1" noChangeArrowheads="1" noCrop="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62" y="158483"/>
              <a:ext cx="2992123" cy="2992124"/>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rot="21131891">
              <a:off x="1665215" y="2037029"/>
              <a:ext cx="950615" cy="461665"/>
            </a:xfrm>
            <a:prstGeom prst="rect">
              <a:avLst/>
            </a:prstGeom>
            <a:solidFill>
              <a:schemeClr val="accent4">
                <a:lumMod val="20000"/>
                <a:lumOff val="80000"/>
              </a:schemeClr>
            </a:solid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13 - 5</a:t>
              </a:r>
              <a:endParaRPr lang="en-US" sz="2400" b="1">
                <a:solidFill>
                  <a:srgbClr val="FF0000"/>
                </a:solidFill>
                <a:latin typeface="Times New Roman" panose="02020603050405020304" pitchFamily="18" charset="0"/>
                <a:cs typeface="Times New Roman" panose="02020603050405020304" pitchFamily="18" charset="0"/>
              </a:endParaRPr>
            </a:p>
          </p:txBody>
        </p:sp>
      </p:grpSp>
      <p:sp>
        <p:nvSpPr>
          <p:cNvPr id="49" name="Title 1"/>
          <p:cNvSpPr>
            <a:spLocks noGrp="1"/>
          </p:cNvSpPr>
          <p:nvPr>
            <p:ph type="title"/>
          </p:nvPr>
        </p:nvSpPr>
        <p:spPr>
          <a:xfrm>
            <a:off x="575886" y="0"/>
            <a:ext cx="10536656" cy="1150572"/>
          </a:xfrm>
          <a:solidFill>
            <a:schemeClr val="accent4">
              <a:lumMod val="60000"/>
              <a:lumOff val="40000"/>
            </a:schemeClr>
          </a:solidFill>
        </p:spPr>
        <p:txBody>
          <a:bodyPr>
            <a:normAutofit/>
          </a:bodyPr>
          <a:lstStyle/>
          <a:p>
            <a:pPr algn="ctr"/>
            <a:r>
              <a:rPr lang="en-US" sz="4000" b="1" dirty="0" err="1" smtClean="0">
                <a:solidFill>
                  <a:srgbClr val="0000FF"/>
                </a:solidFill>
                <a:latin typeface="Times New Roman" panose="02020603050405020304" pitchFamily="18" charset="0"/>
                <a:cs typeface="Times New Roman" panose="02020603050405020304" pitchFamily="18" charset="0"/>
              </a:rPr>
              <a:t>Chim</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đưa</a:t>
            </a:r>
            <a:r>
              <a:rPr lang="en-US" sz="4000" b="1" dirty="0" smtClean="0">
                <a:solidFill>
                  <a:srgbClr val="0000FF"/>
                </a:solidFill>
                <a:latin typeface="Times New Roman" panose="02020603050405020304" pitchFamily="18" charset="0"/>
                <a:cs typeface="Times New Roman" panose="02020603050405020304" pitchFamily="18" charset="0"/>
              </a:rPr>
              <a:t> </a:t>
            </a:r>
            <a:r>
              <a:rPr lang="en-US" sz="4000" b="1" dirty="0" err="1" smtClean="0">
                <a:solidFill>
                  <a:srgbClr val="0000FF"/>
                </a:solidFill>
                <a:latin typeface="Times New Roman" panose="02020603050405020304" pitchFamily="18" charset="0"/>
                <a:cs typeface="Times New Roman" panose="02020603050405020304" pitchFamily="18" charset="0"/>
              </a:rPr>
              <a:t>thư</a:t>
            </a:r>
            <a:r>
              <a:rPr lang="en-US" sz="4000" b="1" dirty="0" smtClean="0">
                <a:solidFill>
                  <a:srgbClr val="0000FF"/>
                </a:solidFill>
                <a:latin typeface="Times New Roman" panose="02020603050405020304" pitchFamily="18" charset="0"/>
                <a:cs typeface="Times New Roman" panose="02020603050405020304" pitchFamily="18" charset="0"/>
              </a:rPr>
              <a:t/>
            </a:r>
            <a:br>
              <a:rPr lang="en-US" sz="4000" b="1" dirty="0" smtClean="0">
                <a:solidFill>
                  <a:srgbClr val="0000FF"/>
                </a:solidFill>
                <a:latin typeface="Times New Roman" panose="02020603050405020304" pitchFamily="18" charset="0"/>
                <a:cs typeface="Times New Roman" panose="02020603050405020304" pitchFamily="18" charset="0"/>
              </a:rPr>
            </a:br>
            <a:r>
              <a:rPr lang="en-US" sz="2400" b="1" i="1" dirty="0" err="1" smtClean="0">
                <a:solidFill>
                  <a:srgbClr val="C00000"/>
                </a:solidFill>
                <a:latin typeface="Times New Roman" panose="02020603050405020304" pitchFamily="18" charset="0"/>
                <a:cs typeface="Times New Roman" panose="02020603050405020304" pitchFamily="18" charset="0"/>
              </a:rPr>
              <a:t>Luật</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chơi</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Hãy</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chọn</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những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thùng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thư</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phù</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hợp</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cho</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mỗi</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chú</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chim</a:t>
            </a:r>
            <a:r>
              <a:rPr lang="en-US" sz="2400" b="1" i="1" dirty="0" smtClean="0">
                <a:solidFill>
                  <a:srgbClr val="C00000"/>
                </a:solidFill>
                <a:latin typeface="Times New Roman" panose="02020603050405020304" pitchFamily="18" charset="0"/>
                <a:cs typeface="Times New Roman" panose="02020603050405020304" pitchFamily="18" charset="0"/>
              </a:rPr>
              <a:t>.</a:t>
            </a:r>
            <a:endParaRPr lang="en-US" sz="24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032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2344 -0.10694 L 0.77565 0.44028 " pathEditMode="relative" rAng="0" ptsTypes="AA">
                                      <p:cBhvr>
                                        <p:cTn id="6" dur="2000" fill="hold"/>
                                        <p:tgtEl>
                                          <p:spTgt spid="5"/>
                                        </p:tgtEl>
                                        <p:attrNameLst>
                                          <p:attrName>ppt_x</p:attrName>
                                          <p:attrName>ppt_y</p:attrName>
                                        </p:attrNameLst>
                                      </p:cBhvr>
                                      <p:rCtr x="39948" y="27361"/>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5E-6 -4.44444E-6 L -0.15795 0.49098 " pathEditMode="relative" rAng="0" ptsTypes="AA">
                                      <p:cBhvr>
                                        <p:cTn id="11" dur="2000" fill="hold"/>
                                        <p:tgtEl>
                                          <p:spTgt spid="10"/>
                                        </p:tgtEl>
                                        <p:attrNameLst>
                                          <p:attrName>ppt_x</p:attrName>
                                          <p:attrName>ppt_y</p:attrName>
                                        </p:attrNameLst>
                                      </p:cBhvr>
                                      <p:rCtr x="-7904" y="24537"/>
                                    </p:animMotion>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4089 0.02847 L -0.35599 0.45903 " pathEditMode="relative" rAng="0" ptsTypes="AA">
                                      <p:cBhvr>
                                        <p:cTn id="16" dur="2000" fill="hold"/>
                                        <p:tgtEl>
                                          <p:spTgt spid="43"/>
                                        </p:tgtEl>
                                        <p:attrNameLst>
                                          <p:attrName>ppt_x</p:attrName>
                                          <p:attrName>ppt_y</p:attrName>
                                        </p:attrNameLst>
                                      </p:cBhvr>
                                      <p:rCtr x="-15755" y="21528"/>
                                    </p:animMotion>
                                  </p:childTnLst>
                                </p:cTn>
                              </p:par>
                            </p:childTnLst>
                          </p:cTn>
                        </p:par>
                      </p:childTnLst>
                    </p:cTn>
                  </p:par>
                </p:childTnLst>
              </p:cTn>
              <p:nextCondLst>
                <p:cond evt="onClick" delay="0">
                  <p:tgtEl>
                    <p:spTgt spid="43"/>
                  </p:tgtEl>
                </p:cond>
              </p:nextCondLst>
            </p:seq>
            <p:seq concurrent="1" nextAc="seek">
              <p:cTn id="17" restart="whenNotActive" fill="hold" evtFilter="cancelBubble" nodeType="interactiveSeq">
                <p:stCondLst>
                  <p:cond evt="onClick" delay="0">
                    <p:tgtEl>
                      <p:spTgt spid="15"/>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2.29167E-6 -3.7037E-7 L 0.11341 0.40764 " pathEditMode="relative" rAng="0" ptsTypes="AA">
                                      <p:cBhvr>
                                        <p:cTn id="21" dur="2000" fill="hold"/>
                                        <p:tgtEl>
                                          <p:spTgt spid="15"/>
                                        </p:tgtEl>
                                        <p:attrNameLst>
                                          <p:attrName>ppt_x</p:attrName>
                                          <p:attrName>ppt_y</p:attrName>
                                        </p:attrNameLst>
                                      </p:cBhvr>
                                      <p:rCtr x="5664" y="20370"/>
                                    </p:animMotion>
                                  </p:childTnLst>
                                </p:cTn>
                              </p:par>
                            </p:childTnLst>
                          </p:cTn>
                        </p:par>
                      </p:childTnLst>
                    </p:cTn>
                  </p:par>
                </p:childTnLst>
              </p:cTn>
              <p:nextCondLst>
                <p:cond evt="onClick" delay="0">
                  <p:tgtEl>
                    <p:spTgt spid="1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xmlns="" id="{12C3A1E5-4CD9-4374-9F5D-2848BA39B830}"/>
              </a:ext>
            </a:extLst>
          </p:cNvPr>
          <p:cNvGrpSpPr/>
          <p:nvPr/>
        </p:nvGrpSpPr>
        <p:grpSpPr>
          <a:xfrm>
            <a:off x="-247997" y="608178"/>
            <a:ext cx="11441759" cy="5883467"/>
            <a:chOff x="341926" y="208486"/>
            <a:chExt cx="11441759" cy="5883467"/>
          </a:xfrm>
        </p:grpSpPr>
        <p:pic>
          <p:nvPicPr>
            <p:cNvPr id="14" name="134">
              <a:extLst>
                <a:ext uri="{FF2B5EF4-FFF2-40B4-BE49-F238E27FC236}">
                  <a16:creationId xmlns:a16="http://schemas.microsoft.com/office/drawing/2014/main" xmlns=""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xmlns=""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xmlns=""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xmlns=""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xmlns=""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29" name="149">
            <a:extLst>
              <a:ext uri="{FF2B5EF4-FFF2-40B4-BE49-F238E27FC236}">
                <a16:creationId xmlns:a16="http://schemas.microsoft.com/office/drawing/2014/main" xmlns="" id="{D29A04D4-7147-4E12-81F2-D90C4D380B30}"/>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0" name="3">
            <a:extLst>
              <a:ext uri="{FF2B5EF4-FFF2-40B4-BE49-F238E27FC236}">
                <a16:creationId xmlns:a16="http://schemas.microsoft.com/office/drawing/2014/main" xmlns="" id="{31A6850E-8354-454B-A391-21269457414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16200000">
            <a:off x="5919850" y="-1153456"/>
            <a:ext cx="352299" cy="5802530"/>
          </a:xfrm>
          <a:prstGeom prst="rect">
            <a:avLst/>
          </a:prstGeom>
        </p:spPr>
      </p:pic>
      <p:pic>
        <p:nvPicPr>
          <p:cNvPr id="5" name="4">
            <a:extLst>
              <a:ext uri="{FF2B5EF4-FFF2-40B4-BE49-F238E27FC236}">
                <a16:creationId xmlns:a16="http://schemas.microsoft.com/office/drawing/2014/main" xmlns="" id="{1E276810-0DD4-4CB8-A5E9-27602BA1DBD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flipV="1">
            <a:off x="5989586" y="1699454"/>
            <a:ext cx="352299" cy="5802531"/>
          </a:xfrm>
          <a:prstGeom prst="rect">
            <a:avLst/>
          </a:prstGeom>
        </p:spPr>
      </p:pic>
      <p:sp>
        <p:nvSpPr>
          <p:cNvPr id="8" name="39">
            <a:extLst>
              <a:ext uri="{FF2B5EF4-FFF2-40B4-BE49-F238E27FC236}">
                <a16:creationId xmlns:a16="http://schemas.microsoft.com/office/drawing/2014/main" xmlns="" id="{053EA615-0AE2-47A6-A802-6B92DD9EB92E}"/>
              </a:ext>
            </a:extLst>
          </p:cNvPr>
          <p:cNvSpPr txBox="1"/>
          <p:nvPr/>
        </p:nvSpPr>
        <p:spPr>
          <a:xfrm flipH="1">
            <a:off x="1798062" y="1036080"/>
            <a:ext cx="7474726" cy="992569"/>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Hoạt</a:t>
            </a:r>
            <a:r>
              <a:rPr kumimoji="0" lang="en-US" altLang="zh-CN" sz="6000" b="0" i="0" u="none" strike="noStrike" kern="1200" cap="none" spc="0" normalizeH="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a:t>
            </a:r>
            <a:r>
              <a:rPr kumimoji="0" lang="en-US" altLang="zh-CN" sz="6000" b="0" i="0" u="none" strike="noStrike" kern="1200" cap="none" spc="0" normalizeH="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động</a:t>
            </a:r>
            <a:r>
              <a:rPr kumimoji="0" lang="en-US" altLang="zh-CN" sz="6000" b="0" i="0" u="none" strike="noStrike" kern="1200" cap="none" spc="0" normalizeH="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a:t>
            </a:r>
            <a:r>
              <a:rPr kumimoji="0" lang="en-US" altLang="zh-CN" sz="6000" b="0" i="0" u="none" strike="noStrike" kern="1200" cap="none" spc="0" normalizeH="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tiếp</a:t>
            </a:r>
            <a:r>
              <a:rPr kumimoji="0" lang="en-US" altLang="zh-CN" sz="6000" b="0" i="0" u="none" strike="noStrike" kern="1200" cap="none" spc="0" normalizeH="0" noProof="0" dirty="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a:t>
            </a:r>
            <a:r>
              <a:rPr kumimoji="0" lang="en-US" altLang="zh-CN" sz="6000" b="0" i="0" u="none" strike="noStrike" kern="1200" cap="none" spc="0" normalizeH="0" noProof="0" dirty="0" err="1"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nối</a:t>
            </a:r>
            <a:endParaRPr kumimoji="0" lang="zh-CN" alt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endParaRPr>
          </a:p>
        </p:txBody>
      </p:sp>
      <p:sp>
        <p:nvSpPr>
          <p:cNvPr id="31" name="39">
            <a:extLst>
              <a:ext uri="{FF2B5EF4-FFF2-40B4-BE49-F238E27FC236}">
                <a16:creationId xmlns:a16="http://schemas.microsoft.com/office/drawing/2014/main" xmlns="" id="{053EA615-0AE2-47A6-A802-6B92DD9EB92E}"/>
              </a:ext>
            </a:extLst>
          </p:cNvPr>
          <p:cNvSpPr txBox="1"/>
          <p:nvPr/>
        </p:nvSpPr>
        <p:spPr>
          <a:xfrm flipH="1">
            <a:off x="966393" y="2403981"/>
            <a:ext cx="9963972" cy="1915899"/>
          </a:xfrm>
          <a:prstGeom prst="rect">
            <a:avLst/>
          </a:prstGeom>
          <a:noFill/>
        </p:spPr>
        <p:txBody>
          <a:bodyPr wrap="square" lIns="68571" tIns="34285" rIns="68571" bIns="34285" rtlCol="0">
            <a:spAutoFit/>
          </a:bodyPr>
          <a:lstStyle/>
          <a:p>
            <a:pPr marL="571500" marR="0" lvl="0" indent="-571500" defTabSz="914400" rtl="0" eaLnBrk="1" fontAlgn="auto" latinLnBrk="0" hangingPunct="1">
              <a:lnSpc>
                <a:spcPct val="100000"/>
              </a:lnSpc>
              <a:spcBef>
                <a:spcPts val="0"/>
              </a:spcBef>
              <a:spcAft>
                <a:spcPts val="0"/>
              </a:spcAft>
              <a:buClrTx/>
              <a:buSzTx/>
              <a:buFontTx/>
              <a:buChar char="-"/>
              <a:tabLst/>
              <a:defRPr/>
            </a:pPr>
            <a:r>
              <a:rPr lang="en-US" altLang="zh-CN" sz="4000" dirty="0" err="1" smtClean="0">
                <a:latin typeface="Times New Roman" panose="02020603050405020304" pitchFamily="18" charset="0"/>
                <a:ea typeface="微软雅黑"/>
                <a:cs typeface="Times New Roman" panose="02020603050405020304" pitchFamily="18" charset="0"/>
                <a:sym typeface="微软雅黑"/>
              </a:rPr>
              <a:t>Ôn</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tập</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ghi</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nhớ</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các</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phép</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tính</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cộng</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trừ</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có</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nhớ</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trong</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phạm</a:t>
            </a:r>
            <a:r>
              <a:rPr lang="en-US" altLang="zh-CN" sz="4000" dirty="0" smtClean="0">
                <a:latin typeface="Times New Roman" panose="02020603050405020304" pitchFamily="18" charset="0"/>
                <a:ea typeface="微软雅黑"/>
                <a:cs typeface="Times New Roman" panose="02020603050405020304" pitchFamily="18" charset="0"/>
                <a:sym typeface="微软雅黑"/>
              </a:rPr>
              <a:t> vi 20</a:t>
            </a:r>
            <a:r>
              <a:rPr kumimoji="0" lang="en-US" altLang="zh-CN" sz="4000" b="0" i="0" u="none" strike="noStrike" kern="1200" cap="none" spc="0" normalizeH="0" noProof="0" dirty="0" smtClean="0">
                <a:ln>
                  <a:noFill/>
                </a:ln>
                <a:effectLst/>
                <a:uLnTx/>
                <a:uFillTx/>
                <a:latin typeface="Times New Roman" panose="02020603050405020304" pitchFamily="18" charset="0"/>
                <a:ea typeface="微软雅黑"/>
                <a:cs typeface="Times New Roman" panose="02020603050405020304" pitchFamily="18" charset="0"/>
                <a:sym typeface="微软雅黑"/>
              </a:rPr>
              <a:t>.</a:t>
            </a:r>
          </a:p>
          <a:p>
            <a:pPr marL="571500" marR="0" lvl="0" indent="-571500" defTabSz="914400" rtl="0" eaLnBrk="1" fontAlgn="auto" latinLnBrk="0" hangingPunct="1">
              <a:lnSpc>
                <a:spcPct val="100000"/>
              </a:lnSpc>
              <a:spcBef>
                <a:spcPts val="0"/>
              </a:spcBef>
              <a:spcAft>
                <a:spcPts val="0"/>
              </a:spcAft>
              <a:buClrTx/>
              <a:buSzTx/>
              <a:buFontTx/>
              <a:buChar char="-"/>
              <a:tabLst/>
              <a:defRPr/>
            </a:pPr>
            <a:r>
              <a:rPr lang="en-US" altLang="zh-CN" sz="4000" baseline="0" dirty="0" err="1" smtClean="0">
                <a:latin typeface="Times New Roman" panose="02020603050405020304" pitchFamily="18" charset="0"/>
                <a:ea typeface="微软雅黑"/>
                <a:cs typeface="Times New Roman" panose="02020603050405020304" pitchFamily="18" charset="0"/>
                <a:sym typeface="微软雅黑"/>
              </a:rPr>
              <a:t>Xem</a:t>
            </a:r>
            <a:r>
              <a:rPr lang="en-US" altLang="zh-CN" sz="4000" baseline="0" dirty="0" smtClean="0">
                <a:latin typeface="Times New Roman" panose="02020603050405020304" pitchFamily="18" charset="0"/>
                <a:ea typeface="微软雅黑"/>
                <a:cs typeface="Times New Roman" panose="02020603050405020304" pitchFamily="18" charset="0"/>
                <a:sym typeface="微软雅黑"/>
              </a:rPr>
              <a:t> </a:t>
            </a:r>
            <a:r>
              <a:rPr lang="en-US" altLang="zh-CN" sz="4000" baseline="0" dirty="0" err="1" smtClean="0">
                <a:latin typeface="Times New Roman" panose="02020603050405020304" pitchFamily="18" charset="0"/>
                <a:ea typeface="微软雅黑"/>
                <a:cs typeface="Times New Roman" panose="02020603050405020304" pitchFamily="18" charset="0"/>
                <a:sym typeface="微软雅黑"/>
              </a:rPr>
              <a:t>trước</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bài</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Em</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vui</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học</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toán</a:t>
            </a:r>
            <a:r>
              <a:rPr lang="en-US" altLang="zh-CN" sz="4000" dirty="0" smtClean="0">
                <a:latin typeface="Times New Roman" panose="02020603050405020304" pitchFamily="18" charset="0"/>
                <a:ea typeface="微软雅黑"/>
                <a:cs typeface="Times New Roman" panose="02020603050405020304" pitchFamily="18" charset="0"/>
                <a:sym typeface="微软雅黑"/>
              </a:rPr>
              <a:t> (</a:t>
            </a:r>
            <a:r>
              <a:rPr lang="en-US" altLang="zh-CN" sz="4000" dirty="0" err="1" smtClean="0">
                <a:latin typeface="Times New Roman" panose="02020603050405020304" pitchFamily="18" charset="0"/>
                <a:ea typeface="微软雅黑"/>
                <a:cs typeface="Times New Roman" panose="02020603050405020304" pitchFamily="18" charset="0"/>
                <a:sym typeface="微软雅黑"/>
              </a:rPr>
              <a:t>tiết</a:t>
            </a:r>
            <a:r>
              <a:rPr lang="en-US" altLang="zh-CN" sz="4000" dirty="0" smtClean="0">
                <a:latin typeface="Times New Roman" panose="02020603050405020304" pitchFamily="18" charset="0"/>
                <a:ea typeface="微软雅黑"/>
                <a:cs typeface="Times New Roman" panose="02020603050405020304" pitchFamily="18" charset="0"/>
                <a:sym typeface="微软雅黑"/>
              </a:rPr>
              <a:t> 2). </a:t>
            </a:r>
            <a:endParaRPr kumimoji="0" lang="zh-CN" altLang="en-US" sz="4000" b="0"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微软雅黑"/>
            </a:endParaRPr>
          </a:p>
        </p:txBody>
      </p:sp>
    </p:spTree>
    <p:extLst>
      <p:ext uri="{BB962C8B-B14F-4D97-AF65-F5344CB8AC3E}">
        <p14:creationId xmlns:p14="http://schemas.microsoft.com/office/powerpoint/2010/main" val="4178530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b="1000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Box 9"/>
          <p:cNvSpPr txBox="1">
            <a:spLocks noChangeArrowheads="1"/>
          </p:cNvSpPr>
          <p:nvPr/>
        </p:nvSpPr>
        <p:spPr bwMode="auto">
          <a:xfrm>
            <a:off x="3740150" y="3973513"/>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a:solidFill>
                  <a:schemeClr val="bg1"/>
                </a:solidFill>
                <a:latin typeface="UTM Avo"/>
              </a:rPr>
              <a:t>HẸN GẶP LẠI</a:t>
            </a:r>
          </a:p>
        </p:txBody>
      </p:sp>
    </p:spTree>
    <p:extLst>
      <p:ext uri="{BB962C8B-B14F-4D97-AF65-F5344CB8AC3E}">
        <p14:creationId xmlns:p14="http://schemas.microsoft.com/office/powerpoint/2010/main" val="3830406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 presetClass="entr" presetSubtype="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2000" fill="hold"/>
                                        <p:tgtEl>
                                          <p:spTgt spid="5"/>
                                        </p:tgtEl>
                                        <p:attrNameLst>
                                          <p:attrName>ppt_x</p:attrName>
                                        </p:attrNameLst>
                                      </p:cBhvr>
                                      <p:tavLst>
                                        <p:tav tm="0">
                                          <p:val>
                                            <p:strVal val="1+#ppt_w/2"/>
                                          </p:val>
                                        </p:tav>
                                        <p:tav tm="100000">
                                          <p:val>
                                            <p:strVal val="#ppt_x"/>
                                          </p:val>
                                        </p:tav>
                                      </p:tavLst>
                                    </p:anim>
                                    <p:anim calcmode="lin" valueType="num">
                                      <p:cBhvr additive="base">
                                        <p:cTn id="11"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25144" y="2715383"/>
            <a:ext cx="6941712" cy="1446550"/>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vi-VN" sz="5400" b="1" dirty="0">
                <a:ln/>
                <a:solidFill>
                  <a:srgbClr val="FF0000"/>
                </a:solidFill>
                <a:latin typeface="UTM Avo" panose="02040603050506020204" pitchFamily="18" charset="0"/>
                <a:cs typeface="+mn-cs"/>
              </a:rPr>
              <a:t>CHÀO MỪNG CÁC CON</a:t>
            </a:r>
          </a:p>
          <a:p>
            <a:pPr algn="ctr" fontAlgn="auto">
              <a:spcBef>
                <a:spcPts val="0"/>
              </a:spcBef>
              <a:spcAft>
                <a:spcPts val="0"/>
              </a:spcAft>
              <a:defRPr/>
            </a:pPr>
            <a:r>
              <a:rPr lang="vi-VN" sz="5400" b="1" dirty="0">
                <a:ln/>
                <a:solidFill>
                  <a:srgbClr val="FF0000"/>
                </a:solidFill>
                <a:latin typeface="UTM Avo" panose="02040603050506020204" pitchFamily="18" charset="0"/>
                <a:cs typeface="+mn-cs"/>
              </a:rPr>
              <a:t>ĐẾN VỚI TIẾT HỌC</a:t>
            </a:r>
            <a:endParaRPr lang="en-US" sz="5400" b="1" dirty="0">
              <a:ln/>
              <a:solidFill>
                <a:srgbClr val="FF0000"/>
              </a:solidFill>
              <a:latin typeface="UTM Avo" panose="02040603050506020204" pitchFamily="18" charset="0"/>
              <a:cs typeface="+mn-cs"/>
            </a:endParaRPr>
          </a:p>
        </p:txBody>
      </p:sp>
    </p:spTree>
    <p:extLst>
      <p:ext uri="{BB962C8B-B14F-4D97-AF65-F5344CB8AC3E}">
        <p14:creationId xmlns:p14="http://schemas.microsoft.com/office/powerpoint/2010/main" val="825246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0"/>
            <a:ext cx="12190476" cy="6858856"/>
          </a:xfrm>
          <a:prstGeom prst="rect">
            <a:avLst/>
          </a:prstGeom>
        </p:spPr>
      </p:pic>
      <p:sp>
        <p:nvSpPr>
          <p:cNvPr id="32" name="TextBox 7"/>
          <p:cNvSpPr txBox="1"/>
          <p:nvPr/>
        </p:nvSpPr>
        <p:spPr>
          <a:xfrm>
            <a:off x="3840163" y="2501900"/>
            <a:ext cx="2447925" cy="434975"/>
          </a:xfrm>
          <a:prstGeom prst="rect">
            <a:avLst/>
          </a:prstGeom>
          <a:noFill/>
        </p:spPr>
        <p:txBody>
          <a:bodyPr lIns="0" tIns="0" rIns="0" bIns="0"/>
          <a:lstStyle/>
          <a:p>
            <a:pPr algn="ctr">
              <a:defRPr/>
            </a:pPr>
            <a:endParaRPr lang="en-US" sz="48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sp>
        <p:nvSpPr>
          <p:cNvPr id="45061" name="Text Box 5"/>
          <p:cNvSpPr txBox="1">
            <a:spLocks noChangeArrowheads="1"/>
          </p:cNvSpPr>
          <p:nvPr/>
        </p:nvSpPr>
        <p:spPr bwMode="auto">
          <a:xfrm>
            <a:off x="2604909" y="1389269"/>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err="1" smtClean="0">
                <a:latin typeface="Times New Roman" panose="02020603050405020304" pitchFamily="18" charset="0"/>
                <a:cs typeface="Times New Roman" panose="02020603050405020304" pitchFamily="18" charset="0"/>
              </a:rPr>
              <a:t>Toán</a:t>
            </a:r>
            <a:endParaRPr lang="en-US" sz="4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8511" y="2381662"/>
            <a:ext cx="11378129"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i="0" u="none" strike="noStrike" kern="1200" cap="none" spc="100" normalizeH="0" baseline="0" noProof="0" dirty="0"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baseline="0" noProof="0" dirty="0" err="1">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Em</a:t>
            </a:r>
            <a:r>
              <a:rPr kumimoji="0" lang="en-US" sz="6000" i="0" u="none" strike="noStrike" kern="1200" cap="none" spc="100" normalizeH="0" baseline="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baseline="0" noProof="0" dirty="0" err="1">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vui</a:t>
            </a:r>
            <a:r>
              <a:rPr kumimoji="0" lang="en-US" sz="6000" i="0" u="none" strike="noStrike" kern="1200" cap="none" spc="100" normalizeH="0" baseline="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baseline="0" noProof="0" dirty="0" err="1">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học</a:t>
            </a:r>
            <a:r>
              <a:rPr kumimoji="0" lang="en-US" sz="6000" i="0" u="none" strike="noStrike" kern="1200" cap="none" spc="100" normalizeH="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a:t>
            </a:r>
            <a:r>
              <a:rPr kumimoji="0" lang="en-US" sz="6000" i="0" u="none" strike="noStrike" kern="1200" cap="none" spc="100" normalizeH="0" noProof="0" dirty="0" err="1" smtClean="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toán</a:t>
            </a:r>
            <a:r>
              <a:rPr kumimoji="0" lang="en-US" sz="6000" i="0" u="none" strike="noStrike" kern="1200" cap="none" spc="100" normalizeH="0" noProof="0" dirty="0" smtClean="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rPr>
              <a:t> (54)</a:t>
            </a:r>
            <a:endParaRPr kumimoji="0" lang="en-US" sz="6000" i="0" u="none" strike="noStrike" kern="1200" cap="none" spc="100" normalizeH="0" baseline="0" noProof="0" dirty="0">
              <a:ln w="22225">
                <a:solidFill>
                  <a:srgbClr val="FF0000"/>
                </a:solidFill>
                <a:prstDash val="solid"/>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143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xmlns="" id="{12C3A1E5-4CD9-4374-9F5D-2848BA39B830}"/>
              </a:ext>
            </a:extLst>
          </p:cNvPr>
          <p:cNvGrpSpPr/>
          <p:nvPr/>
        </p:nvGrpSpPr>
        <p:grpSpPr>
          <a:xfrm>
            <a:off x="-453607" y="-138897"/>
            <a:ext cx="11441759" cy="5883467"/>
            <a:chOff x="341926" y="208486"/>
            <a:chExt cx="11441759" cy="5883467"/>
          </a:xfrm>
        </p:grpSpPr>
        <p:pic>
          <p:nvPicPr>
            <p:cNvPr id="14" name="134">
              <a:extLst>
                <a:ext uri="{FF2B5EF4-FFF2-40B4-BE49-F238E27FC236}">
                  <a16:creationId xmlns:a16="http://schemas.microsoft.com/office/drawing/2014/main" xmlns=""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xmlns=""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xmlns=""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xmlns=""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xmlns=""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19" name="138">
            <a:extLst>
              <a:ext uri="{FF2B5EF4-FFF2-40B4-BE49-F238E27FC236}">
                <a16:creationId xmlns:a16="http://schemas.microsoft.com/office/drawing/2014/main" xmlns="" id="{3A941595-1255-41BF-829F-8446EA7295E0}"/>
              </a:ext>
            </a:extLst>
          </p:cNvPr>
          <p:cNvPicPr>
            <a:picLocks noChangeAspect="1"/>
          </p:cNvPicPr>
          <p:nvPr/>
        </p:nvPicPr>
        <p:blipFill>
          <a:blip r:embed="rId8"/>
          <a:stretch>
            <a:fillRect/>
          </a:stretch>
        </p:blipFill>
        <p:spPr>
          <a:xfrm>
            <a:off x="9052136" y="4705242"/>
            <a:ext cx="2316681" cy="1268078"/>
          </a:xfrm>
          <a:prstGeom prst="rect">
            <a:avLst/>
          </a:prstGeom>
        </p:spPr>
      </p:pic>
      <p:pic>
        <p:nvPicPr>
          <p:cNvPr id="29" name="149">
            <a:extLst>
              <a:ext uri="{FF2B5EF4-FFF2-40B4-BE49-F238E27FC236}">
                <a16:creationId xmlns:a16="http://schemas.microsoft.com/office/drawing/2014/main" xmlns="" id="{D29A04D4-7147-4E12-81F2-D90C4D380B3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4" name="1">
            <a:extLst>
              <a:ext uri="{FF2B5EF4-FFF2-40B4-BE49-F238E27FC236}">
                <a16:creationId xmlns:a16="http://schemas.microsoft.com/office/drawing/2014/main" xmlns="" id="{CB329D35-9D3D-4FCC-B9F1-BF064D3C5FD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1" y="-1"/>
            <a:ext cx="2889009" cy="1758721"/>
          </a:xfrm>
          <a:prstGeom prst="rect">
            <a:avLst/>
          </a:prstGeom>
        </p:spPr>
      </p:pic>
      <p:sp>
        <p:nvSpPr>
          <p:cNvPr id="8" name="39">
            <a:extLst>
              <a:ext uri="{FF2B5EF4-FFF2-40B4-BE49-F238E27FC236}">
                <a16:creationId xmlns:a16="http://schemas.microsoft.com/office/drawing/2014/main" xmlns="" id="{053EA615-0AE2-47A6-A802-6B92DD9EB92E}"/>
              </a:ext>
            </a:extLst>
          </p:cNvPr>
          <p:cNvSpPr txBox="1"/>
          <p:nvPr/>
        </p:nvSpPr>
        <p:spPr>
          <a:xfrm flipH="1">
            <a:off x="1570224" y="192587"/>
            <a:ext cx="6516696" cy="746348"/>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Yêu</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cầu</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cần</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đạt</a:t>
            </a:r>
            <a:endParaRPr kumimoji="0" lang="zh-CN" altLang="en-US" sz="4400" b="0" i="0" u="none" strike="noStrike" kern="1200" cap="none" spc="0" normalizeH="0" baseline="0" noProof="0" dirty="0">
              <a:ln>
                <a:noFill/>
              </a:ln>
              <a:solidFill>
                <a:srgbClr val="3E28E0"/>
              </a:solidFill>
              <a:effectLst/>
              <a:uLnTx/>
              <a:uFillTx/>
              <a:latin typeface="Times New Roman" panose="02020603050405020304" pitchFamily="18" charset="0"/>
              <a:ea typeface="微软雅黑"/>
              <a:cs typeface="Times New Roman" panose="02020603050405020304" pitchFamily="18" charset="0"/>
              <a:sym typeface="微软雅黑"/>
            </a:endParaRPr>
          </a:p>
        </p:txBody>
      </p:sp>
      <p:sp>
        <p:nvSpPr>
          <p:cNvPr id="21" name="TextBox 20"/>
          <p:cNvSpPr txBox="1"/>
          <p:nvPr/>
        </p:nvSpPr>
        <p:spPr>
          <a:xfrm>
            <a:off x="804943" y="1385346"/>
            <a:ext cx="9704870" cy="304698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sinh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trải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nghiệm</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dưới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Thiết</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vi 20</a:t>
            </a:r>
            <a:r>
              <a:rPr lang="en-US" sz="3200" dirty="0" smtClean="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Phát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triển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toán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9919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xmlns="" id="{12C3A1E5-4CD9-4374-9F5D-2848BA39B830}"/>
              </a:ext>
            </a:extLst>
          </p:cNvPr>
          <p:cNvGrpSpPr/>
          <p:nvPr/>
        </p:nvGrpSpPr>
        <p:grpSpPr>
          <a:xfrm>
            <a:off x="-247997" y="505654"/>
            <a:ext cx="11441759" cy="5883467"/>
            <a:chOff x="341926" y="208486"/>
            <a:chExt cx="11441759" cy="5883467"/>
          </a:xfrm>
        </p:grpSpPr>
        <p:pic>
          <p:nvPicPr>
            <p:cNvPr id="14" name="134">
              <a:extLst>
                <a:ext uri="{FF2B5EF4-FFF2-40B4-BE49-F238E27FC236}">
                  <a16:creationId xmlns:a16="http://schemas.microsoft.com/office/drawing/2014/main" xmlns=""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xmlns=""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xmlns=""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xmlns=""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8" name="137">
            <a:extLst>
              <a:ext uri="{FF2B5EF4-FFF2-40B4-BE49-F238E27FC236}">
                <a16:creationId xmlns:a16="http://schemas.microsoft.com/office/drawing/2014/main" xmlns="" id="{B1D20548-3C6E-4679-894C-D593E1D955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85555" y="565761"/>
            <a:ext cx="2208207" cy="792549"/>
          </a:xfrm>
          <a:prstGeom prst="rect">
            <a:avLst/>
          </a:prstGeom>
        </p:spPr>
      </p:pic>
      <p:pic>
        <p:nvPicPr>
          <p:cNvPr id="19" name="138">
            <a:extLst>
              <a:ext uri="{FF2B5EF4-FFF2-40B4-BE49-F238E27FC236}">
                <a16:creationId xmlns:a16="http://schemas.microsoft.com/office/drawing/2014/main" xmlns="" id="{3A941595-1255-41BF-829F-8446EA7295E0}"/>
              </a:ext>
            </a:extLst>
          </p:cNvPr>
          <p:cNvPicPr>
            <a:picLocks noChangeAspect="1"/>
          </p:cNvPicPr>
          <p:nvPr/>
        </p:nvPicPr>
        <p:blipFill>
          <a:blip r:embed="rId8"/>
          <a:stretch>
            <a:fillRect/>
          </a:stretch>
        </p:blipFill>
        <p:spPr>
          <a:xfrm>
            <a:off x="9052136" y="4705242"/>
            <a:ext cx="2316681" cy="1268078"/>
          </a:xfrm>
          <a:prstGeom prst="rect">
            <a:avLst/>
          </a:prstGeom>
        </p:spPr>
      </p:pic>
      <p:pic>
        <p:nvPicPr>
          <p:cNvPr id="20" name="139">
            <a:extLst>
              <a:ext uri="{FF2B5EF4-FFF2-40B4-BE49-F238E27FC236}">
                <a16:creationId xmlns:a16="http://schemas.microsoft.com/office/drawing/2014/main" xmlns="" id="{FC6C53D4-E518-4407-A903-31D48C646C49}"/>
              </a:ext>
            </a:extLst>
          </p:cNvPr>
          <p:cNvPicPr>
            <a:picLocks noChangeAspect="1"/>
          </p:cNvPicPr>
          <p:nvPr/>
        </p:nvPicPr>
        <p:blipFill>
          <a:blip r:embed="rId9"/>
          <a:stretch>
            <a:fillRect/>
          </a:stretch>
        </p:blipFill>
        <p:spPr>
          <a:xfrm>
            <a:off x="9377765" y="2132089"/>
            <a:ext cx="2523963" cy="2505673"/>
          </a:xfrm>
          <a:prstGeom prst="rect">
            <a:avLst/>
          </a:prstGeom>
        </p:spPr>
      </p:pic>
      <p:pic>
        <p:nvPicPr>
          <p:cNvPr id="22" name="141">
            <a:extLst>
              <a:ext uri="{FF2B5EF4-FFF2-40B4-BE49-F238E27FC236}">
                <a16:creationId xmlns:a16="http://schemas.microsoft.com/office/drawing/2014/main" xmlns="" id="{FDD3BB1E-71DB-418D-9CCD-4B202B382988}"/>
              </a:ext>
            </a:extLst>
          </p:cNvPr>
          <p:cNvPicPr>
            <a:picLocks noChangeAspect="1"/>
          </p:cNvPicPr>
          <p:nvPr/>
        </p:nvPicPr>
        <p:blipFill>
          <a:blip r:embed="rId10"/>
          <a:stretch>
            <a:fillRect/>
          </a:stretch>
        </p:blipFill>
        <p:spPr>
          <a:xfrm>
            <a:off x="9395784" y="1924966"/>
            <a:ext cx="871804" cy="865707"/>
          </a:xfrm>
          <a:prstGeom prst="rect">
            <a:avLst/>
          </a:prstGeom>
        </p:spPr>
      </p:pic>
      <p:pic>
        <p:nvPicPr>
          <p:cNvPr id="23" name="147">
            <a:extLst>
              <a:ext uri="{FF2B5EF4-FFF2-40B4-BE49-F238E27FC236}">
                <a16:creationId xmlns:a16="http://schemas.microsoft.com/office/drawing/2014/main" xmlns="" id="{10E6BA1D-2F0A-4B82-8B28-D856EBCFE467}"/>
              </a:ext>
            </a:extLst>
          </p:cNvPr>
          <p:cNvPicPr>
            <a:picLocks noChangeAspect="1"/>
          </p:cNvPicPr>
          <p:nvPr/>
        </p:nvPicPr>
        <p:blipFill>
          <a:blip r:embed="rId11"/>
          <a:stretch>
            <a:fillRect/>
          </a:stretch>
        </p:blipFill>
        <p:spPr>
          <a:xfrm>
            <a:off x="2715899" y="1826649"/>
            <a:ext cx="457240" cy="481626"/>
          </a:xfrm>
          <a:prstGeom prst="rect">
            <a:avLst/>
          </a:prstGeom>
        </p:spPr>
      </p:pic>
      <p:pic>
        <p:nvPicPr>
          <p:cNvPr id="24" name="148">
            <a:extLst>
              <a:ext uri="{FF2B5EF4-FFF2-40B4-BE49-F238E27FC236}">
                <a16:creationId xmlns:a16="http://schemas.microsoft.com/office/drawing/2014/main" xmlns="" id="{693EB7BD-6DD5-48F7-9313-A02A504C8BAB}"/>
              </a:ext>
            </a:extLst>
          </p:cNvPr>
          <p:cNvPicPr>
            <a:picLocks noChangeAspect="1"/>
          </p:cNvPicPr>
          <p:nvPr/>
        </p:nvPicPr>
        <p:blipFill>
          <a:blip r:embed="rId12"/>
          <a:stretch>
            <a:fillRect/>
          </a:stretch>
        </p:blipFill>
        <p:spPr>
          <a:xfrm>
            <a:off x="2435146" y="2363646"/>
            <a:ext cx="1030313" cy="1024217"/>
          </a:xfrm>
          <a:prstGeom prst="rect">
            <a:avLst/>
          </a:prstGeom>
        </p:spPr>
      </p:pic>
      <p:pic>
        <p:nvPicPr>
          <p:cNvPr id="25" name="143">
            <a:extLst>
              <a:ext uri="{FF2B5EF4-FFF2-40B4-BE49-F238E27FC236}">
                <a16:creationId xmlns:a16="http://schemas.microsoft.com/office/drawing/2014/main" xmlns="" id="{30300982-5E8F-4BCF-AF90-200D63E72223}"/>
              </a:ext>
            </a:extLst>
          </p:cNvPr>
          <p:cNvPicPr>
            <a:picLocks noChangeAspect="1"/>
          </p:cNvPicPr>
          <p:nvPr/>
        </p:nvPicPr>
        <p:blipFill>
          <a:blip r:embed="rId13"/>
          <a:stretch>
            <a:fillRect/>
          </a:stretch>
        </p:blipFill>
        <p:spPr>
          <a:xfrm>
            <a:off x="4160684" y="554436"/>
            <a:ext cx="896190" cy="1012024"/>
          </a:xfrm>
          <a:prstGeom prst="rect">
            <a:avLst/>
          </a:prstGeom>
        </p:spPr>
      </p:pic>
      <p:pic>
        <p:nvPicPr>
          <p:cNvPr id="26" name="146">
            <a:extLst>
              <a:ext uri="{FF2B5EF4-FFF2-40B4-BE49-F238E27FC236}">
                <a16:creationId xmlns:a16="http://schemas.microsoft.com/office/drawing/2014/main" xmlns="" id="{9270ECDF-DFA2-4EDB-827B-B84F84788AFF}"/>
              </a:ext>
            </a:extLst>
          </p:cNvPr>
          <p:cNvPicPr>
            <a:picLocks noChangeAspect="1"/>
          </p:cNvPicPr>
          <p:nvPr/>
        </p:nvPicPr>
        <p:blipFill>
          <a:blip r:embed="rId14"/>
          <a:stretch>
            <a:fillRect/>
          </a:stretch>
        </p:blipFill>
        <p:spPr>
          <a:xfrm>
            <a:off x="5188076" y="505654"/>
            <a:ext cx="969348" cy="1091279"/>
          </a:xfrm>
          <a:prstGeom prst="rect">
            <a:avLst/>
          </a:prstGeom>
        </p:spPr>
      </p:pic>
      <p:pic>
        <p:nvPicPr>
          <p:cNvPr id="27" name="145">
            <a:extLst>
              <a:ext uri="{FF2B5EF4-FFF2-40B4-BE49-F238E27FC236}">
                <a16:creationId xmlns:a16="http://schemas.microsoft.com/office/drawing/2014/main" xmlns="" id="{FF23D3F9-D0B1-4C1A-A8E7-83DCBFA6F045}"/>
              </a:ext>
            </a:extLst>
          </p:cNvPr>
          <p:cNvPicPr>
            <a:picLocks noChangeAspect="1"/>
          </p:cNvPicPr>
          <p:nvPr/>
        </p:nvPicPr>
        <p:blipFill>
          <a:blip r:embed="rId15"/>
          <a:stretch>
            <a:fillRect/>
          </a:stretch>
        </p:blipFill>
        <p:spPr>
          <a:xfrm>
            <a:off x="6328553" y="632953"/>
            <a:ext cx="768163" cy="883997"/>
          </a:xfrm>
          <a:prstGeom prst="rect">
            <a:avLst/>
          </a:prstGeom>
        </p:spPr>
      </p:pic>
      <p:pic>
        <p:nvPicPr>
          <p:cNvPr id="28" name="144">
            <a:extLst>
              <a:ext uri="{FF2B5EF4-FFF2-40B4-BE49-F238E27FC236}">
                <a16:creationId xmlns:a16="http://schemas.microsoft.com/office/drawing/2014/main" xmlns="" id="{5CBE300A-EA79-4AD7-8708-256F5C4B293E}"/>
              </a:ext>
            </a:extLst>
          </p:cNvPr>
          <p:cNvPicPr>
            <a:picLocks noChangeAspect="1"/>
          </p:cNvPicPr>
          <p:nvPr/>
        </p:nvPicPr>
        <p:blipFill>
          <a:blip r:embed="rId16"/>
          <a:stretch>
            <a:fillRect/>
          </a:stretch>
        </p:blipFill>
        <p:spPr>
          <a:xfrm>
            <a:off x="7390792" y="608178"/>
            <a:ext cx="768163" cy="890093"/>
          </a:xfrm>
          <a:prstGeom prst="rect">
            <a:avLst/>
          </a:prstGeom>
        </p:spPr>
      </p:pic>
      <p:pic>
        <p:nvPicPr>
          <p:cNvPr id="29" name="149">
            <a:extLst>
              <a:ext uri="{FF2B5EF4-FFF2-40B4-BE49-F238E27FC236}">
                <a16:creationId xmlns:a16="http://schemas.microsoft.com/office/drawing/2014/main" xmlns="" id="{D29A04D4-7147-4E12-81F2-D90C4D380B30}"/>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t="-10904" r="-11007"/>
          <a:stretch/>
        </p:blipFill>
        <p:spPr>
          <a:xfrm>
            <a:off x="1798063" y="817084"/>
            <a:ext cx="1219200" cy="578451"/>
          </a:xfrm>
          <a:prstGeom prst="rect">
            <a:avLst/>
          </a:prstGeom>
        </p:spPr>
      </p:pic>
      <p:pic>
        <p:nvPicPr>
          <p:cNvPr id="30" name="3">
            <a:extLst>
              <a:ext uri="{FF2B5EF4-FFF2-40B4-BE49-F238E27FC236}">
                <a16:creationId xmlns:a16="http://schemas.microsoft.com/office/drawing/2014/main" xmlns="" id="{31A6850E-8354-454B-A391-212694574148}"/>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rot="16200000">
            <a:off x="5919850" y="-1153456"/>
            <a:ext cx="352299" cy="5802530"/>
          </a:xfrm>
          <a:prstGeom prst="rect">
            <a:avLst/>
          </a:prstGeom>
        </p:spPr>
      </p:pic>
      <p:pic>
        <p:nvPicPr>
          <p:cNvPr id="34" name="1">
            <a:extLst>
              <a:ext uri="{FF2B5EF4-FFF2-40B4-BE49-F238E27FC236}">
                <a16:creationId xmlns:a16="http://schemas.microsoft.com/office/drawing/2014/main" xmlns="" id="{CB329D35-9D3D-4FCC-B9F1-BF064D3C5FD1}"/>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flipH="1">
            <a:off x="-1" y="-1"/>
            <a:ext cx="2889009" cy="1758721"/>
          </a:xfrm>
          <a:prstGeom prst="rect">
            <a:avLst/>
          </a:prstGeom>
        </p:spPr>
      </p:pic>
      <p:pic>
        <p:nvPicPr>
          <p:cNvPr id="5" name="4">
            <a:extLst>
              <a:ext uri="{FF2B5EF4-FFF2-40B4-BE49-F238E27FC236}">
                <a16:creationId xmlns:a16="http://schemas.microsoft.com/office/drawing/2014/main" xmlns="" id="{1E276810-0DD4-4CB8-A5E9-27602BA1DBDF}"/>
              </a:ext>
            </a:extLst>
          </p:cNvPr>
          <p:cNvPicPr>
            <a:picLocks noChangeAspect="1"/>
          </p:cNvPicPr>
          <p:nvPr/>
        </p:nvPicPr>
        <p:blipFill rotWithShape="1">
          <a:blip r:embed="rId18" cstate="email">
            <a:extLst>
              <a:ext uri="{28A0092B-C50C-407E-A947-70E740481C1C}">
                <a14:useLocalDpi xmlns:a14="http://schemas.microsoft.com/office/drawing/2010/main"/>
              </a:ext>
            </a:extLst>
          </a:blip>
          <a:srcRect/>
          <a:stretch/>
        </p:blipFill>
        <p:spPr>
          <a:xfrm rot="5400000" flipV="1">
            <a:off x="5989586" y="1527441"/>
            <a:ext cx="352299" cy="5802531"/>
          </a:xfrm>
          <a:prstGeom prst="rect">
            <a:avLst/>
          </a:prstGeom>
        </p:spPr>
      </p:pic>
      <p:sp>
        <p:nvSpPr>
          <p:cNvPr id="8" name="39">
            <a:extLst>
              <a:ext uri="{FF2B5EF4-FFF2-40B4-BE49-F238E27FC236}">
                <a16:creationId xmlns:a16="http://schemas.microsoft.com/office/drawing/2014/main" xmlns="" id="{053EA615-0AE2-47A6-A802-6B92DD9EB92E}"/>
              </a:ext>
            </a:extLst>
          </p:cNvPr>
          <p:cNvSpPr txBox="1"/>
          <p:nvPr/>
        </p:nvSpPr>
        <p:spPr>
          <a:xfrm flipH="1">
            <a:off x="3041583" y="2362965"/>
            <a:ext cx="6545572" cy="1423457"/>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Thực</a:t>
            </a:r>
            <a:r>
              <a:rPr kumimoji="0" lang="en-US" altLang="zh-CN" sz="8800" b="0" i="0" u="none" strike="noStrike" kern="1200" cap="none" spc="0" normalizeH="0" noProof="0" smtClean="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rPr>
              <a:t> hành</a:t>
            </a:r>
            <a:endParaRPr kumimoji="0" lang="zh-CN" altLang="en-US" sz="8800" b="0"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微软雅黑"/>
            </a:endParaRPr>
          </a:p>
        </p:txBody>
      </p:sp>
    </p:spTree>
    <p:extLst>
      <p:ext uri="{BB962C8B-B14F-4D97-AF65-F5344CB8AC3E}">
        <p14:creationId xmlns:p14="http://schemas.microsoft.com/office/powerpoint/2010/main" val="3168926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1999" cy="6857999"/>
          </a:xfrm>
          <a:prstGeom prst="rect">
            <a:avLst/>
          </a:prstGeom>
        </p:spPr>
      </p:pic>
      <p:sp>
        <p:nvSpPr>
          <p:cNvPr id="3" name="TextBox 2"/>
          <p:cNvSpPr txBox="1"/>
          <p:nvPr/>
        </p:nvSpPr>
        <p:spPr>
          <a:xfrm>
            <a:off x="4845378" y="4661586"/>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3</a:t>
            </a:r>
          </a:p>
        </p:txBody>
      </p:sp>
      <p:sp>
        <p:nvSpPr>
          <p:cNvPr id="10" name="TextBox 9"/>
          <p:cNvSpPr txBox="1"/>
          <p:nvPr/>
        </p:nvSpPr>
        <p:spPr>
          <a:xfrm>
            <a:off x="6392945" y="4711061"/>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6</a:t>
            </a:r>
          </a:p>
        </p:txBody>
      </p:sp>
      <p:sp>
        <p:nvSpPr>
          <p:cNvPr id="15" name="TextBox 14"/>
          <p:cNvSpPr txBox="1"/>
          <p:nvPr/>
        </p:nvSpPr>
        <p:spPr>
          <a:xfrm>
            <a:off x="7495095" y="4711061"/>
            <a:ext cx="518473" cy="523220"/>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800" dirty="0">
                <a:solidFill>
                  <a:srgbClr val="0000FF"/>
                </a:solidFill>
                <a:latin typeface="Arial" panose="020B0604020202020204" pitchFamily="34" charset="0"/>
                <a:cs typeface="Arial" panose="020B0604020202020204" pitchFamily="34"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2980"/>
          <a:stretch/>
        </p:blipFill>
        <p:spPr>
          <a:xfrm>
            <a:off x="240631" y="490889"/>
            <a:ext cx="11566412" cy="6251608"/>
          </a:xfrm>
          <a:prstGeom prst="rect">
            <a:avLst/>
          </a:prstGeom>
        </p:spPr>
      </p:pic>
      <p:sp>
        <p:nvSpPr>
          <p:cNvPr id="3" name="Rounded Rectangle 2"/>
          <p:cNvSpPr/>
          <p:nvPr/>
        </p:nvSpPr>
        <p:spPr>
          <a:xfrm>
            <a:off x="866775" y="228600"/>
            <a:ext cx="3667125" cy="2305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ounded Rectangle 3"/>
          <p:cNvSpPr/>
          <p:nvPr/>
        </p:nvSpPr>
        <p:spPr>
          <a:xfrm>
            <a:off x="7553325" y="228600"/>
            <a:ext cx="3667125" cy="23050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p:cNvSpPr txBox="1"/>
          <p:nvPr/>
        </p:nvSpPr>
        <p:spPr>
          <a:xfrm>
            <a:off x="2210764" y="5253331"/>
            <a:ext cx="6971395" cy="954107"/>
          </a:xfrm>
          <a:prstGeom prst="rect">
            <a:avLst/>
          </a:prstGeom>
          <a:solidFill>
            <a:schemeClr val="accent2">
              <a:lumMod val="60000"/>
              <a:lumOff val="40000"/>
            </a:schemeClr>
          </a:solidFill>
        </p:spPr>
        <p:txBody>
          <a:bodyPr wrap="square" rtlCol="0">
            <a:spAutoFit/>
          </a:bodyPr>
          <a:lstStyle/>
          <a:p>
            <a:pPr algn="ctr"/>
            <a:r>
              <a:rPr lang="en-US" sz="2800" dirty="0" smtClean="0">
                <a:latin typeface="Arial" panose="020B0604020202020204" pitchFamily="34" charset="0"/>
                <a:cs typeface="Arial" panose="020B0604020202020204" pitchFamily="34" charset="0"/>
              </a:rPr>
              <a:t>Theo </a:t>
            </a:r>
            <a:r>
              <a:rPr lang="en-US" sz="2800" dirty="0" err="1" smtClean="0">
                <a:latin typeface="Arial" panose="020B0604020202020204" pitchFamily="34" charset="0"/>
                <a:cs typeface="Arial" panose="020B0604020202020204" pitchFamily="34" charset="0"/>
              </a:rPr>
              <a:t>bạn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sử</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dụng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tia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số</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trong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học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toán</a:t>
            </a:r>
            <a:r>
              <a:rPr lang="en-US" sz="2800" dirty="0" smtClean="0">
                <a:latin typeface="Arial" panose="020B0604020202020204" pitchFamily="34" charset="0"/>
                <a:cs typeface="Arial" panose="020B0604020202020204" pitchFamily="34" charset="0"/>
              </a:rPr>
              <a:t> </a:t>
            </a:r>
          </a:p>
          <a:p>
            <a:pPr algn="ctr"/>
            <a:r>
              <a:rPr lang="en-US" sz="2800" dirty="0" err="1" smtClean="0">
                <a:latin typeface="Arial" panose="020B0604020202020204" pitchFamily="34" charset="0"/>
                <a:cs typeface="Arial" panose="020B0604020202020204" pitchFamily="34" charset="0"/>
              </a:rPr>
              <a:t>có</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những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ích</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lợi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gì</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143" y="654518"/>
            <a:ext cx="12188857" cy="1545996"/>
          </a:xfrm>
          <a:prstGeom prst="rect">
            <a:avLst/>
          </a:prstGeom>
        </p:spPr>
      </p:pic>
      <p:pic>
        <p:nvPicPr>
          <p:cNvPr id="3" name="Picture 2" descr="A picture containing clipart, doll, toy&#10;&#10;Description automatically generated">
            <a:extLst>
              <a:ext uri="{FF2B5EF4-FFF2-40B4-BE49-F238E27FC236}">
                <a16:creationId xmlns:a16="http://schemas.microsoft.com/office/drawing/2014/main" xmlns="" id="{9AEE8D99-2F70-4757-BA1D-BC8FDAAB2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4144">
            <a:off x="1592614" y="4287519"/>
            <a:ext cx="7495479" cy="2508103"/>
          </a:xfrm>
          <a:prstGeom prst="rect">
            <a:avLst/>
          </a:prstGeom>
        </p:spPr>
      </p:pic>
      <p:sp>
        <p:nvSpPr>
          <p:cNvPr id="4" name="TextBox 3"/>
          <p:cNvSpPr txBox="1"/>
          <p:nvPr/>
        </p:nvSpPr>
        <p:spPr>
          <a:xfrm>
            <a:off x="2341393" y="2466250"/>
            <a:ext cx="7416562" cy="1323439"/>
          </a:xfrm>
          <a:prstGeom prst="rect">
            <a:avLst/>
          </a:prstGeom>
          <a:solidFill>
            <a:schemeClr val="accent2">
              <a:lumMod val="60000"/>
              <a:lumOff val="40000"/>
            </a:schemeClr>
          </a:solidFill>
        </p:spPr>
        <p:txBody>
          <a:bodyPr wrap="square" rtlCol="0">
            <a:spAutoFit/>
          </a:bodyPr>
          <a:lstStyle/>
          <a:p>
            <a:pPr algn="ct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suy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nghĩ</a:t>
            </a:r>
            <a:r>
              <a:rPr lang="en-US" sz="4000" dirty="0" smtClean="0">
                <a:latin typeface="Arial" panose="020B0604020202020204" pitchFamily="34" charset="0"/>
                <a:cs typeface="Arial" panose="020B0604020202020204" pitchFamily="34" charset="0"/>
              </a:rPr>
              <a:t> </a:t>
            </a:r>
          </a:p>
          <a:p>
            <a:pPr algn="ct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trò</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chemeClr val="accent6">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0" y="3927709"/>
            <a:ext cx="12192000" cy="2925732"/>
          </a:xfrm>
          <a:prstGeom prst="rect">
            <a:avLst/>
          </a:prstGeom>
        </p:spPr>
      </p:pic>
      <p:grpSp>
        <p:nvGrpSpPr>
          <p:cNvPr id="16" name="Group 15"/>
          <p:cNvGrpSpPr/>
          <p:nvPr/>
        </p:nvGrpSpPr>
        <p:grpSpPr>
          <a:xfrm>
            <a:off x="187614" y="3938540"/>
            <a:ext cx="2524125" cy="2844378"/>
            <a:chOff x="7944501" y="3736194"/>
            <a:chExt cx="2524125" cy="2844378"/>
          </a:xfrm>
        </p:grpSpPr>
        <p:pic>
          <p:nvPicPr>
            <p:cNvPr id="17" name="Picture 10" descr="Giỏ Oval Nâ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4501" y="4265997"/>
              <a:ext cx="2524125" cy="23145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864480" y="3736194"/>
              <a:ext cx="66414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b="1" dirty="0" smtClean="0">
                  <a:solidFill>
                    <a:srgbClr val="002060"/>
                  </a:solidFill>
                  <a:latin typeface="Times New Roman" panose="02020603050405020304" pitchFamily="18" charset="0"/>
                  <a:cs typeface="Times New Roman" panose="02020603050405020304" pitchFamily="18" charset="0"/>
                </a:rPr>
                <a:t>11</a:t>
              </a:r>
              <a:endParaRPr lang="en-US" sz="3600" b="1" dirty="0">
                <a:solidFill>
                  <a:srgbClr val="002060"/>
                </a:solidFill>
                <a:latin typeface="Times New Roman" panose="02020603050405020304" pitchFamily="18" charset="0"/>
                <a:cs typeface="Times New Roman" panose="02020603050405020304" pitchFamily="18" charset="0"/>
              </a:endParaRPr>
            </a:p>
          </p:txBody>
        </p:sp>
      </p:grpSp>
      <p:grpSp>
        <p:nvGrpSpPr>
          <p:cNvPr id="7" name="Group 6"/>
          <p:cNvGrpSpPr/>
          <p:nvPr/>
        </p:nvGrpSpPr>
        <p:grpSpPr>
          <a:xfrm>
            <a:off x="7899970" y="4085509"/>
            <a:ext cx="2524125" cy="2788434"/>
            <a:chOff x="7944501" y="3792138"/>
            <a:chExt cx="2524125" cy="2788434"/>
          </a:xfrm>
        </p:grpSpPr>
        <p:pic>
          <p:nvPicPr>
            <p:cNvPr id="1034" name="Picture 10" descr="Giỏ Oval Nâu"/>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4501" y="4265997"/>
              <a:ext cx="2524125" cy="2314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92852" y="3792138"/>
              <a:ext cx="66414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b="1" dirty="0" smtClean="0">
                  <a:solidFill>
                    <a:srgbClr val="002060"/>
                  </a:solidFill>
                  <a:latin typeface="Times New Roman" panose="02020603050405020304" pitchFamily="18" charset="0"/>
                  <a:cs typeface="Times New Roman" panose="02020603050405020304" pitchFamily="18" charset="0"/>
                </a:rPr>
                <a:t>7</a:t>
              </a:r>
              <a:endParaRPr lang="en-US" sz="3600" b="1" dirty="0">
                <a:solidFill>
                  <a:srgbClr val="002060"/>
                </a:solidFill>
                <a:latin typeface="Times New Roman" panose="02020603050405020304" pitchFamily="18" charset="0"/>
                <a:cs typeface="Times New Roman" panose="02020603050405020304" pitchFamily="18" charset="0"/>
              </a:endParaRPr>
            </a:p>
          </p:txBody>
        </p:sp>
      </p:grpSp>
      <p:pic>
        <p:nvPicPr>
          <p:cNvPr id="1030" name="Picture 6" descr="Cây Xanh (Liên hệ) – Dịch Vụ Cây Cảnh Hà Ba Trận Thủ Đức"/>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6524" y="375385"/>
            <a:ext cx="5230856" cy="72381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42772" y="-32590"/>
            <a:ext cx="10508081" cy="1150572"/>
          </a:xfrm>
          <a:solidFill>
            <a:schemeClr val="accent4">
              <a:lumMod val="60000"/>
              <a:lumOff val="40000"/>
            </a:schemeClr>
          </a:solidFill>
        </p:spPr>
        <p:txBody>
          <a:bodyPr>
            <a:normAutofit/>
          </a:bodyPr>
          <a:lstStyle/>
          <a:p>
            <a:pPr algn="ctr"/>
            <a:r>
              <a:rPr lang="en-US" sz="4000" dirty="0" err="1" smtClean="0">
                <a:solidFill>
                  <a:srgbClr val="0000FF"/>
                </a:solidFill>
                <a:latin typeface="Times New Roman" panose="02020603050405020304" pitchFamily="18" charset="0"/>
                <a:cs typeface="Times New Roman" panose="02020603050405020304" pitchFamily="18" charset="0"/>
              </a:rPr>
              <a:t>Trò</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chơi</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hái</a:t>
            </a:r>
            <a:r>
              <a:rPr lang="en-US" sz="4000" dirty="0" smtClean="0">
                <a:solidFill>
                  <a:srgbClr val="0000FF"/>
                </a:solidFill>
                <a:latin typeface="Times New Roman" panose="02020603050405020304" pitchFamily="18" charset="0"/>
                <a:cs typeface="Times New Roman" panose="02020603050405020304" pitchFamily="18" charset="0"/>
              </a:rPr>
              <a:t> </a:t>
            </a:r>
            <a:r>
              <a:rPr lang="en-US" sz="4000" dirty="0" err="1" smtClean="0">
                <a:solidFill>
                  <a:srgbClr val="0000FF"/>
                </a:solidFill>
                <a:latin typeface="Times New Roman" panose="02020603050405020304" pitchFamily="18" charset="0"/>
                <a:cs typeface="Times New Roman" panose="02020603050405020304" pitchFamily="18" charset="0"/>
              </a:rPr>
              <a:t>táo</a:t>
            </a:r>
            <a:r>
              <a:rPr lang="en-US" sz="4000" dirty="0" smtClean="0">
                <a:solidFill>
                  <a:srgbClr val="0000FF"/>
                </a:solidFill>
                <a:latin typeface="Times New Roman" panose="02020603050405020304" pitchFamily="18" charset="0"/>
                <a:cs typeface="Times New Roman" panose="02020603050405020304" pitchFamily="18" charset="0"/>
              </a:rPr>
              <a:t/>
            </a:r>
            <a:br>
              <a:rPr lang="en-US" sz="4000" dirty="0" smtClean="0">
                <a:solidFill>
                  <a:srgbClr val="0000FF"/>
                </a:solidFill>
                <a:latin typeface="Times New Roman" panose="02020603050405020304" pitchFamily="18" charset="0"/>
                <a:cs typeface="Times New Roman" panose="02020603050405020304" pitchFamily="18" charset="0"/>
              </a:rPr>
            </a:br>
            <a:r>
              <a:rPr lang="en-US" sz="2400" b="1" i="1" dirty="0" err="1" smtClean="0">
                <a:solidFill>
                  <a:srgbClr val="C00000"/>
                </a:solidFill>
                <a:latin typeface="Times New Roman" panose="02020603050405020304" pitchFamily="18" charset="0"/>
                <a:cs typeface="Times New Roman" panose="02020603050405020304" pitchFamily="18" charset="0"/>
              </a:rPr>
              <a:t>Luật</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C00000"/>
                </a:solidFill>
                <a:latin typeface="Times New Roman" panose="02020603050405020304" pitchFamily="18" charset="0"/>
                <a:cs typeface="Times New Roman" panose="02020603050405020304" pitchFamily="18" charset="0"/>
              </a:rPr>
              <a:t>chơi</a:t>
            </a: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Hãy</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chọn</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những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quả</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táo</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đúng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với</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kết</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quả</a:t>
            </a:r>
            <a:r>
              <a:rPr lang="en-US" sz="2400" b="1" i="1" dirty="0" smtClean="0">
                <a:solidFill>
                  <a:srgbClr val="0000FF"/>
                </a:solidFill>
                <a:latin typeface="Times New Roman" panose="02020603050405020304" pitchFamily="18" charset="0"/>
                <a:cs typeface="Times New Roman" panose="02020603050405020304" pitchFamily="18" charset="0"/>
              </a:rPr>
              <a:t> ở </a:t>
            </a:r>
            <a:r>
              <a:rPr lang="en-US" sz="2400" b="1" i="1" dirty="0" err="1" smtClean="0">
                <a:solidFill>
                  <a:srgbClr val="0000FF"/>
                </a:solidFill>
                <a:latin typeface="Times New Roman" panose="02020603050405020304" pitchFamily="18" charset="0"/>
                <a:cs typeface="Times New Roman" panose="02020603050405020304" pitchFamily="18" charset="0"/>
              </a:rPr>
              <a:t>mỗi</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rổ</a:t>
            </a:r>
            <a:r>
              <a:rPr lang="en-US" sz="2400" b="1" i="1" dirty="0" smtClean="0">
                <a:solidFill>
                  <a:srgbClr val="0000FF"/>
                </a:solidFill>
                <a:latin typeface="Times New Roman" panose="02020603050405020304" pitchFamily="18" charset="0"/>
                <a:cs typeface="Times New Roman" panose="02020603050405020304" pitchFamily="18" charset="0"/>
              </a:rPr>
              <a:t>.</a:t>
            </a:r>
            <a:endParaRPr lang="en-US" sz="2400" b="1" i="1" dirty="0">
              <a:solidFill>
                <a:srgbClr val="0000FF"/>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324439" y="2313451"/>
            <a:ext cx="1946582" cy="1132393"/>
            <a:chOff x="729242" y="-1016890"/>
            <a:chExt cx="1946582" cy="1132393"/>
          </a:xfrm>
        </p:grpSpPr>
        <p:pic>
          <p:nvPicPr>
            <p:cNvPr id="1032"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5"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9154" y="-638722"/>
              <a:ext cx="1626670" cy="523220"/>
            </a:xfrm>
            <a:prstGeom prst="rect">
              <a:avLst/>
            </a:prstGeom>
            <a:noFill/>
          </p:spPr>
          <p:txBody>
            <a:bodyPr wrap="square" rtlCol="0">
              <a:spAutoFit/>
            </a:bodyPr>
            <a:lstStyle/>
            <a:p>
              <a:r>
                <a:rPr lang="en-US" sz="2800" b="1" dirty="0" smtClean="0">
                  <a:solidFill>
                    <a:schemeClr val="bg1">
                      <a:lumMod val="95000"/>
                    </a:schemeClr>
                  </a:solidFill>
                  <a:latin typeface="Times New Roman" panose="02020603050405020304" pitchFamily="18" charset="0"/>
                  <a:cs typeface="Times New Roman" panose="02020603050405020304" pitchFamily="18" charset="0"/>
                </a:rPr>
                <a:t>12 - 5</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6671975" y="1694230"/>
            <a:ext cx="2019217" cy="1251102"/>
            <a:chOff x="729242" y="-1016890"/>
            <a:chExt cx="1946582" cy="1132393"/>
          </a:xfrm>
        </p:grpSpPr>
        <p:pic>
          <p:nvPicPr>
            <p:cNvPr id="13"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49154" y="-638722"/>
              <a:ext cx="1626670" cy="523220"/>
            </a:xfrm>
            <a:prstGeom prst="rect">
              <a:avLst/>
            </a:prstGeom>
            <a:noFill/>
          </p:spPr>
          <p:txBody>
            <a:bodyPr wrap="square" rtlCol="0">
              <a:spAutoFit/>
            </a:bodyPr>
            <a:lstStyle/>
            <a:p>
              <a:r>
                <a:rPr lang="en-US" sz="2800" b="1" smtClean="0">
                  <a:solidFill>
                    <a:schemeClr val="bg1">
                      <a:lumMod val="95000"/>
                    </a:schemeClr>
                  </a:solidFill>
                  <a:latin typeface="Times New Roman" panose="02020603050405020304" pitchFamily="18" charset="0"/>
                  <a:cs typeface="Times New Roman" panose="02020603050405020304" pitchFamily="18" charset="0"/>
                </a:rPr>
                <a:t> 9 + 2</a:t>
              </a:r>
              <a:endParaRPr lang="en-US" sz="28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19" name="Group 18"/>
          <p:cNvGrpSpPr/>
          <p:nvPr/>
        </p:nvGrpSpPr>
        <p:grpSpPr>
          <a:xfrm>
            <a:off x="4002833" y="1530220"/>
            <a:ext cx="1993980" cy="1233925"/>
            <a:chOff x="729242" y="-1016890"/>
            <a:chExt cx="1946582" cy="1132393"/>
          </a:xfrm>
        </p:grpSpPr>
        <p:pic>
          <p:nvPicPr>
            <p:cNvPr id="20"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049154" y="-638722"/>
              <a:ext cx="1626670" cy="523220"/>
            </a:xfrm>
            <a:prstGeom prst="rect">
              <a:avLst/>
            </a:prstGeom>
            <a:noFill/>
          </p:spPr>
          <p:txBody>
            <a:bodyPr wrap="square" rtlCol="0">
              <a:spAutoFit/>
            </a:bodyPr>
            <a:lstStyle/>
            <a:p>
              <a:r>
                <a:rPr lang="en-US" sz="2800" b="1" dirty="0" smtClean="0">
                  <a:solidFill>
                    <a:schemeClr val="bg1">
                      <a:lumMod val="95000"/>
                    </a:schemeClr>
                  </a:solidFill>
                  <a:latin typeface="Times New Roman" panose="02020603050405020304" pitchFamily="18" charset="0"/>
                  <a:cs typeface="Times New Roman" panose="02020603050405020304" pitchFamily="18" charset="0"/>
                </a:rPr>
                <a:t> 4 + 3</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5183478" y="3668236"/>
            <a:ext cx="2011899" cy="1132393"/>
            <a:chOff x="729242" y="-1016890"/>
            <a:chExt cx="2011899" cy="1132393"/>
          </a:xfrm>
        </p:grpSpPr>
        <p:pic>
          <p:nvPicPr>
            <p:cNvPr id="23"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5"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106812" y="-620060"/>
              <a:ext cx="1634329" cy="461665"/>
            </a:xfrm>
            <a:prstGeom prst="rect">
              <a:avLst/>
            </a:prstGeom>
            <a:noFill/>
          </p:spPr>
          <p:txBody>
            <a:bodyPr wrap="square" rtlCol="0">
              <a:spAutoFit/>
            </a:bodyPr>
            <a:lstStyle/>
            <a:p>
              <a:r>
                <a:rPr lang="en-US" sz="2400" b="1" smtClean="0">
                  <a:solidFill>
                    <a:schemeClr val="bg1">
                      <a:lumMod val="95000"/>
                    </a:schemeClr>
                  </a:solidFill>
                  <a:latin typeface="Times New Roman" panose="02020603050405020304" pitchFamily="18" charset="0"/>
                  <a:cs typeface="Times New Roman" panose="02020603050405020304" pitchFamily="18" charset="0"/>
                </a:rPr>
                <a:t>24 - 13</a:t>
              </a:r>
              <a:endParaRPr lang="en-US" sz="24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1" name="Group 30"/>
          <p:cNvGrpSpPr/>
          <p:nvPr/>
        </p:nvGrpSpPr>
        <p:grpSpPr>
          <a:xfrm>
            <a:off x="6738859" y="3208510"/>
            <a:ext cx="2019217" cy="1251102"/>
            <a:chOff x="729242" y="-1016890"/>
            <a:chExt cx="1946582" cy="1132393"/>
          </a:xfrm>
        </p:grpSpPr>
        <p:pic>
          <p:nvPicPr>
            <p:cNvPr id="32"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1049154" y="-638722"/>
              <a:ext cx="1626670" cy="473575"/>
            </a:xfrm>
            <a:prstGeom prst="rect">
              <a:avLst/>
            </a:prstGeom>
            <a:noFill/>
          </p:spPr>
          <p:txBody>
            <a:bodyPr wrap="square" rtlCol="0">
              <a:spAutoFit/>
            </a:bodyPr>
            <a:lstStyle/>
            <a:p>
              <a:r>
                <a:rPr lang="en-US" sz="2800" b="1" smtClean="0">
                  <a:solidFill>
                    <a:schemeClr val="bg1">
                      <a:lumMod val="95000"/>
                    </a:schemeClr>
                  </a:solidFill>
                  <a:latin typeface="Times New Roman" panose="02020603050405020304" pitchFamily="18" charset="0"/>
                  <a:cs typeface="Times New Roman" panose="02020603050405020304" pitchFamily="18" charset="0"/>
                </a:rPr>
                <a:t> 6 + 5</a:t>
              </a:r>
              <a:endParaRPr lang="en-US" sz="28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3650371" y="3030291"/>
            <a:ext cx="1993980" cy="1233925"/>
            <a:chOff x="729242" y="-1016890"/>
            <a:chExt cx="1946582" cy="1132393"/>
          </a:xfrm>
        </p:grpSpPr>
        <p:pic>
          <p:nvPicPr>
            <p:cNvPr id="35"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1049154" y="-638722"/>
              <a:ext cx="1626670" cy="480167"/>
            </a:xfrm>
            <a:prstGeom prst="rect">
              <a:avLst/>
            </a:prstGeom>
            <a:noFill/>
          </p:spPr>
          <p:txBody>
            <a:bodyPr wrap="square" rtlCol="0">
              <a:spAutoFit/>
            </a:bodyPr>
            <a:lstStyle/>
            <a:p>
              <a:r>
                <a:rPr lang="en-US" sz="2800" b="1" smtClean="0">
                  <a:solidFill>
                    <a:schemeClr val="bg1">
                      <a:lumMod val="95000"/>
                    </a:schemeClr>
                  </a:solidFill>
                  <a:latin typeface="Times New Roman" panose="02020603050405020304" pitchFamily="18" charset="0"/>
                  <a:cs typeface="Times New Roman" panose="02020603050405020304" pitchFamily="18" charset="0"/>
                </a:rPr>
                <a:t> 16 - 9</a:t>
              </a:r>
              <a:endParaRPr lang="en-US" sz="2800" b="1">
                <a:solidFill>
                  <a:schemeClr val="bg1">
                    <a:lumMod val="95000"/>
                  </a:schemeClr>
                </a:solidFill>
                <a:latin typeface="Times New Roman" panose="02020603050405020304" pitchFamily="18" charset="0"/>
                <a:cs typeface="Times New Roman" panose="02020603050405020304" pitchFamily="18" charset="0"/>
              </a:endParaRPr>
            </a:p>
          </p:txBody>
        </p:sp>
      </p:grpSp>
      <p:grpSp>
        <p:nvGrpSpPr>
          <p:cNvPr id="37" name="Group 36"/>
          <p:cNvGrpSpPr/>
          <p:nvPr/>
        </p:nvGrpSpPr>
        <p:grpSpPr>
          <a:xfrm>
            <a:off x="5354844" y="922563"/>
            <a:ext cx="2019217" cy="1251102"/>
            <a:chOff x="729242" y="-1016890"/>
            <a:chExt cx="1946582" cy="1132393"/>
          </a:xfrm>
        </p:grpSpPr>
        <p:pic>
          <p:nvPicPr>
            <p:cNvPr id="38" name="Picture 8" descr="Ăn một quả táo mỗi ngày, không cần phải gặp bác sĩ&amp;quot;: Táo có thực sự “kỳ  diệu” với sức khỏe ? - VIÊN UỐNG BỔ KHỚP MUSSEL"/>
            <p:cNvPicPr>
              <a:picLocks noChangeAspect="1" noChangeArrowheads="1"/>
            </p:cNvPicPr>
            <p:nvPr/>
          </p:nvPicPr>
          <p:blipFill>
            <a:blip r:embed="rId6" cstate="print">
              <a:clrChange>
                <a:clrFrom>
                  <a:srgbClr val="FEF4D9"/>
                </a:clrFrom>
                <a:clrTo>
                  <a:srgbClr val="FEF4D9">
                    <a:alpha val="0"/>
                  </a:srgbClr>
                </a:clrTo>
              </a:clrChange>
              <a:extLst>
                <a:ext uri="{28A0092B-C50C-407E-A947-70E740481C1C}">
                  <a14:useLocalDpi xmlns:a14="http://schemas.microsoft.com/office/drawing/2010/main" val="0"/>
                </a:ext>
              </a:extLst>
            </a:blip>
            <a:srcRect/>
            <a:stretch>
              <a:fillRect/>
            </a:stretch>
          </p:blipFill>
          <p:spPr bwMode="auto">
            <a:xfrm>
              <a:off x="729242" y="-1016890"/>
              <a:ext cx="1811828" cy="113239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1049154" y="-638722"/>
              <a:ext cx="1626670" cy="473575"/>
            </a:xfrm>
            <a:prstGeom prst="rect">
              <a:avLst/>
            </a:prstGeom>
            <a:noFill/>
          </p:spPr>
          <p:txBody>
            <a:bodyPr wrap="square" rtlCol="0">
              <a:spAutoFit/>
            </a:bodyPr>
            <a:lstStyle/>
            <a:p>
              <a:r>
                <a:rPr lang="en-US" sz="2800" b="1" dirty="0" smtClean="0">
                  <a:solidFill>
                    <a:schemeClr val="bg1">
                      <a:lumMod val="95000"/>
                    </a:schemeClr>
                  </a:solidFill>
                  <a:latin typeface="Times New Roman" panose="02020603050405020304" pitchFamily="18" charset="0"/>
                  <a:cs typeface="Times New Roman" panose="02020603050405020304" pitchFamily="18" charset="0"/>
                </a:rPr>
                <a:t> 8 + 9</a:t>
              </a:r>
              <a:endParaRPr lang="en-US" sz="2800" b="1" dirty="0">
                <a:solidFill>
                  <a:schemeClr val="bg1">
                    <a:lumMod val="95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1144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1067 -0.02801 L 0.2763 0.45046 " pathEditMode="relative" rAng="0" ptsTypes="AA">
                                      <p:cBhvr>
                                        <p:cTn id="6" dur="2000" fill="hold"/>
                                        <p:tgtEl>
                                          <p:spTgt spid="5"/>
                                        </p:tgtEl>
                                        <p:attrNameLst>
                                          <p:attrName>ppt_x</p:attrName>
                                          <p:attrName>ppt_y</p:attrName>
                                        </p:attrNameLst>
                                      </p:cBhvr>
                                      <p:rCtr x="13281" y="23912"/>
                                    </p:animMotion>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12"/>
                    </p:tgtEl>
                  </p:cond>
                </p:stCondLst>
                <p:endSync evt="end" delay="0">
                  <p:rtn val="all"/>
                </p:endSync>
                <p:childTnLst>
                  <p:par>
                    <p:cTn id="8" fill="hold">
                      <p:stCondLst>
                        <p:cond delay="0"/>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1.875E-6 -4.44444E-6 L -0.54102 0.45325 " pathEditMode="relative" rAng="0" ptsTypes="AA">
                                      <p:cBhvr>
                                        <p:cTn id="11" dur="2000" fill="hold"/>
                                        <p:tgtEl>
                                          <p:spTgt spid="12"/>
                                        </p:tgtEl>
                                        <p:attrNameLst>
                                          <p:attrName>ppt_x</p:attrName>
                                          <p:attrName>ppt_y</p:attrName>
                                        </p:attrNameLst>
                                      </p:cBhvr>
                                      <p:rCtr x="-27057" y="22662"/>
                                    </p:animMotion>
                                  </p:childTnLst>
                                </p:cTn>
                              </p:par>
                            </p:childTnLst>
                          </p:cTn>
                        </p:par>
                      </p:childTnLst>
                    </p:cTn>
                  </p:par>
                </p:childTnLst>
              </p:cTn>
              <p:nextCondLst>
                <p:cond evt="onClick" delay="0">
                  <p:tgtEl>
                    <p:spTgt spid="12"/>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49" presetClass="path" presetSubtype="0" accel="50000" decel="50000" fill="hold" nodeType="clickEffect">
                                  <p:stCondLst>
                                    <p:cond delay="0"/>
                                  </p:stCondLst>
                                  <p:childTnLst>
                                    <p:animMotion origin="layout" path="M 3.95833E-6 -2.96296E-6 L 0.37382 0.4669 " pathEditMode="relative" rAng="0" ptsTypes="AA">
                                      <p:cBhvr>
                                        <p:cTn id="16" dur="2000" fill="hold"/>
                                        <p:tgtEl>
                                          <p:spTgt spid="19"/>
                                        </p:tgtEl>
                                        <p:attrNameLst>
                                          <p:attrName>ppt_x</p:attrName>
                                          <p:attrName>ppt_y</p:attrName>
                                        </p:attrNameLst>
                                      </p:cBhvr>
                                      <p:rCtr x="18685" y="23333"/>
                                    </p:animMotion>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49" presetClass="path" presetSubtype="0" accel="50000" decel="50000" fill="hold" nodeType="clickEffect">
                                  <p:stCondLst>
                                    <p:cond delay="0"/>
                                  </p:stCondLst>
                                  <p:childTnLst>
                                    <p:animMotion origin="layout" path="M -2.29167E-6 -1.11111E-6 L -0.35664 0.20903 " pathEditMode="relative" rAng="0" ptsTypes="AA">
                                      <p:cBhvr>
                                        <p:cTn id="21" dur="2000" fill="hold"/>
                                        <p:tgtEl>
                                          <p:spTgt spid="22"/>
                                        </p:tgtEl>
                                        <p:attrNameLst>
                                          <p:attrName>ppt_x</p:attrName>
                                          <p:attrName>ppt_y</p:attrName>
                                        </p:attrNameLst>
                                      </p:cBhvr>
                                      <p:rCtr x="-17839" y="10440"/>
                                    </p:animMotion>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1"/>
                    </p:tgtEl>
                  </p:cond>
                </p:stCondLst>
                <p:endSync evt="end" delay="0">
                  <p:rtn val="all"/>
                </p:endSync>
                <p:childTnLst>
                  <p:par>
                    <p:cTn id="23" fill="hold">
                      <p:stCondLst>
                        <p:cond delay="0"/>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3.125E-6 2.22222E-6 L -0.51615 0.29004 " pathEditMode="relative" rAng="0" ptsTypes="AA">
                                      <p:cBhvr>
                                        <p:cTn id="26" dur="2000" fill="hold"/>
                                        <p:tgtEl>
                                          <p:spTgt spid="31"/>
                                        </p:tgtEl>
                                        <p:attrNameLst>
                                          <p:attrName>ppt_x</p:attrName>
                                          <p:attrName>ppt_y</p:attrName>
                                        </p:attrNameLst>
                                      </p:cBhvr>
                                      <p:rCtr x="-25807" y="14491"/>
                                    </p:animMotion>
                                  </p:childTnLst>
                                </p:cTn>
                              </p:par>
                            </p:childTnLst>
                          </p:cTn>
                        </p:par>
                      </p:childTnLst>
                    </p:cTn>
                  </p:par>
                </p:childTnLst>
              </p:cTn>
              <p:nextCondLst>
                <p:cond evt="onClick" delay="0">
                  <p:tgtEl>
                    <p:spTgt spid="31"/>
                  </p:tgtEl>
                </p:cond>
              </p:nextCondLst>
            </p:seq>
            <p:seq concurrent="1" nextAc="seek">
              <p:cTn id="27" restart="whenNotActive" fill="hold" evtFilter="cancelBubble" nodeType="interactiveSeq">
                <p:stCondLst>
                  <p:cond evt="onClick" delay="0">
                    <p:tgtEl>
                      <p:spTgt spid="34"/>
                    </p:tgtEl>
                  </p:cond>
                </p:stCondLst>
                <p:endSync evt="end" delay="0">
                  <p:rtn val="all"/>
                </p:endSync>
                <p:childTnLst>
                  <p:par>
                    <p:cTn id="28" fill="hold">
                      <p:stCondLst>
                        <p:cond delay="0"/>
                      </p:stCondLst>
                      <p:childTnLst>
                        <p:par>
                          <p:cTn id="29" fill="hold">
                            <p:stCondLst>
                              <p:cond delay="0"/>
                            </p:stCondLst>
                            <p:childTnLst>
                              <p:par>
                                <p:cTn id="30" presetID="49" presetClass="path" presetSubtype="0" accel="50000" decel="50000" fill="hold" nodeType="clickEffect">
                                  <p:stCondLst>
                                    <p:cond delay="0"/>
                                  </p:stCondLst>
                                  <p:childTnLst>
                                    <p:animMotion origin="layout" path="M -0.01563 -0.17847 L 0.34687 0.3338 " pathEditMode="relative" rAng="0" ptsTypes="AA">
                                      <p:cBhvr>
                                        <p:cTn id="31" dur="2000" fill="hold"/>
                                        <p:tgtEl>
                                          <p:spTgt spid="34"/>
                                        </p:tgtEl>
                                        <p:attrNameLst>
                                          <p:attrName>ppt_x</p:attrName>
                                          <p:attrName>ppt_y</p:attrName>
                                        </p:attrNameLst>
                                      </p:cBhvr>
                                      <p:rCtr x="18125" y="25602"/>
                                    </p:animMotion>
                                  </p:childTnLst>
                                </p:cTn>
                              </p:par>
                            </p:childTnLst>
                          </p:cTn>
                        </p:par>
                      </p:childTnLst>
                    </p:cTn>
                  </p:par>
                </p:childTnLst>
              </p:cTn>
              <p:nextCondLst>
                <p:cond evt="onClick" delay="0">
                  <p:tgtEl>
                    <p:spTgt spid="3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35593112"/>
</p:tagLst>
</file>

<file path=ppt/theme/theme1.xml><?xml version="1.0" encoding="utf-8"?>
<a:theme xmlns:a="http://schemas.openxmlformats.org/drawingml/2006/main" name="Office 主题​​">
  <a:themeElements>
    <a:clrScheme name="四色华丽色系">
      <a:dk1>
        <a:sysClr val="windowText" lastClr="000000"/>
      </a:dk1>
      <a:lt1>
        <a:sysClr val="window" lastClr="FFFFFF"/>
      </a:lt1>
      <a:dk2>
        <a:srgbClr val="2F2F2F"/>
      </a:dk2>
      <a:lt2>
        <a:srgbClr val="FFFFF4"/>
      </a:lt2>
      <a:accent1>
        <a:srgbClr val="FC6E5B"/>
      </a:accent1>
      <a:accent2>
        <a:srgbClr val="FBC75D"/>
      </a:accent2>
      <a:accent3>
        <a:srgbClr val="66BFBC"/>
      </a:accent3>
      <a:accent4>
        <a:srgbClr val="8CC066"/>
      </a:accent4>
      <a:accent5>
        <a:srgbClr val="3F3F3F"/>
      </a:accent5>
      <a:accent6>
        <a:srgbClr val="262626"/>
      </a:accent6>
      <a:hlink>
        <a:srgbClr val="00D5D5"/>
      </a:hlink>
      <a:folHlink>
        <a:srgbClr val="DD00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234</Words>
  <Application>Microsoft Office PowerPoint</Application>
  <PresentationFormat>Custom</PresentationFormat>
  <Paragraphs>47</Paragraphs>
  <Slides>12</Slides>
  <Notes>4</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主题​​</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hái táo Luật chơi: Hãy chọn những quả táo đúng với kết quả ở mỗi rổ.</vt:lpstr>
      <vt:lpstr>Chim đưa thư Luật chơi: Hãy chọn những thùng thư phù hợp cho mỗi chú chim.</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dc:creator>
  <cp:lastModifiedBy>Minhthangpc.VN</cp:lastModifiedBy>
  <cp:revision>44</cp:revision>
  <dcterms:created xsi:type="dcterms:W3CDTF">2021-05-22T03:38:00Z</dcterms:created>
  <dcterms:modified xsi:type="dcterms:W3CDTF">2023-10-22T07:53:21Z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