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19"/>
  </p:notesMasterIdLst>
  <p:sldIdLst>
    <p:sldId id="256" r:id="rId5"/>
    <p:sldId id="257" r:id="rId6"/>
    <p:sldId id="270" r:id="rId7"/>
    <p:sldId id="271" r:id="rId8"/>
    <p:sldId id="282" r:id="rId9"/>
    <p:sldId id="549" r:id="rId10"/>
    <p:sldId id="279" r:id="rId11"/>
    <p:sldId id="284" r:id="rId12"/>
    <p:sldId id="534" r:id="rId13"/>
    <p:sldId id="285" r:id="rId14"/>
    <p:sldId id="286" r:id="rId15"/>
    <p:sldId id="287" r:id="rId16"/>
    <p:sldId id="278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80" d="100"/>
          <a:sy n="80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C30E-1510-4B2C-BF6F-61E557B4DD5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6E29-5565-45D3-BC5A-1385CCDA1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6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477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3A66C04A-F38C-412D-A441-79D783FC9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13293B74-9226-489D-B640-73D1D6322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 </a:t>
            </a:r>
            <a:endParaRPr lang="vi-V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180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8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738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13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44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98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55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001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798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414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80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6DCAEE0-32E9-48D0-96D0-9B0F85EA1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D75612E-CF97-44F2-BBE9-051BBA7930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435CE26-F480-4A93-ACFB-17FE9FF1FE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1D03D-A804-4C29-B54B-7D9B8837F3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59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7772AAB-4D62-42F6-9F9F-09F420413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906659-62A8-49FE-B075-606E538ED5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E1BCC45-1A36-4556-9E52-514C95570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1FAA-F2C6-4538-8C1F-9EA8D6E161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7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A37C26-05A9-44C0-A27E-E2E5EC5D4A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241A0AE-1A2F-4645-80F0-125EECBDBD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C50BC7E-E989-44A3-9B7D-036CCB16E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565F6-C574-46F8-98EB-6BE29E5E03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12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C02C3F-565D-4DC4-A26B-B5AE315D5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7F7859-67CA-4FB9-AC7B-DFF1F765C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1D3D2C-1157-4362-B4E8-34C14C60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52CC-CD66-4810-A08B-8D358A76BE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8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3CF3209-2414-4CBD-BB8A-0EF867DB4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139CF1D-8C3C-40CF-9B6C-7A719371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4B39603-E014-436E-9E58-74430A9D3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01956-8578-4386-B260-B64CD897E8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07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B7D0DB6-3D2C-4AF3-8B07-E6CF9DBA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1342ACC-C9E1-4969-BB0B-8C2A6CE8B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6BA4997-90E7-4E4C-B625-BC682EACE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C1018-D8D9-4953-9A6A-DEBE5EFFCC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2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0D17B24-2D6D-404D-B0B0-B9751C533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CB63AF9-1178-4A4D-BFF3-CAC0722B5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F4C309B-E366-4331-B1BE-5D629ED09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B52-46F7-4170-A400-AC1F05F87E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2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F501F5-8D11-4511-8604-F7CA982C6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A43089-C30F-4116-8F04-2974798A1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408E559-4063-4C0A-967E-0FADECEA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B5CE9-8093-4EBF-8141-830B3D022B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4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D47B3A-A804-4426-940F-A76D5D546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99506B-AEB7-4858-89A8-2B05F8C6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4B7A71-AF5E-4B44-AE76-A88F54C7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5E4DF-B348-4037-B308-AAF4D90556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74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B1EECB8-8EE8-40AF-8A27-DF611F1B3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FD5DB04-FB7E-4FCD-8851-BC7D36068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1CB0B17-1D1C-4D19-A862-479EFE94CB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0F4AC-8EEC-4A49-A95B-D5EDAC9AC3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56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3488C88-6317-4B94-AD67-DDA0C61E4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6CF03C3-5610-4EEE-8085-D63E4A460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8C80380-AC37-411B-B6EB-5165006E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D79E3-0F33-4591-AF60-FADE32C7F9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95CD6F0-B50E-4F33-A9B1-FC9339A129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A3F043D8-04EF-4110-B936-E338C37EB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B1CAD4E3-F615-46D2-9AF8-5644CA3C98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9E2FE21A-D8D3-40B2-A6D1-AC47014CBF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D88B3F5-92CB-4692-93CD-C19D1CAA93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A5119B97-C399-46AC-A5FA-21748AD6F8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7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9.gif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eg"/><Relationship Id="rId12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NULL" TargetMode="External"/><Relationship Id="rId7" Type="http://schemas.openxmlformats.org/officeDocument/2006/relationships/image" Target="../media/image2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0.xml"/><Relationship Id="rId4" Type="http://schemas.microsoft.com/office/2007/relationships/media" Target="../media/media6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580"/>
            <a:ext cx="9176645" cy="5517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12576"/>
            <a:ext cx="9144000" cy="13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46" y="1293057"/>
            <a:ext cx="5491158" cy="386413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5877272"/>
            <a:ext cx="826192" cy="826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61" y="4797152"/>
            <a:ext cx="301199" cy="241474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1370" y="3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1007" y="575730"/>
            <a:ext cx="4610785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Gió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mùa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Mẹ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ru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canh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chầy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thức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vừa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năm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người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Em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nhớ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tới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chàng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nín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Hãy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!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ngủ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đi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 con!</a:t>
            </a:r>
            <a:b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hời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 con </a:t>
            </a:r>
            <a:r>
              <a:rPr lang="en-US" sz="2000" b="1" i="1" dirty="0" err="1">
                <a:solidFill>
                  <a:srgbClr val="0070C0"/>
                </a:solidFill>
                <a:latin typeface="Times New Roman"/>
                <a:ea typeface="Calibri"/>
              </a:rPr>
              <a:t>hỡi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Calibri"/>
              </a:rPr>
              <a:t>…</a:t>
            </a:r>
            <a:endParaRPr lang="en-US" sz="2000" b="1" dirty="0">
              <a:solidFill>
                <a:srgbClr val="0070C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335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 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1;Bài </a:t>
            </a:r>
            <a:r>
              <a:rPr lang="en-US" sz="2800" i="1" dirty="0" err="1">
                <a:latin typeface="Times New Roman"/>
                <a:ea typeface="Calibri"/>
              </a:rPr>
              <a:t>hát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về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hình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ảnh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gì</a:t>
            </a:r>
            <a:r>
              <a:rPr lang="en-US" sz="2800" i="1" dirty="0">
                <a:latin typeface="Times New Roman"/>
                <a:ea typeface="Calibri"/>
              </a:rPr>
              <a:t>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>
                <a:latin typeface="Times New Roman"/>
                <a:ea typeface="Calibri"/>
              </a:rPr>
              <a:t>-</a:t>
            </a: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2: </a:t>
            </a:r>
            <a:r>
              <a:rPr lang="en-US" sz="2800" i="1" dirty="0" err="1">
                <a:latin typeface="Times New Roman"/>
                <a:ea typeface="Calibri"/>
              </a:rPr>
              <a:t>Lúc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vi-VN" sz="2800" i="1" dirty="0">
                <a:latin typeface="Times New Roman"/>
                <a:ea typeface="Calibri"/>
              </a:rPr>
              <a:t>bé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em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được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mẹ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ru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không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 dirty="0" err="1">
                <a:latin typeface="Times New Roman"/>
                <a:ea typeface="Calibri"/>
              </a:rPr>
              <a:t>Câu</a:t>
            </a:r>
            <a:r>
              <a:rPr lang="en-US" sz="2800" i="1" dirty="0">
                <a:latin typeface="Times New Roman"/>
                <a:ea typeface="Calibri"/>
              </a:rPr>
              <a:t> 3: </a:t>
            </a:r>
            <a:r>
              <a:rPr lang="en-US" sz="2800" i="1" dirty="0" err="1">
                <a:latin typeface="Times New Roman"/>
                <a:ea typeface="Calibri"/>
              </a:rPr>
              <a:t>Trong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bài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nghe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nhạc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nói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lên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vất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vả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để</a:t>
            </a:r>
            <a:r>
              <a:rPr lang="en-US" sz="2800" i="1" dirty="0">
                <a:latin typeface="Times New Roman"/>
                <a:ea typeface="Calibri"/>
              </a:rPr>
              <a:t> con </a:t>
            </a:r>
            <a:r>
              <a:rPr lang="en-US" sz="2800" i="1" dirty="0" err="1">
                <a:latin typeface="Times New Roman"/>
                <a:ea typeface="Calibri"/>
              </a:rPr>
              <a:t>có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giấc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ngủ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ngon</a:t>
            </a:r>
            <a:r>
              <a:rPr lang="en-US" sz="2800" i="1" dirty="0">
                <a:latin typeface="Times New Roman"/>
                <a:ea typeface="Calibri"/>
              </a:rPr>
              <a:t> ra </a:t>
            </a:r>
            <a:r>
              <a:rPr lang="en-US" sz="2800" i="1" dirty="0" err="1">
                <a:latin typeface="Times New Roman"/>
                <a:ea typeface="Calibri"/>
              </a:rPr>
              <a:t>sao</a:t>
            </a:r>
            <a:r>
              <a:rPr lang="en-US" sz="2800" i="1" dirty="0">
                <a:latin typeface="Times New Roman"/>
                <a:ea typeface="Calibri"/>
              </a:rPr>
              <a:t>?</a:t>
            </a:r>
            <a:endParaRPr lang="en-US" sz="2800" i="1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  <p:pic>
        <p:nvPicPr>
          <p:cNvPr id="8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35856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1: </a:t>
            </a:r>
            <a:r>
              <a:rPr lang="vi-VN" sz="2400" i="1" dirty="0">
                <a:latin typeface="Times New Roman"/>
                <a:ea typeface="Calibri"/>
              </a:rPr>
              <a:t>C</a:t>
            </a:r>
            <a:r>
              <a:rPr lang="en-US" sz="2400" i="1" dirty="0" err="1">
                <a:latin typeface="Times New Roman"/>
                <a:ea typeface="Calibri"/>
              </a:rPr>
              <a:t>ảm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nhận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giai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điệu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như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thế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2: </a:t>
            </a:r>
            <a:r>
              <a:rPr lang="en-US" sz="2400" i="1" dirty="0" err="1">
                <a:latin typeface="Times New Roman"/>
                <a:ea typeface="Calibri"/>
              </a:rPr>
              <a:t>Tốc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độ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của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hát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nhanh</a:t>
            </a:r>
            <a:r>
              <a:rPr lang="en-US" sz="2400" i="1" dirty="0">
                <a:latin typeface="Times New Roman"/>
                <a:ea typeface="Calibri"/>
              </a:rPr>
              <a:t> hay </a:t>
            </a:r>
            <a:r>
              <a:rPr lang="en-US" sz="2400" i="1" dirty="0" err="1">
                <a:latin typeface="Times New Roman"/>
                <a:ea typeface="Calibri"/>
              </a:rPr>
              <a:t>chậm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thể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hiện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mẹ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đã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ru</a:t>
            </a:r>
            <a:r>
              <a:rPr lang="en-US" sz="2400" i="1" dirty="0">
                <a:latin typeface="Times New Roman"/>
                <a:ea typeface="Calibri"/>
              </a:rPr>
              <a:t> con </a:t>
            </a:r>
            <a:r>
              <a:rPr lang="en-US" sz="2400" i="1" dirty="0" err="1">
                <a:latin typeface="Times New Roman"/>
                <a:ea typeface="Calibri"/>
              </a:rPr>
              <a:t>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yếm</a:t>
            </a:r>
            <a:r>
              <a:rPr lang="en-US" sz="2400" i="1" dirty="0">
                <a:latin typeface="Times New Roman"/>
                <a:ea typeface="Calibri"/>
              </a:rPr>
              <a:t> ra </a:t>
            </a:r>
            <a:r>
              <a:rPr lang="en-US" sz="2400" i="1" dirty="0" err="1">
                <a:latin typeface="Times New Roman"/>
                <a:ea typeface="Calibri"/>
              </a:rPr>
              <a:t>sao</a:t>
            </a:r>
            <a:r>
              <a:rPr lang="en-US" sz="2400" i="1" dirty="0">
                <a:latin typeface="Times New Roman"/>
                <a:ea typeface="Calibri"/>
              </a:rPr>
              <a:t>? </a:t>
            </a:r>
          </a:p>
          <a:p>
            <a:pPr algn="just">
              <a:spcAft>
                <a:spcPts val="0"/>
              </a:spcAft>
            </a:pP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3: Con </a:t>
            </a:r>
            <a:r>
              <a:rPr lang="en-US" sz="2400" i="1" dirty="0" err="1">
                <a:latin typeface="Times New Roman"/>
                <a:ea typeface="Calibri"/>
              </a:rPr>
              <a:t>thích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câu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lời</a:t>
            </a:r>
            <a:r>
              <a:rPr lang="en-US" sz="2400" i="1" dirty="0">
                <a:latin typeface="Times New Roman"/>
                <a:ea typeface="Calibri"/>
              </a:rPr>
              <a:t> ca </a:t>
            </a:r>
            <a:r>
              <a:rPr lang="en-US" sz="2400" i="1" dirty="0" err="1">
                <a:latin typeface="Times New Roman"/>
                <a:ea typeface="Calibri"/>
              </a:rPr>
              <a:t>nào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trong</a:t>
            </a:r>
            <a:r>
              <a:rPr lang="en-US" sz="2400" i="1" dirty="0">
                <a:latin typeface="Times New Roman"/>
                <a:ea typeface="Calibri"/>
              </a:rPr>
              <a:t> </a:t>
            </a:r>
            <a:r>
              <a:rPr lang="en-US" sz="2400" i="1" dirty="0" err="1">
                <a:latin typeface="Times New Roman"/>
                <a:ea typeface="Calibri"/>
              </a:rPr>
              <a:t>bài</a:t>
            </a:r>
            <a:r>
              <a:rPr lang="en-US" sz="2400" i="1" dirty="0">
                <a:latin typeface="Times New Roman"/>
                <a:ea typeface="Calibri"/>
              </a:rPr>
              <a:t>?... </a:t>
            </a:r>
            <a:endParaRPr lang="en-US" sz="2400" i="1" dirty="0">
              <a:effectLst/>
              <a:latin typeface="Times New Roman"/>
              <a:ea typeface="Calibri"/>
            </a:endParaRPr>
          </a:p>
        </p:txBody>
      </p:sp>
      <p:pic>
        <p:nvPicPr>
          <p:cNvPr id="7" name="NGHE NHAC RU CON NAM B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432" y="3601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1203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6703" y="223683"/>
            <a:ext cx="742389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phách  bằng nhạc cụ Trai-en-gô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6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9146" y="638750"/>
            <a:ext cx="609600" cy="609600"/>
          </a:xfrm>
          <a:prstGeom prst="rect">
            <a:avLst/>
          </a:prstGeom>
        </p:spPr>
      </p:pic>
      <p:pic>
        <p:nvPicPr>
          <p:cNvPr id="9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xmlns="" id="{A7062AB5-C5F8-4EE7-852D-46D1ED1B83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667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  <p:pic>
        <p:nvPicPr>
          <p:cNvPr id="3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xmlns="" id="{64F89F7D-B6FF-4D07-9750-2B0FB3BB9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673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60">
          <a:fgClr>
            <a:srgbClr val="E4BE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581369-A41E-4B2A-B526-291BACC5C6C5}"/>
              </a:ext>
            </a:extLst>
          </p:cNvPr>
          <p:cNvSpPr txBox="1"/>
          <p:nvPr/>
        </p:nvSpPr>
        <p:spPr>
          <a:xfrm>
            <a:off x="827584" y="747262"/>
            <a:ext cx="7702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ƠI CÓ BIẾT</a:t>
            </a:r>
          </a:p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942E78-719D-4F2D-B562-FEF10F1A4E64}"/>
              </a:ext>
            </a:extLst>
          </p:cNvPr>
          <p:cNvSpPr txBox="1"/>
          <p:nvPr/>
        </p:nvSpPr>
        <p:spPr>
          <a:xfrm>
            <a:off x="25311" y="1910928"/>
            <a:ext cx="9144000" cy="325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9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4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100" b="1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spc="-4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 u="sng" spc="-45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u="sng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u="sng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spc="-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1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89064B-96BA-4B29-A7A1-C92B08DF76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2286001"/>
            <a:ext cx="337306" cy="28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ADFD8B-78BB-4E82-8B33-702B2AEED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621" y="2307071"/>
            <a:ext cx="333785" cy="28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01A898-78EB-44BA-A484-B01F88727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4251" y="2256295"/>
            <a:ext cx="333785" cy="28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E8D7AF-C046-470A-933C-0CA98D81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642" y="2286001"/>
            <a:ext cx="333785" cy="283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1CB701-5BB4-486A-9AEA-66F551459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9164" y="2263325"/>
            <a:ext cx="333785" cy="316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BCD46F-0A8E-4C4E-84A9-36E0488EF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6879" y="2248890"/>
            <a:ext cx="333785" cy="320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753372-60EA-45AE-80FD-910EA594E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577" y="2248891"/>
            <a:ext cx="333785" cy="320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E820B3-E452-40B0-B114-D79FB55525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8455" y="2248890"/>
            <a:ext cx="333785" cy="320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BFAB2C-F131-4C90-82BF-641F578BE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3154" y="2238005"/>
            <a:ext cx="333785" cy="320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4FCE48-9E62-4CD5-843A-BA793D233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7165" y="2256295"/>
            <a:ext cx="333785" cy="3200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DC787F8-AF0C-470B-A737-77563E426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5719" y="3181178"/>
            <a:ext cx="333785" cy="320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878B2E6-379E-4DE1-B910-6F2BDFDB4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4850" y="3158439"/>
            <a:ext cx="333785" cy="320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CF10381-1BC7-4CD8-AB87-532C408668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380" y="3129401"/>
            <a:ext cx="333785" cy="320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C31B58-DE8E-4339-8B3F-8268713B4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3507" y="3144599"/>
            <a:ext cx="333785" cy="320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39805E1-5701-4044-B690-F48B90100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9070" y="3158439"/>
            <a:ext cx="333785" cy="32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90AD00-617E-495D-A006-3571085DB5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8790" y="3181178"/>
            <a:ext cx="333785" cy="3200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C932E25-2E09-4097-81C7-42B557151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688" y="4167789"/>
            <a:ext cx="333785" cy="283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A8C743C-F607-4F03-9265-2335DCB8D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4155" y="3181178"/>
            <a:ext cx="333785" cy="283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A0E4CFB-0B86-410B-AECA-C6D2C7104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950" y="3217757"/>
            <a:ext cx="333785" cy="283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3DD1278-E48B-4070-B549-83A8CCCC7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3293" y="4150370"/>
            <a:ext cx="333785" cy="283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4F2949-F8CE-4AB5-91D6-635C5BE3A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415" y="3209661"/>
            <a:ext cx="333785" cy="283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65CAE2B-8C26-4A9C-BF14-1E2781B33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345" y="3199467"/>
            <a:ext cx="333785" cy="2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98D44A3-04E6-43E1-A5F7-DA148F85F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392" y="4170860"/>
            <a:ext cx="333785" cy="283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6F6B828-3C9E-4502-9408-950267308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027" y="4142625"/>
            <a:ext cx="333785" cy="283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5FE9F4C-CF49-47C6-BD6F-E24FF701E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701" y="5123277"/>
            <a:ext cx="333785" cy="283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89A2573-116F-4F3E-A25B-47733065D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263" y="5120556"/>
            <a:ext cx="333785" cy="2834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598EF4A-C0C1-4169-8A2E-BBA9D5366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132" y="5104987"/>
            <a:ext cx="333785" cy="283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20B487A-F0E6-4FCD-81E4-20A29E647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381" y="5137115"/>
            <a:ext cx="333785" cy="283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F5778FB-2C4C-4BBF-A8E6-848BAAEB7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537" y="4143107"/>
            <a:ext cx="333785" cy="320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C3A5C72-AEB9-42E0-8F22-66F6FA148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98" y="4120343"/>
            <a:ext cx="333785" cy="3200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CB04EE1-ACE8-4920-A855-009B437E9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4820" y="4149499"/>
            <a:ext cx="333785" cy="3200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1374F6C-E04F-4B2B-8F66-BA39AB34B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712" y="4113836"/>
            <a:ext cx="333785" cy="3200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9F7EB3C-7266-42BB-BCE4-610F2050E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7694" y="4166844"/>
            <a:ext cx="333785" cy="3200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0C78218-04EF-4EBF-BC70-C676D4E3F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9569" y="4113836"/>
            <a:ext cx="333785" cy="3200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0BD914C-A7AD-414C-B122-99DB9C853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9914" y="5099239"/>
            <a:ext cx="333785" cy="3200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0F42A6B-DAE8-4CB2-A13D-2E61EEBEC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5454" y="5117529"/>
            <a:ext cx="333785" cy="3200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2A42AFB-5D09-48DD-9B10-CC604B960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1981" y="5086698"/>
            <a:ext cx="333785" cy="32006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1D4B8D1-FB73-4144-9F34-B477FF7722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8678" y="5080438"/>
            <a:ext cx="333785" cy="32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BC34D41-88F3-4AA3-BAF0-44E2CC371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5205" y="5080438"/>
            <a:ext cx="333785" cy="3200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7D75EA0-38C3-42FB-89FF-7A0D8FD0C7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0821" y="5111260"/>
            <a:ext cx="333785" cy="320068"/>
          </a:xfrm>
          <a:prstGeom prst="rect">
            <a:avLst/>
          </a:prstGeom>
        </p:spPr>
      </p:pic>
      <p:pic>
        <p:nvPicPr>
          <p:cNvPr id="45" name="beat hay mẹ ơi có biết (cao độ -4,27 - nhịp độ 95)">
            <a:hlinkClick r:id="" action="ppaction://media"/>
            <a:extLst>
              <a:ext uri="{FF2B5EF4-FFF2-40B4-BE49-F238E27FC236}">
                <a16:creationId xmlns:a16="http://schemas.microsoft.com/office/drawing/2014/main" xmlns="" id="{A147D11F-55F5-4387-B850-9064AD771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30655" y="724660"/>
            <a:ext cx="457200" cy="457200"/>
          </a:xfrm>
          <a:prstGeom prst="rect">
            <a:avLst/>
          </a:prstGeom>
        </p:spPr>
      </p:pic>
      <p:pic>
        <p:nvPicPr>
          <p:cNvPr id="46" name="NGHE MAU THEO SACCH.mp3">
            <a:hlinkClick r:id="" action="ppaction://media"/>
            <a:extLst>
              <a:ext uri="{FF2B5EF4-FFF2-40B4-BE49-F238E27FC236}">
                <a16:creationId xmlns:a16="http://schemas.microsoft.com/office/drawing/2014/main" xmlns="" id="{55E3B299-2B49-423B-956B-6BDA94A878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6673" y="1124744"/>
            <a:ext cx="520911" cy="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08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550" y="1543051"/>
            <a:ext cx="3886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GIỚI THIỆU DÂN 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3258A5-4ED0-478B-A60B-58AE28811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2286000"/>
            <a:ext cx="3143250" cy="2914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B8ED14-858A-4E89-8235-74ECAD4A188D}"/>
              </a:ext>
            </a:extLst>
          </p:cNvPr>
          <p:cNvSpPr txBox="1"/>
          <p:nvPr/>
        </p:nvSpPr>
        <p:spPr>
          <a:xfrm>
            <a:off x="1314450" y="2286000"/>
            <a:ext cx="314325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thể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loại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cổ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của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lưu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truyền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gian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do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chính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người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lao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động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nhiều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từ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khắp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miền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trên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nước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Đặc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biệt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làn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điệu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vùng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Nam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Bộ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em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đã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được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một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số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bài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dân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ca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chương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trình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nhạc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tiểu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học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như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Lý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cây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xanh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Xòe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hoa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….</a:t>
            </a:r>
          </a:p>
        </p:txBody>
      </p:sp>
      <p:pic>
        <p:nvPicPr>
          <p:cNvPr id="10" name="FILE_20220113_013051_Ghi âm của tôi 8">
            <a:hlinkClick r:id="" action="ppaction://media"/>
            <a:extLst>
              <a:ext uri="{FF2B5EF4-FFF2-40B4-BE49-F238E27FC236}">
                <a16:creationId xmlns:a16="http://schemas.microsoft.com/office/drawing/2014/main" xmlns="" id="{138E1955-8B92-480D-B9F3-B8B25010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91816" y="4171950"/>
            <a:ext cx="457200" cy="457200"/>
          </a:xfrm>
          <a:prstGeom prst="rect">
            <a:avLst/>
          </a:prstGeom>
        </p:spPr>
      </p:pic>
      <p:pic>
        <p:nvPicPr>
          <p:cNvPr id="11" name="Ru-con-_-đàn-bầu-Phạm-Đức-Thành">
            <a:hlinkClick r:id="" action="ppaction://media"/>
            <a:extLst>
              <a:ext uri="{FF2B5EF4-FFF2-40B4-BE49-F238E27FC236}">
                <a16:creationId xmlns:a16="http://schemas.microsoft.com/office/drawing/2014/main" xmlns="" id="{10F7CB7D-A7AB-44D1-984A-833CAFD740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353" end="91487.3061"/>
                  <p14:fade out="4784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4350" y="173904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570</Words>
  <Application>Microsoft Office PowerPoint</Application>
  <PresentationFormat>On-screen Show (4:3)</PresentationFormat>
  <Paragraphs>49</Paragraphs>
  <Slides>14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1_Office Theme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57</cp:revision>
  <dcterms:created xsi:type="dcterms:W3CDTF">2021-06-23T07:33:39Z</dcterms:created>
  <dcterms:modified xsi:type="dcterms:W3CDTF">2023-06-27T11:02:26Z</dcterms:modified>
</cp:coreProperties>
</file>