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8" r:id="rId2"/>
    <p:sldId id="459" r:id="rId3"/>
    <p:sldId id="636" r:id="rId4"/>
    <p:sldId id="643" r:id="rId5"/>
    <p:sldId id="280" r:id="rId6"/>
    <p:sldId id="637" r:id="rId7"/>
    <p:sldId id="644" r:id="rId8"/>
    <p:sldId id="638" r:id="rId9"/>
    <p:sldId id="645" r:id="rId10"/>
    <p:sldId id="639" r:id="rId11"/>
    <p:sldId id="646" r:id="rId12"/>
    <p:sldId id="6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FF"/>
    <a:srgbClr val="99CCFF"/>
    <a:srgbClr val="0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441325"/>
            <a:ext cx="10348400" cy="5683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3153" y="6043118"/>
            <a:ext cx="57164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05C2D176-BDDD-4308-9A3E-DBFC2B3B23A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490D72C-56AB-4D9B-AA0B-BDE50CAA31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-9832"/>
            <a:ext cx="10626706" cy="135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14734B-2016-4A18-820D-4413711A11F5}"/>
              </a:ext>
            </a:extLst>
          </p:cNvPr>
          <p:cNvCxnSpPr>
            <a:cxnSpLocks/>
          </p:cNvCxnSpPr>
          <p:nvPr userDrawn="1"/>
        </p:nvCxnSpPr>
        <p:spPr>
          <a:xfrm>
            <a:off x="-1" y="140601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09BCF50-9350-42C1-A0A0-6CAC9BBFDF21}"/>
              </a:ext>
            </a:extLst>
          </p:cNvPr>
          <p:cNvSpPr/>
          <p:nvPr userDrawn="1"/>
        </p:nvSpPr>
        <p:spPr>
          <a:xfrm>
            <a:off x="10697497" y="0"/>
            <a:ext cx="1494503" cy="13273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33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ACCD-0A73-4FFF-8E1E-596C20E8FB55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3297A31-DC78-2B99-14D8-0DB4F25CC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116222"/>
              </p:ext>
            </p:extLst>
          </p:nvPr>
        </p:nvGraphicFramePr>
        <p:xfrm>
          <a:off x="-205" y="0"/>
          <a:ext cx="121888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8096400" imgH="4514760" progId="Paint.Picture">
                  <p:embed/>
                </p:oleObj>
              </mc:Choice>
              <mc:Fallback>
                <p:oleObj name="Bitmap Image" r:id="rId3" imgW="8096400" imgH="4514760" progId="Paint.Picture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3297A31-DC78-2B99-14D8-0DB4F25CCA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5" y="0"/>
                        <a:ext cx="121888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>
            <a:extLst>
              <a:ext uri="{FF2B5EF4-FFF2-40B4-BE49-F238E27FC236}">
                <a16:creationId xmlns:a16="http://schemas.microsoft.com/office/drawing/2014/main" id="{03B09E4A-937E-78F8-8600-DAAD4C86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272" y="4282123"/>
            <a:ext cx="8316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zh-CN" sz="2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 ĐỔI ĐỘI HÌNH TỪ MỘT HÀNG DỌC THÀNH HAI, BA HÀNG DỌC VÀ NGƯỢC LẠI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3" y="2643604"/>
            <a:ext cx="2790258" cy="3893163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A73F822-1A9A-A029-DBFE-4643F2B9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21" y="3541473"/>
            <a:ext cx="8858279" cy="6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>
              <a:lnSpc>
                <a:spcPts val="5000"/>
              </a:lnSpc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1: ĐỘI HÌNH ĐỘI NGŨ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VẬN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10</a:t>
            </a:fld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9517"/>
            <a:ext cx="9569203" cy="47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VẬN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11</a:t>
            </a:fld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878"/>
            <a:ext cx="9569203" cy="41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VẬN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12</a:t>
            </a:fld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424"/>
            <a:ext cx="11544014" cy="41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E1C53F-C426-41DD-B966-A4DAE0BC70B7}"/>
              </a:ext>
            </a:extLst>
          </p:cNvPr>
          <p:cNvGrpSpPr/>
          <p:nvPr/>
        </p:nvGrpSpPr>
        <p:grpSpPr>
          <a:xfrm>
            <a:off x="229243" y="-447825"/>
            <a:ext cx="6252487" cy="3082824"/>
            <a:chOff x="302393" y="-271039"/>
            <a:chExt cx="6252487" cy="30828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393" y="-271039"/>
              <a:ext cx="6252487" cy="30828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54425" y="797162"/>
              <a:ext cx="386687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solidFill>
                    <a:srgbClr val="1C9BB4"/>
                  </a:solidFill>
                  <a:latin typeface="Barlow Condensed Medium" panose="00000606000000000000" pitchFamily="2" charset="0"/>
                  <a:cs typeface="Arial" pitchFamily="34" charset="0"/>
                </a:rPr>
                <a:t>NỘI DUNG </a:t>
              </a:r>
              <a:endParaRPr lang="en-US" sz="5000" dirty="0">
                <a:solidFill>
                  <a:srgbClr val="1C9BB4"/>
                </a:solidFill>
                <a:latin typeface="Barlow Condensed Medium" panose="00000606000000000000" pitchFamily="2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3" y="1822015"/>
            <a:ext cx="5669281" cy="48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865A68-4CDD-427A-A6ED-B3F38E86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57"/>
            <a:ext cx="107442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</a:rPr>
              <a:t>1. MỤC TIÊU VÀ YÊU CẦU CẦN ĐẠT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3546"/>
            <a:ext cx="12057017" cy="41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865A68-4CDD-427A-A6ED-B3F38E86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57"/>
            <a:ext cx="107442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</a:rPr>
              <a:t>KHỞI ĐỘNG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00" y="1685533"/>
            <a:ext cx="6946406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865A68-4CDD-427A-A6ED-B3F38E86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57"/>
            <a:ext cx="107442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CHƠI TRÒ CHƠI KHỞI ĐỘNG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518"/>
            <a:ext cx="9017571" cy="35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KIẾN THỨC MỚI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6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45" y="1478038"/>
            <a:ext cx="4199179" cy="5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KIẾN THỨC MỚI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7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54" y="1478038"/>
            <a:ext cx="4139561" cy="5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LUYỆN TẬP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8</a:t>
            </a:fld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14" y="1554480"/>
            <a:ext cx="6472794" cy="50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TRÒ CHƠI VẬN ĐỘNG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9</a:t>
            </a:fld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3" y="1728212"/>
            <a:ext cx="9238036" cy="45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26424</TotalTime>
  <Words>71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Barlow Condensed Medium</vt:lpstr>
      <vt:lpstr>Calibri</vt:lpstr>
      <vt:lpstr>Calibri Light</vt:lpstr>
      <vt:lpstr>等线</vt:lpstr>
      <vt:lpstr>等线 Light</vt:lpstr>
      <vt:lpstr>Times New Roman</vt:lpstr>
      <vt:lpstr>Office Theme</vt:lpstr>
      <vt:lpstr>Bitmap Image</vt:lpstr>
      <vt:lpstr>PowerPoint Presentation</vt:lpstr>
      <vt:lpstr>PowerPoint Presentation</vt:lpstr>
      <vt:lpstr>1. MỤC TIÊU VÀ YÊU CẦU CẦN ĐẠT</vt:lpstr>
      <vt:lpstr>KHỞI ĐỘNG</vt:lpstr>
      <vt:lpstr>CHƠI TRÒ CHƠI KHỞI ĐỘNG</vt:lpstr>
      <vt:lpstr>KIẾN THỨC MỚI</vt:lpstr>
      <vt:lpstr>KIẾN THỨC MỚI</vt:lpstr>
      <vt:lpstr>LUYỆN TẬP</vt:lpstr>
      <vt:lpstr>TRÒ CHƠI VẬN ĐỘNG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358</cp:revision>
  <dcterms:created xsi:type="dcterms:W3CDTF">2022-02-11T06:40:15Z</dcterms:created>
  <dcterms:modified xsi:type="dcterms:W3CDTF">2023-09-18T01:59:34Z</dcterms:modified>
</cp:coreProperties>
</file>