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8"/>
  </p:notesMasterIdLst>
  <p:sldIdLst>
    <p:sldId id="300" r:id="rId3"/>
    <p:sldId id="334" r:id="rId4"/>
    <p:sldId id="306" r:id="rId5"/>
    <p:sldId id="355" r:id="rId6"/>
    <p:sldId id="423" r:id="rId7"/>
    <p:sldId id="426" r:id="rId8"/>
    <p:sldId id="337" r:id="rId9"/>
    <p:sldId id="427" r:id="rId10"/>
    <p:sldId id="383" r:id="rId11"/>
    <p:sldId id="432" r:id="rId12"/>
    <p:sldId id="428" r:id="rId13"/>
    <p:sldId id="424" r:id="rId14"/>
    <p:sldId id="430" r:id="rId15"/>
    <p:sldId id="431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68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=""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6" autoAdjust="0"/>
    <p:restoredTop sz="95033" autoAdjust="0"/>
  </p:normalViewPr>
  <p:slideViewPr>
    <p:cSldViewPr snapToGrid="0">
      <p:cViewPr varScale="1">
        <p:scale>
          <a:sx n="70" d="100"/>
          <a:sy n="70" d="100"/>
        </p:scale>
        <p:origin x="-396" y="-96"/>
      </p:cViewPr>
      <p:guideLst>
        <p:guide orient="horz" pos="768"/>
        <p:guide pos="325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19/02/2023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vựng</a:t>
            </a:r>
            <a:r>
              <a:rPr lang="en-US" dirty="0"/>
              <a:t>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2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134722862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2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09359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75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Unit </a:t>
            </a:r>
            <a:r>
              <a:rPr lang="en-US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3.2</a:t>
            </a:r>
          </a:p>
        </p:txBody>
      </p:sp>
    </p:spTree>
    <p:extLst>
      <p:ext uri="{BB962C8B-B14F-4D97-AF65-F5344CB8AC3E}">
        <p14:creationId xmlns:p14="http://schemas.microsoft.com/office/powerpoint/2010/main" val="254487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34360-round-frame-transparen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21" Type="http://schemas.openxmlformats.org/officeDocument/2006/relationships/image" Target="../media/image14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media5.mp3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086" y="261326"/>
            <a:ext cx="2533650" cy="22193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459" y="2648133"/>
            <a:ext cx="2521277" cy="1940101"/>
          </a:xfrm>
          <a:prstGeom prst="rect">
            <a:avLst/>
          </a:prstGeom>
        </p:spPr>
      </p:pic>
      <p:sp>
        <p:nvSpPr>
          <p:cNvPr id="2" name="Spinner BG">
            <a:extLst>
              <a:ext uri="{FF2B5EF4-FFF2-40B4-BE49-F238E27FC236}">
                <a16:creationId xmlns:a16="http://schemas.microsoft.com/office/drawing/2014/main" xmlns="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solidFill>
                <a:prstClr val="white"/>
              </a:solidFill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xmlns="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xmlns="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xmlns="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prstClr val="white"/>
                </a:solidFill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xmlns="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prstClr val="white"/>
                </a:solidFill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xmlns="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prstClr val="white"/>
                </a:solidFill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xmlns="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prstClr val="white"/>
                </a:solidFill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xmlns="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prstClr val="white"/>
                </a:solidFill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xmlns="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prstClr val="white"/>
                </a:solidFill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xmlns="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prstClr val="white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xmlns="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 smtClean="0">
                  <a:ln w="0"/>
                  <a:solidFill>
                    <a:prstClr val="white"/>
                  </a:solidFill>
                  <a:cs typeface="Arial" panose="020B0604020202020204" pitchFamily="34" charset="0"/>
                </a:rPr>
                <a:t>3</a:t>
              </a:r>
              <a:endParaRPr lang="en-US" sz="6000" b="1" dirty="0">
                <a:ln w="0"/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xmlns="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prstClr val="white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xmlns="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 smtClean="0">
                  <a:ln w="0"/>
                  <a:solidFill>
                    <a:srgbClr val="FF0000"/>
                  </a:solidFill>
                  <a:cs typeface="Arial" panose="020B0604020202020204" pitchFamily="34" charset="0"/>
                </a:rPr>
                <a:t>5</a:t>
              </a:r>
              <a:endParaRPr lang="en-US" sz="6000" b="1" dirty="0">
                <a:ln w="0"/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xmlns="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 smtClean="0">
                  <a:ln w="0"/>
                  <a:solidFill>
                    <a:prstClr val="white"/>
                  </a:solidFill>
                  <a:cs typeface="Arial" panose="020B0604020202020204" pitchFamily="34" charset="0"/>
                </a:rPr>
                <a:t>6</a:t>
              </a:r>
              <a:endParaRPr lang="en-US" sz="6000" b="1" dirty="0">
                <a:ln w="0"/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xmlns="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prstClr val="white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xmlns="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xmlns="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prstClr val="black"/>
                  </a:solidFill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xmlns="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prstClr val="black"/>
                </a:solidFill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xmlns="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prstClr val="black"/>
                </a:solidFill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xmlns="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81" y="240638"/>
            <a:ext cx="2438400" cy="21431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84" y="2358659"/>
            <a:ext cx="2514600" cy="21240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579" y="4321452"/>
            <a:ext cx="2533650" cy="218122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702459" y="2650033"/>
            <a:ext cx="562325" cy="50680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5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105" y="4562576"/>
            <a:ext cx="2375983" cy="1940101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9748985" y="4603827"/>
            <a:ext cx="562325" cy="50680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6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15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720"/>
            <a:ext cx="6631159" cy="83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52" y="1052529"/>
            <a:ext cx="9751474" cy="24760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59950" y="1629088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sweater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56051" y="2436372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52" y="3650177"/>
            <a:ext cx="10699109" cy="237418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378102" y="4070012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those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02229" y="4912452"/>
            <a:ext cx="1958505" cy="6614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aren’t</a:t>
            </a:r>
          </a:p>
        </p:txBody>
      </p:sp>
    </p:spTree>
    <p:extLst>
      <p:ext uri="{BB962C8B-B14F-4D97-AF65-F5344CB8AC3E}">
        <p14:creationId xmlns:p14="http://schemas.microsoft.com/office/powerpoint/2010/main" val="33182670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5937" y="457200"/>
            <a:ext cx="4140595" cy="5984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A. Look </a:t>
            </a:r>
            <a:r>
              <a:rPr lang="en-US" sz="3600" b="1" dirty="0"/>
              <a:t>and circle.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70" y="1380871"/>
            <a:ext cx="2593184" cy="2467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307" y="1275804"/>
            <a:ext cx="2896957" cy="2452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502" y="1262349"/>
            <a:ext cx="2756184" cy="253391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41922" y="3298584"/>
            <a:ext cx="1658938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81371" y="3366824"/>
            <a:ext cx="1658938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978" y="3933584"/>
            <a:ext cx="2394441" cy="2375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0860" y="3796260"/>
            <a:ext cx="2226540" cy="239641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861864" y="5849772"/>
            <a:ext cx="1794669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84661" y="5673921"/>
            <a:ext cx="1658938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039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28"/>
            <a:ext cx="6686550" cy="79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38" y="766763"/>
            <a:ext cx="10448925" cy="93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0213"/>
            <a:ext cx="1562100" cy="459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288" y="1743075"/>
            <a:ext cx="1485900" cy="459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8334" y="1696665"/>
            <a:ext cx="1514475" cy="467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9947" y="1682074"/>
            <a:ext cx="1476375" cy="4676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1717" y="1734765"/>
            <a:ext cx="1581150" cy="46386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" y="5960522"/>
            <a:ext cx="1498142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belt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63613" y="5960521"/>
            <a:ext cx="1830701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pajamas</a:t>
            </a:r>
          </a:p>
        </p:txBody>
      </p:sp>
      <p:sp>
        <p:nvSpPr>
          <p:cNvPr id="12" name="Oval 11"/>
          <p:cNvSpPr/>
          <p:nvPr/>
        </p:nvSpPr>
        <p:spPr>
          <a:xfrm>
            <a:off x="2618526" y="2818587"/>
            <a:ext cx="1323427" cy="1177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73857" y="3671378"/>
            <a:ext cx="1323427" cy="1177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00514" y="5960521"/>
            <a:ext cx="1706218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scarf </a:t>
            </a:r>
          </a:p>
        </p:txBody>
      </p:sp>
      <p:sp>
        <p:nvSpPr>
          <p:cNvPr id="15" name="Oval 14"/>
          <p:cNvSpPr/>
          <p:nvPr/>
        </p:nvSpPr>
        <p:spPr>
          <a:xfrm>
            <a:off x="7896420" y="1961686"/>
            <a:ext cx="1323427" cy="1177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705023" y="5958841"/>
            <a:ext cx="1842099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sweater</a:t>
            </a:r>
          </a:p>
        </p:txBody>
      </p:sp>
      <p:sp>
        <p:nvSpPr>
          <p:cNvPr id="17" name="Oval 16"/>
          <p:cNvSpPr/>
          <p:nvPr/>
        </p:nvSpPr>
        <p:spPr>
          <a:xfrm>
            <a:off x="10409537" y="3671378"/>
            <a:ext cx="1323427" cy="1177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225504" y="5958840"/>
            <a:ext cx="1706218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skiing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6597871D-BFF7-9353-C8EF-1CCF3D2D76A0}"/>
              </a:ext>
            </a:extLst>
          </p:cNvPr>
          <p:cNvCxnSpPr>
            <a:cxnSpLocks/>
          </p:cNvCxnSpPr>
          <p:nvPr/>
        </p:nvCxnSpPr>
        <p:spPr>
          <a:xfrm>
            <a:off x="3215148" y="1307690"/>
            <a:ext cx="12290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68215775-C919-5D9D-B7ED-AB61B269BB1A}"/>
              </a:ext>
            </a:extLst>
          </p:cNvPr>
          <p:cNvCxnSpPr>
            <a:cxnSpLocks/>
          </p:cNvCxnSpPr>
          <p:nvPr/>
        </p:nvCxnSpPr>
        <p:spPr>
          <a:xfrm>
            <a:off x="5246921" y="1307690"/>
            <a:ext cx="145981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48DE56D1-7D9A-5270-9D2E-4F6ED490C241}"/>
              </a:ext>
            </a:extLst>
          </p:cNvPr>
          <p:cNvCxnSpPr>
            <a:cxnSpLocks/>
          </p:cNvCxnSpPr>
          <p:nvPr/>
        </p:nvCxnSpPr>
        <p:spPr>
          <a:xfrm>
            <a:off x="7705023" y="1307690"/>
            <a:ext cx="12290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EC6C9EE7-5266-3970-4174-24DD24241CD1}"/>
              </a:ext>
            </a:extLst>
          </p:cNvPr>
          <p:cNvCxnSpPr>
            <a:cxnSpLocks/>
          </p:cNvCxnSpPr>
          <p:nvPr/>
        </p:nvCxnSpPr>
        <p:spPr>
          <a:xfrm>
            <a:off x="9795020" y="1307690"/>
            <a:ext cx="168905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1553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3F5D7A-D17A-87A0-F84C-29CA90122ECC}"/>
              </a:ext>
            </a:extLst>
          </p:cNvPr>
          <p:cNvSpPr txBox="1"/>
          <p:nvPr/>
        </p:nvSpPr>
        <p:spPr>
          <a:xfrm>
            <a:off x="640871" y="299941"/>
            <a:ext cx="2981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+mj-lt"/>
              </a:rPr>
              <a:t>Let’s draw!</a:t>
            </a:r>
            <a:endParaRPr lang="x-none" sz="4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363776" y="1067055"/>
            <a:ext cx="4202317" cy="754359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Work in pairs</a:t>
            </a:r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.</a:t>
            </a:r>
            <a:endParaRPr lang="x-none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D19BB0E5-E6F3-FB6B-47FE-2C8D3381AA6C}"/>
              </a:ext>
            </a:extLst>
          </p:cNvPr>
          <p:cNvSpPr/>
          <p:nvPr/>
        </p:nvSpPr>
        <p:spPr>
          <a:xfrm>
            <a:off x="396418" y="2166653"/>
            <a:ext cx="4169675" cy="1089748"/>
          </a:xfrm>
          <a:prstGeom prst="roundRect">
            <a:avLst/>
          </a:prstGeom>
          <a:solidFill>
            <a:srgbClr val="FF9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Draw your clothes thing.</a:t>
            </a:r>
            <a:endParaRPr lang="x-none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27016A71-6E57-C5AC-8788-9DB0065C4FA8}"/>
              </a:ext>
            </a:extLst>
          </p:cNvPr>
          <p:cNvSpPr/>
          <p:nvPr/>
        </p:nvSpPr>
        <p:spPr>
          <a:xfrm>
            <a:off x="396418" y="3601640"/>
            <a:ext cx="4202317" cy="1147402"/>
          </a:xfrm>
          <a:prstGeom prst="roundRect">
            <a:avLst/>
          </a:prstGeom>
          <a:solidFill>
            <a:srgbClr val="EF9A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Tell your friend about your picture</a:t>
            </a:r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.</a:t>
            </a:r>
            <a:endParaRPr lang="x-none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="" xmlns:a16="http://schemas.microsoft.com/office/drawing/2014/main" id="{FA6855EB-E3DF-3526-4720-ED076D512F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87907" y="548920"/>
            <a:ext cx="5762634" cy="57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4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belt,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scarf,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Sweater,</a:t>
            </a:r>
          </a:p>
          <a:p>
            <a:r>
              <a:rPr lang="en-US" sz="3600" dirty="0">
                <a:solidFill>
                  <a:srgbClr val="0070C0"/>
                </a:solidFill>
              </a:rPr>
              <a:t>pajamas,</a:t>
            </a:r>
          </a:p>
          <a:p>
            <a:r>
              <a:rPr lang="en-US" sz="3600" dirty="0">
                <a:solidFill>
                  <a:srgbClr val="0070C0"/>
                </a:solidFill>
              </a:rPr>
              <a:t>skiing.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3652" y="2092292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Is that your belt?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it is./No, it isn’t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Are those your pajamas?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they are./No, they aren’t.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=""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belt,</a:t>
            </a:r>
          </a:p>
          <a:p>
            <a:pPr algn="ctr"/>
            <a:r>
              <a:rPr lang="en-US" sz="3600" i="1" dirty="0"/>
              <a:t> scarf,</a:t>
            </a:r>
          </a:p>
          <a:p>
            <a:pPr algn="ctr"/>
            <a:r>
              <a:rPr lang="en-US" sz="3600" i="1" dirty="0"/>
              <a:t> sweater,</a:t>
            </a:r>
          </a:p>
          <a:p>
            <a:pPr algn="ctr"/>
            <a:r>
              <a:rPr lang="en-US" sz="3600" i="1" dirty="0"/>
              <a:t> pajamas,</a:t>
            </a:r>
          </a:p>
          <a:p>
            <a:pPr algn="ctr"/>
            <a:r>
              <a:rPr lang="en-US" sz="3600" i="1" dirty="0"/>
              <a:t> skiing.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ss 1"/>
          <p:cNvSpPr txBox="1"/>
          <p:nvPr/>
        </p:nvSpPr>
        <p:spPr>
          <a:xfrm>
            <a:off x="330157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belt</a:t>
            </a:r>
          </a:p>
        </p:txBody>
      </p:sp>
      <p:sp>
        <p:nvSpPr>
          <p:cNvPr id="7" name="shirt 1"/>
          <p:cNvSpPr txBox="1"/>
          <p:nvPr/>
        </p:nvSpPr>
        <p:spPr>
          <a:xfrm>
            <a:off x="289912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scarf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5235853" y="4292757"/>
            <a:ext cx="180312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sweater </a:t>
            </a:r>
          </a:p>
        </p:txBody>
      </p:sp>
      <p:sp>
        <p:nvSpPr>
          <p:cNvPr id="11" name="socks 1"/>
          <p:cNvSpPr txBox="1"/>
          <p:nvPr/>
        </p:nvSpPr>
        <p:spPr>
          <a:xfrm>
            <a:off x="7830015" y="4292757"/>
            <a:ext cx="175848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pajamas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429" y="13256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571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belt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hắt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lưng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054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skɑːrf /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kh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choàng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8078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ˈswetər 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len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1429" y="5070307"/>
            <a:ext cx="1767071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pəˈdʒæməz /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pants 1">
            <a:extLst>
              <a:ext uri="{FF2B5EF4-FFF2-40B4-BE49-F238E27FC236}">
                <a16:creationId xmlns=""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1022003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skiing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05CB456-9A10-17E4-2439-B28CC4DA62B7}"/>
              </a:ext>
            </a:extLst>
          </p:cNvPr>
          <p:cNvSpPr txBox="1"/>
          <p:nvPr/>
        </p:nvSpPr>
        <p:spPr>
          <a:xfrm>
            <a:off x="1021145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/skiːɪŋ/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trượt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tuyết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1790010"/>
            <a:ext cx="24384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2455" y="1809060"/>
            <a:ext cx="2514600" cy="2124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85860" y="1860717"/>
            <a:ext cx="2533650" cy="2181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00460" y="1907798"/>
            <a:ext cx="2533650" cy="2219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86240" y="1974473"/>
            <a:ext cx="2581275" cy="2152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306638"/>
            <a:ext cx="5972175" cy="638175"/>
          </a:xfrm>
          <a:prstGeom prst="rect">
            <a:avLst/>
          </a:prstGeom>
        </p:spPr>
      </p:pic>
      <p:pic>
        <p:nvPicPr>
          <p:cNvPr id="2" name="belt">
            <a:hlinkClick r:id="" action="ppaction://media"/>
            <a:extLst>
              <a:ext uri="{FF2B5EF4-FFF2-40B4-BE49-F238E27FC236}">
                <a16:creationId xmlns="" xmlns:a16="http://schemas.microsoft.com/office/drawing/2014/main" id="{4642F054-65AA-3091-BDD2-24BE7674E6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200460" y="603099"/>
            <a:ext cx="487363" cy="487363"/>
          </a:xfrm>
          <a:prstGeom prst="rect">
            <a:avLst/>
          </a:prstGeom>
        </p:spPr>
      </p:pic>
      <p:pic>
        <p:nvPicPr>
          <p:cNvPr id="4" name="pajamas">
            <a:hlinkClick r:id="" action="ppaction://media"/>
            <a:extLst>
              <a:ext uri="{FF2B5EF4-FFF2-40B4-BE49-F238E27FC236}">
                <a16:creationId xmlns="" xmlns:a16="http://schemas.microsoft.com/office/drawing/2014/main" id="{E2528647-DA7D-6805-19B8-0859CA51CC9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47960" y="673851"/>
            <a:ext cx="487363" cy="487363"/>
          </a:xfrm>
          <a:prstGeom prst="rect">
            <a:avLst/>
          </a:prstGeom>
        </p:spPr>
      </p:pic>
      <p:pic>
        <p:nvPicPr>
          <p:cNvPr id="5" name="scarf">
            <a:hlinkClick r:id="" action="ppaction://media"/>
            <a:extLst>
              <a:ext uri="{FF2B5EF4-FFF2-40B4-BE49-F238E27FC236}">
                <a16:creationId xmlns="" xmlns:a16="http://schemas.microsoft.com/office/drawing/2014/main" id="{2331578E-5B1B-952A-FE2F-7F6056CA5D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14113" y="613436"/>
            <a:ext cx="487363" cy="487363"/>
          </a:xfrm>
          <a:prstGeom prst="rect">
            <a:avLst/>
          </a:prstGeom>
        </p:spPr>
      </p:pic>
      <p:pic>
        <p:nvPicPr>
          <p:cNvPr id="13" name="skiing">
            <a:hlinkClick r:id="" action="ppaction://media"/>
            <a:extLst>
              <a:ext uri="{FF2B5EF4-FFF2-40B4-BE49-F238E27FC236}">
                <a16:creationId xmlns="" xmlns:a16="http://schemas.microsoft.com/office/drawing/2014/main" id="{6F8DE508-681D-FC90-D4F4-546BFC544A5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95460" y="671721"/>
            <a:ext cx="487363" cy="487363"/>
          </a:xfrm>
          <a:prstGeom prst="rect">
            <a:avLst/>
          </a:prstGeom>
        </p:spPr>
      </p:pic>
      <p:pic>
        <p:nvPicPr>
          <p:cNvPr id="18" name="sweater">
            <a:hlinkClick r:id="" action="ppaction://media"/>
            <a:extLst>
              <a:ext uri="{FF2B5EF4-FFF2-40B4-BE49-F238E27FC236}">
                <a16:creationId xmlns="" xmlns:a16="http://schemas.microsoft.com/office/drawing/2014/main" id="{D4DBF745-BE05-D411-4BE5-D590C515A04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47960" y="685916"/>
            <a:ext cx="487363" cy="48736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3C285D65-6805-3FDB-7439-C873E54CE926}"/>
              </a:ext>
            </a:extLst>
          </p:cNvPr>
          <p:cNvSpPr/>
          <p:nvPr/>
        </p:nvSpPr>
        <p:spPr>
          <a:xfrm>
            <a:off x="6678924" y="572914"/>
            <a:ext cx="1334366" cy="7162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7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4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7" y="1928812"/>
            <a:ext cx="11539986" cy="26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850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452437"/>
            <a:ext cx="5193302" cy="601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30" y="2047885"/>
            <a:ext cx="11560551" cy="30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495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19619" y="716245"/>
            <a:ext cx="6400799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 smtClean="0"/>
              <a:t>Structures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437"/>
            <a:ext cx="5895975" cy="771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" y="2149032"/>
            <a:ext cx="1743075" cy="196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9473" y="3163445"/>
            <a:ext cx="1876425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63" y="1161606"/>
            <a:ext cx="1365074" cy="1027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946" y="3458134"/>
            <a:ext cx="1185361" cy="114877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446203" y="1447505"/>
            <a:ext cx="3582997" cy="649877"/>
          </a:xfrm>
          <a:prstGeom prst="wedgeRoundRectCallout">
            <a:avLst>
              <a:gd name="adj1" fmla="val -48628"/>
              <a:gd name="adj2" fmla="val 9354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belt?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65800" y="2277177"/>
            <a:ext cx="4179887" cy="649877"/>
          </a:xfrm>
          <a:prstGeom prst="wedgeRoundRectCallout">
            <a:avLst>
              <a:gd name="adj1" fmla="val 49899"/>
              <a:gd name="adj2" fmla="val 956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it is. /No, it isn’t.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063718" y="3513968"/>
            <a:ext cx="4950122" cy="649877"/>
          </a:xfrm>
          <a:prstGeom prst="wedgeRoundRectCallout">
            <a:avLst>
              <a:gd name="adj1" fmla="val -55702"/>
              <a:gd name="adj2" fmla="val -9505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Are those your pajamas?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334092" y="4940123"/>
            <a:ext cx="5781708" cy="649877"/>
          </a:xfrm>
          <a:prstGeom prst="wedgeRoundRectCallout">
            <a:avLst>
              <a:gd name="adj1" fmla="val 46848"/>
              <a:gd name="adj2" fmla="val -8397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they are./No, they aren’t.</a:t>
            </a:r>
          </a:p>
        </p:txBody>
      </p:sp>
      <p:pic>
        <p:nvPicPr>
          <p:cNvPr id="15" name="CD3-TRACK 14">
            <a:hlinkClick r:id="" action="ppaction://media"/>
            <a:extLst>
              <a:ext uri="{FF2B5EF4-FFF2-40B4-BE49-F238E27FC236}">
                <a16:creationId xmlns="" xmlns:a16="http://schemas.microsoft.com/office/drawing/2014/main" id="{211E946E-7C3A-EBF8-6CEF-1F9AD575F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68380" y="5691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274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286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">
            <a:extLst>
              <a:ext uri="{FF2B5EF4-FFF2-40B4-BE49-F238E27FC236}">
                <a16:creationId xmlns=""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515938" y="935523"/>
            <a:ext cx="100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30" name="2">
            <a:extLst>
              <a:ext uri="{FF2B5EF4-FFF2-40B4-BE49-F238E27FC236}">
                <a16:creationId xmlns="" xmlns:a16="http://schemas.microsoft.com/office/drawing/2014/main" id="{5F39BD31-0512-C523-2CED-2A90025E6854}"/>
              </a:ext>
            </a:extLst>
          </p:cNvPr>
          <p:cNvSpPr txBox="1"/>
          <p:nvPr/>
        </p:nvSpPr>
        <p:spPr>
          <a:xfrm>
            <a:off x="7462275" y="935523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ym typeface="Wingdings 2" panose="05020102010507070707" pitchFamily="18" charset="2"/>
              </a:rPr>
              <a:t></a:t>
            </a:r>
            <a:endParaRPr lang="en-US" sz="7200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CFAF61B-5B86-8C32-02F3-A1D66C486CCC}"/>
              </a:ext>
            </a:extLst>
          </p:cNvPr>
          <p:cNvSpPr txBox="1"/>
          <p:nvPr/>
        </p:nvSpPr>
        <p:spPr>
          <a:xfrm>
            <a:off x="1554043" y="1120188"/>
            <a:ext cx="2650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0000"/>
                </a:solidFill>
                <a:latin typeface="Calibri"/>
              </a:rPr>
              <a:t>Is that …?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C39CBFF-D002-AA14-BA38-C132FAF00169}"/>
              </a:ext>
            </a:extLst>
          </p:cNvPr>
          <p:cNvSpPr txBox="1"/>
          <p:nvPr/>
        </p:nvSpPr>
        <p:spPr>
          <a:xfrm>
            <a:off x="8367838" y="1101347"/>
            <a:ext cx="3428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0000"/>
                </a:solidFill>
                <a:latin typeface="Calibri"/>
              </a:rPr>
              <a:t>Are those…?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2457271" y="529603"/>
            <a:ext cx="6167114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156" y="4711148"/>
            <a:ext cx="2179882" cy="1915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438" y="3312431"/>
            <a:ext cx="2248004" cy="18988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442" y="4400100"/>
            <a:ext cx="2265033" cy="19499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05" y="4079436"/>
            <a:ext cx="2265033" cy="1984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723" y="2135852"/>
            <a:ext cx="2521277" cy="19401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377" y="4027705"/>
            <a:ext cx="2375983" cy="194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66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05 0.00948 L 0.50449 -0.319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20" y="-164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2039 -0.2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21498 -0.36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3 -0.02151 L -0.67435 -0.184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8" y="-8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7924</TotalTime>
  <Words>218</Words>
  <Application>Microsoft Office PowerPoint</Application>
  <PresentationFormat>Custom</PresentationFormat>
  <Paragraphs>77</Paragraphs>
  <Slides>15</Slides>
  <Notes>3</Notes>
  <HiddenSlides>0</HiddenSlides>
  <MMClips>11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194</cp:revision>
  <dcterms:created xsi:type="dcterms:W3CDTF">2020-12-08T03:17:05Z</dcterms:created>
  <dcterms:modified xsi:type="dcterms:W3CDTF">2023-02-19T13:43:25Z</dcterms:modified>
</cp:coreProperties>
</file>