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72" r:id="rId4"/>
    <p:sldId id="291" r:id="rId5"/>
    <p:sldId id="256" r:id="rId6"/>
    <p:sldId id="289" r:id="rId7"/>
    <p:sldId id="261" r:id="rId8"/>
    <p:sldId id="265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93" r:id="rId21"/>
  </p:sldIdLst>
  <p:sldSz cx="12192000" cy="6858000"/>
  <p:notesSz cx="6858000" cy="9144000"/>
  <p:embeddedFontLst>
    <p:embeddedFont>
      <p:font typeface="Bernard MT Condensed" pitchFamily="18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Algerian" pitchFamily="82" charset="0"/>
      <p:regular r:id="rId27"/>
    </p:embeddedFont>
    <p:embeddedFont>
      <p:font typeface="Arial Black" pitchFamily="3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9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9.xml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slide" Target="slide9.xml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slide" Target="slide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7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slide" Target="slide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8.jpe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7.xml"/><Relationship Id="rId18" Type="http://schemas.openxmlformats.org/officeDocument/2006/relationships/slide" Target="slide12.xml"/><Relationship Id="rId3" Type="http://schemas.openxmlformats.org/officeDocument/2006/relationships/tags" Target="../tags/tag1.xml"/><Relationship Id="rId21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slide" Target="slide16.xml"/><Relationship Id="rId17" Type="http://schemas.openxmlformats.org/officeDocument/2006/relationships/slide" Target="slide11.xml"/><Relationship Id="rId25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slide" Target="slide10.xml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slide" Target="slide15.xml"/><Relationship Id="rId24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slide" Target="slide14.xml"/><Relationship Id="rId23" Type="http://schemas.openxmlformats.org/officeDocument/2006/relationships/image" Target="../media/image27.png"/><Relationship Id="rId10" Type="http://schemas.openxmlformats.org/officeDocument/2006/relationships/slide" Target="slide19.xml"/><Relationship Id="rId19" Type="http://schemas.openxmlformats.org/officeDocument/2006/relationships/slide" Target="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slide" Target="slide18.xml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your mother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y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our father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y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our brother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our sister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71239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</a:t>
            </a:r>
            <a:r>
              <a:rPr lang="en-US" sz="4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your grandma </a:t>
            </a:r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</a:t>
            </a:r>
            <a:r>
              <a:rPr lang="en-US" sz="4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in </a:t>
            </a:r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_____ free time?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do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does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808384" y="1533299"/>
            <a:ext cx="104824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</a:t>
            </a:r>
            <a:r>
              <a:rPr lang="en-US" sz="4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grandpa </a:t>
            </a:r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-318052" y="1915821"/>
            <a:ext cx="12567824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</a:t>
            </a:r>
            <a:r>
              <a:rPr lang="en-US" sz="4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Tony do </a:t>
            </a:r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7" y="720428"/>
            <a:ext cx="1883152" cy="1544036"/>
            <a:chOff x="2956425" y="3210664"/>
            <a:chExt cx="1320274" cy="1082519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1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</a:rPr>
                <a:t>Question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937" y="237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3732" y="2816281"/>
            <a:ext cx="1901483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6257" y="54026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9810" y="2748934"/>
            <a:ext cx="2478564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8080" y="236339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60674" y="5833236"/>
            <a:ext cx="1983235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5468" y="4024461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78470" y="5817863"/>
            <a:ext cx="2201244" cy="5232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6198" y="5511341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3875" y="4616212"/>
            <a:ext cx="24801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87446" y="6122325"/>
            <a:ext cx="175560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61547" y="75137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809552" y="3175723"/>
            <a:ext cx="18517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2303836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90427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360032" y="5755753"/>
            <a:ext cx="208582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/ He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483" y="28626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xmlns="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7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505</Words>
  <Application>Microsoft Office PowerPoint</Application>
  <PresentationFormat>Custom</PresentationFormat>
  <Paragraphs>266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Bernard MT Condensed</vt:lpstr>
      <vt:lpstr>Calibri</vt:lpstr>
      <vt:lpstr>Algerian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115</cp:revision>
  <dcterms:created xsi:type="dcterms:W3CDTF">2021-01-12T10:33:13Z</dcterms:created>
  <dcterms:modified xsi:type="dcterms:W3CDTF">2023-02-09T15:27:05Z</dcterms:modified>
</cp:coreProperties>
</file>