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custDataLst>
    <p:tags r:id="rId12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gBkCxQg3RnLNVqTwJlHmbstdnU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57039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b6361132bb_0_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1b6361132bb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b6361132bb_0_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b6361132b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b6361132bb_0_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1b6361132bb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 amt="25000"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>
            <a:spLocks noGrp="1"/>
          </p:cNvSpPr>
          <p:nvPr>
            <p:ph type="ctrTitle"/>
          </p:nvPr>
        </p:nvSpPr>
        <p:spPr>
          <a:xfrm>
            <a:off x="104633" y="3343701"/>
            <a:ext cx="9144000" cy="1667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subTitle" idx="1"/>
          </p:nvPr>
        </p:nvSpPr>
        <p:spPr>
          <a:xfrm>
            <a:off x="104633" y="5119007"/>
            <a:ext cx="9144000" cy="1237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25948" y="4909688"/>
            <a:ext cx="1101981" cy="1340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442554" y="1672202"/>
            <a:ext cx="1318587" cy="1360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53385" y="-1840438"/>
            <a:ext cx="1246496" cy="1242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6750" y="-2269636"/>
            <a:ext cx="1253758" cy="121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753241" y="2099867"/>
            <a:ext cx="1261281" cy="1243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4371239" y="2039942"/>
            <a:ext cx="1230995" cy="1303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9" descr="Image result for magician clipart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238773" y="743521"/>
            <a:ext cx="2308225" cy="1609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2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 amt="25000"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31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04633" y="2971742"/>
            <a:ext cx="9144000" cy="1667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>
                <a:latin typeface="Times New Roman"/>
                <a:ea typeface="Times New Roman"/>
                <a:cs typeface="Times New Roman"/>
                <a:sym typeface="Times New Roman"/>
              </a:rPr>
              <a:t>Tin 4 – Tuần 24</a:t>
            </a:r>
            <a:endParaRPr sz="6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04633" y="4282099"/>
            <a:ext cx="9144000" cy="1971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600"/>
              <a:buNone/>
            </a:pPr>
            <a:r>
              <a:rPr lang="en-US" sz="4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Thay đổi bố cục biểu đồ (T1)</a:t>
            </a:r>
            <a:endParaRPr sz="36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None/>
            </a:pPr>
            <a:r>
              <a:rPr lang="en-US" sz="36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SGK trang 26</a:t>
            </a:r>
            <a:endParaRPr sz="4000"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7" name="Google Shape;97;p1" descr="Image result for Computer Mouse animation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73810" y="3343701"/>
            <a:ext cx="2895600" cy="3524251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>
            <a:spLocks noGrp="1"/>
          </p:cNvSpPr>
          <p:nvPr>
            <p:ph type="title"/>
          </p:nvPr>
        </p:nvSpPr>
        <p:spPr>
          <a:xfrm>
            <a:off x="3352801" y="207820"/>
            <a:ext cx="8320173" cy="677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Hoạt động Tìm hiểu kiến thức</a:t>
            </a:r>
            <a:endParaRPr sz="3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3" name="Google Shape;10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7011" y="1092644"/>
            <a:ext cx="987425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"/>
          <p:cNvSpPr txBox="1"/>
          <p:nvPr/>
        </p:nvSpPr>
        <p:spPr>
          <a:xfrm>
            <a:off x="1796675" y="1593303"/>
            <a:ext cx="9876300" cy="956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Làm</a:t>
            </a:r>
            <a:r>
              <a:rPr lang="en-US" sz="2600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việc</a:t>
            </a:r>
            <a:r>
              <a:rPr lang="en-US" sz="2600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theo</a:t>
            </a:r>
            <a:r>
              <a:rPr lang="en-US" sz="2600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600" b="1" dirty="0">
                <a:latin typeface="Times New Roman"/>
                <a:ea typeface="Times New Roman"/>
                <a:cs typeface="Times New Roman"/>
                <a:sym typeface="Times New Roman"/>
              </a:rPr>
              <a:t> - 5 </a:t>
            </a:r>
            <a:r>
              <a:rPr lang="en-US" sz="2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phút</a:t>
            </a:r>
            <a:r>
              <a:rPr lang="en-US" sz="2600" b="1" dirty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Đọc</a:t>
            </a:r>
            <a:r>
              <a:rPr lang="en-US" sz="2600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SGK tr.26 </a:t>
            </a:r>
            <a:r>
              <a:rPr lang="en-US" sz="2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2600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tìm</a:t>
            </a:r>
            <a:r>
              <a:rPr lang="en-US" sz="2600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hiểu</a:t>
            </a:r>
            <a:r>
              <a:rPr lang="en-US" sz="2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thành</a:t>
            </a:r>
            <a:r>
              <a:rPr lang="en-US" sz="2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phần</a:t>
            </a:r>
            <a:r>
              <a:rPr lang="en-US" sz="2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của</a:t>
            </a:r>
            <a:r>
              <a:rPr lang="en-US" sz="2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biểu</a:t>
            </a:r>
            <a:r>
              <a:rPr lang="en-US" sz="2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đồ</a:t>
            </a:r>
            <a:endParaRPr lang="en-US" sz="26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2124461" y="946803"/>
            <a:ext cx="7021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95"/>
              </a:spcAft>
              <a:buNone/>
            </a:pP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Bố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cục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mỗi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loại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biểu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381" y="2447287"/>
            <a:ext cx="9611364" cy="2495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4461" y="5349922"/>
            <a:ext cx="1505843" cy="5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796675" y="4421875"/>
            <a:ext cx="1615265" cy="1509152"/>
            <a:chOff x="1796675" y="4421875"/>
            <a:chExt cx="1615265" cy="1509152"/>
          </a:xfrm>
        </p:grpSpPr>
        <p:sp>
          <p:nvSpPr>
            <p:cNvPr id="3" name="TextBox 2"/>
            <p:cNvSpPr txBox="1"/>
            <p:nvPr/>
          </p:nvSpPr>
          <p:spPr>
            <a:xfrm>
              <a:off x="1796675" y="4915364"/>
              <a:ext cx="161526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err="1" smtClean="0"/>
                <a:t>Tiêu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đề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biểu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đồ</a:t>
              </a:r>
              <a:endParaRPr lang="en-US" sz="3000" dirty="0"/>
            </a:p>
          </p:txBody>
        </p:sp>
        <p:cxnSp>
          <p:nvCxnSpPr>
            <p:cNvPr id="5" name="Straight Arrow Connector 4"/>
            <p:cNvCxnSpPr>
              <a:stCxn id="3" idx="0"/>
            </p:cNvCxnSpPr>
            <p:nvPr/>
          </p:nvCxnSpPr>
          <p:spPr>
            <a:xfrm flipV="1">
              <a:off x="2604308" y="4421875"/>
              <a:ext cx="273074" cy="493489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272907" y="4421875"/>
            <a:ext cx="1615265" cy="1509152"/>
            <a:chOff x="1796675" y="4421875"/>
            <a:chExt cx="1615265" cy="1509152"/>
          </a:xfrm>
        </p:grpSpPr>
        <p:sp>
          <p:nvSpPr>
            <p:cNvPr id="13" name="TextBox 12"/>
            <p:cNvSpPr txBox="1"/>
            <p:nvPr/>
          </p:nvSpPr>
          <p:spPr>
            <a:xfrm>
              <a:off x="1796675" y="4915364"/>
              <a:ext cx="161526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 err="1" smtClean="0"/>
                <a:t>Tiêu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đề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trục</a:t>
              </a:r>
              <a:endParaRPr lang="en-US" sz="3000" dirty="0"/>
            </a:p>
          </p:txBody>
        </p:sp>
        <p:cxnSp>
          <p:nvCxnSpPr>
            <p:cNvPr id="14" name="Straight Arrow Connector 13"/>
            <p:cNvCxnSpPr>
              <a:stCxn id="13" idx="0"/>
            </p:cNvCxnSpPr>
            <p:nvPr/>
          </p:nvCxnSpPr>
          <p:spPr>
            <a:xfrm flipV="1">
              <a:off x="2604308" y="4421875"/>
              <a:ext cx="273074" cy="493489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4888171" y="4121624"/>
            <a:ext cx="1624084" cy="2778899"/>
            <a:chOff x="2230775" y="4610805"/>
            <a:chExt cx="1172949" cy="1907987"/>
          </a:xfrm>
        </p:grpSpPr>
        <p:sp>
          <p:nvSpPr>
            <p:cNvPr id="16" name="TextBox 15"/>
            <p:cNvSpPr txBox="1"/>
            <p:nvPr/>
          </p:nvSpPr>
          <p:spPr>
            <a:xfrm>
              <a:off x="2230775" y="5104287"/>
              <a:ext cx="1172949" cy="1414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err="1" smtClean="0"/>
                <a:t>Giải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thích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chuỗi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dữ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liệu</a:t>
              </a:r>
              <a:endParaRPr lang="en-US" sz="3000" dirty="0"/>
            </a:p>
          </p:txBody>
        </p:sp>
        <p:cxnSp>
          <p:nvCxnSpPr>
            <p:cNvPr id="17" name="Straight Arrow Connector 16"/>
            <p:cNvCxnSpPr>
              <a:stCxn id="16" idx="0"/>
            </p:cNvCxnSpPr>
            <p:nvPr/>
          </p:nvCxnSpPr>
          <p:spPr>
            <a:xfrm flipH="1" flipV="1">
              <a:off x="2736023" y="4610805"/>
              <a:ext cx="81228" cy="493483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506642" y="4421876"/>
            <a:ext cx="1615265" cy="1755895"/>
            <a:chOff x="1796675" y="4175132"/>
            <a:chExt cx="1615265" cy="1755895"/>
          </a:xfrm>
        </p:grpSpPr>
        <p:sp>
          <p:nvSpPr>
            <p:cNvPr id="23" name="TextBox 22"/>
            <p:cNvSpPr txBox="1"/>
            <p:nvPr/>
          </p:nvSpPr>
          <p:spPr>
            <a:xfrm>
              <a:off x="1796675" y="4915364"/>
              <a:ext cx="161526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err="1" smtClean="0"/>
                <a:t>Nhãn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dữ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liệu</a:t>
              </a:r>
              <a:endParaRPr lang="en-US" sz="3000" dirty="0"/>
            </a:p>
          </p:txBody>
        </p:sp>
        <p:cxnSp>
          <p:nvCxnSpPr>
            <p:cNvPr id="24" name="Straight Arrow Connector 23"/>
            <p:cNvCxnSpPr>
              <a:stCxn id="23" idx="0"/>
            </p:cNvCxnSpPr>
            <p:nvPr/>
          </p:nvCxnSpPr>
          <p:spPr>
            <a:xfrm flipH="1" flipV="1">
              <a:off x="2223096" y="4175132"/>
              <a:ext cx="381212" cy="740232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7806519" y="4595347"/>
            <a:ext cx="1339742" cy="1970816"/>
            <a:chOff x="2050942" y="4421876"/>
            <a:chExt cx="2080028" cy="1970816"/>
          </a:xfrm>
        </p:grpSpPr>
        <p:sp>
          <p:nvSpPr>
            <p:cNvPr id="27" name="TextBox 26"/>
            <p:cNvSpPr txBox="1"/>
            <p:nvPr/>
          </p:nvSpPr>
          <p:spPr>
            <a:xfrm>
              <a:off x="2050942" y="4915364"/>
              <a:ext cx="208002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err="1" smtClean="0"/>
                <a:t>Bảng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dữ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liệu</a:t>
              </a:r>
              <a:endParaRPr lang="en-US" sz="3000" dirty="0"/>
            </a:p>
          </p:txBody>
        </p:sp>
        <p:cxnSp>
          <p:nvCxnSpPr>
            <p:cNvPr id="28" name="Straight Arrow Connector 27"/>
            <p:cNvCxnSpPr>
              <a:stCxn id="27" idx="0"/>
            </p:cNvCxnSpPr>
            <p:nvPr/>
          </p:nvCxnSpPr>
          <p:spPr>
            <a:xfrm flipH="1" flipV="1">
              <a:off x="2877383" y="4421876"/>
              <a:ext cx="213573" cy="4934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9118966" y="4511588"/>
            <a:ext cx="1007673" cy="1730352"/>
            <a:chOff x="1796675" y="4421876"/>
            <a:chExt cx="1007673" cy="1194795"/>
          </a:xfrm>
        </p:grpSpPr>
        <p:sp>
          <p:nvSpPr>
            <p:cNvPr id="32" name="TextBox 31"/>
            <p:cNvSpPr txBox="1"/>
            <p:nvPr/>
          </p:nvSpPr>
          <p:spPr>
            <a:xfrm>
              <a:off x="1796675" y="4915364"/>
              <a:ext cx="1007673" cy="70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err="1" smtClean="0"/>
                <a:t>Các</a:t>
              </a:r>
              <a:r>
                <a:rPr lang="en-US" sz="3000" dirty="0" smtClean="0"/>
                <a:t> </a:t>
              </a:r>
              <a:r>
                <a:rPr lang="en-US" sz="3000" dirty="0" err="1" smtClean="0"/>
                <a:t>trục</a:t>
              </a:r>
              <a:endParaRPr lang="en-US" sz="3000" dirty="0"/>
            </a:p>
          </p:txBody>
        </p:sp>
        <p:cxnSp>
          <p:nvCxnSpPr>
            <p:cNvPr id="33" name="Straight Arrow Connector 32"/>
            <p:cNvCxnSpPr>
              <a:stCxn id="32" idx="0"/>
            </p:cNvCxnSpPr>
            <p:nvPr/>
          </p:nvCxnSpPr>
          <p:spPr>
            <a:xfrm flipH="1" flipV="1">
              <a:off x="2067370" y="4421876"/>
              <a:ext cx="233142" cy="4934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0369744" y="4026088"/>
            <a:ext cx="1615265" cy="1595674"/>
            <a:chOff x="1796675" y="3873688"/>
            <a:chExt cx="1615265" cy="1595674"/>
          </a:xfrm>
        </p:grpSpPr>
        <p:sp>
          <p:nvSpPr>
            <p:cNvPr id="38" name="TextBox 37"/>
            <p:cNvSpPr txBox="1"/>
            <p:nvPr/>
          </p:nvSpPr>
          <p:spPr>
            <a:xfrm>
              <a:off x="1796675" y="4915364"/>
              <a:ext cx="161526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/>
                <a:t>Ô </a:t>
              </a:r>
              <a:r>
                <a:rPr lang="en-US" sz="3000" dirty="0" err="1" smtClean="0"/>
                <a:t>lưới</a:t>
              </a:r>
              <a:endParaRPr lang="en-US" sz="3000" dirty="0"/>
            </a:p>
          </p:txBody>
        </p:sp>
        <p:cxnSp>
          <p:nvCxnSpPr>
            <p:cNvPr id="39" name="Straight Arrow Connector 38"/>
            <p:cNvCxnSpPr>
              <a:stCxn id="38" idx="0"/>
            </p:cNvCxnSpPr>
            <p:nvPr/>
          </p:nvCxnSpPr>
          <p:spPr>
            <a:xfrm flipH="1" flipV="1">
              <a:off x="2372436" y="3873688"/>
              <a:ext cx="231872" cy="1041676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b6361132bb_0_3"/>
          <p:cNvSpPr txBox="1">
            <a:spLocks noGrp="1"/>
          </p:cNvSpPr>
          <p:nvPr>
            <p:ph type="title"/>
          </p:nvPr>
        </p:nvSpPr>
        <p:spPr>
          <a:xfrm>
            <a:off x="3352801" y="207820"/>
            <a:ext cx="8320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Hoạt động Tìm hiểu kiến thức</a:t>
            </a:r>
            <a:endParaRPr sz="3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1" name="Google Shape;111;g1b6361132bb_0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7011" y="1092644"/>
            <a:ext cx="987425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g1b6361132bb_0_3"/>
          <p:cNvSpPr txBox="1"/>
          <p:nvPr/>
        </p:nvSpPr>
        <p:spPr>
          <a:xfrm>
            <a:off x="900752" y="2070975"/>
            <a:ext cx="8516203" cy="389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>
                <a:latin typeface="Times New Roman"/>
                <a:ea typeface="Times New Roman"/>
                <a:cs typeface="Times New Roman"/>
                <a:sym typeface="Times New Roman"/>
              </a:rPr>
              <a:t>Làm</a:t>
            </a:r>
            <a:r>
              <a:rPr lang="en-US" sz="2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  <a:sym typeface="Times New Roman"/>
              </a:rPr>
              <a:t>việc</a:t>
            </a:r>
            <a:r>
              <a:rPr lang="en-US" sz="2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  <a:sym typeface="Times New Roman"/>
              </a:rPr>
              <a:t>theo</a:t>
            </a:r>
            <a:r>
              <a:rPr lang="en-US" sz="2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800" dirty="0">
                <a:latin typeface="Times New Roman"/>
                <a:ea typeface="Times New Roman"/>
                <a:cs typeface="Times New Roman"/>
                <a:sym typeface="Times New Roman"/>
              </a:rPr>
              <a:t> - 5 </a:t>
            </a:r>
            <a:r>
              <a:rPr lang="en-US" sz="2800" dirty="0" err="1">
                <a:latin typeface="Times New Roman"/>
                <a:ea typeface="Times New Roman"/>
                <a:cs typeface="Times New Roman"/>
                <a:sym typeface="Times New Roman"/>
              </a:rPr>
              <a:t>phút</a:t>
            </a:r>
            <a:r>
              <a:rPr lang="en-US" sz="2800" dirty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 sz="2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7916"/>
              </a:lnSpc>
              <a:spcBef>
                <a:spcPts val="125"/>
              </a:spcBef>
              <a:spcAft>
                <a:spcPts val="0"/>
              </a:spcAft>
              <a:buNone/>
            </a:pP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tiếp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tục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lần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lượt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thực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hiện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thay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đổi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bố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cục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biểu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trên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thành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phần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0" lvl="0" indent="0" algn="l" rtl="0">
              <a:lnSpc>
                <a:spcPct val="107916"/>
              </a:lnSpc>
              <a:spcBef>
                <a:spcPts val="125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Theo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bước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800" b="1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Chọn</a:t>
            </a:r>
            <a:r>
              <a:rPr lang="en-US" sz="2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biểu</a:t>
            </a:r>
            <a:r>
              <a:rPr lang="en-US" sz="2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</a:t>
            </a:r>
            <a:r>
              <a:rPr lang="en-US" sz="2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 </a:t>
            </a:r>
            <a:r>
              <a:rPr lang="en-US" sz="2800" b="1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Trên</a:t>
            </a:r>
            <a:r>
              <a:rPr lang="en-US" sz="2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thẻ</a:t>
            </a:r>
            <a:r>
              <a:rPr lang="en-US" sz="2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 Chart Tools, </a:t>
            </a:r>
            <a:r>
              <a:rPr lang="en-US" sz="2800" b="1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chọn</a:t>
            </a:r>
            <a:r>
              <a:rPr lang="en-US" sz="2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 Layout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và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thay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đổi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các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thành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phần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sau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:</a:t>
            </a: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7916"/>
              </a:lnSpc>
              <a:spcBef>
                <a:spcPts val="125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Tiêu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đề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biểu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(Chart Title)</a:t>
            </a: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7916"/>
              </a:lnSpc>
              <a:spcBef>
                <a:spcPts val="125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Tiêu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đề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trục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(Axis Titles)</a:t>
            </a: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7916"/>
              </a:lnSpc>
              <a:spcBef>
                <a:spcPts val="125"/>
              </a:spcBef>
              <a:spcAft>
                <a:spcPts val="125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Giải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thích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Chuỗi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dữ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liệu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(Legend)</a:t>
            </a:r>
            <a:endParaRPr sz="28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g1b6361132bb_0_3"/>
          <p:cNvSpPr txBox="1"/>
          <p:nvPr/>
        </p:nvSpPr>
        <p:spPr>
          <a:xfrm>
            <a:off x="2192700" y="1424475"/>
            <a:ext cx="7021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305"/>
              </a:spcAft>
              <a:buNone/>
            </a:pP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Thay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đổi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bố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cục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biểu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</a:t>
            </a:r>
            <a:r>
              <a:rPr lang="en-US" sz="3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3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646" y="4642008"/>
            <a:ext cx="192405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00" y="4774085"/>
            <a:ext cx="2238375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1483" y="755808"/>
            <a:ext cx="18669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b6361132bb_0_10"/>
          <p:cNvSpPr txBox="1">
            <a:spLocks noGrp="1"/>
          </p:cNvSpPr>
          <p:nvPr>
            <p:ph type="ctrTitle"/>
          </p:nvPr>
        </p:nvSpPr>
        <p:spPr>
          <a:xfrm>
            <a:off x="104633" y="2971742"/>
            <a:ext cx="9144000" cy="16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 sz="6000" b="1">
                <a:latin typeface="Times New Roman"/>
                <a:ea typeface="Times New Roman"/>
                <a:cs typeface="Times New Roman"/>
                <a:sym typeface="Times New Roman"/>
              </a:rPr>
              <a:t>Tin 4 – Tuần 24</a:t>
            </a:r>
            <a:endParaRPr sz="60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Google Shape;119;g1b6361132bb_0_10"/>
          <p:cNvSpPr txBox="1">
            <a:spLocks noGrp="1"/>
          </p:cNvSpPr>
          <p:nvPr>
            <p:ph type="subTitle" idx="1"/>
          </p:nvPr>
        </p:nvSpPr>
        <p:spPr>
          <a:xfrm>
            <a:off x="104633" y="4282099"/>
            <a:ext cx="9144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600"/>
              <a:buNone/>
            </a:pPr>
            <a:r>
              <a:rPr lang="en-US" sz="4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Thay đổi bố cục biểu đồ (T2)</a:t>
            </a:r>
            <a:endParaRPr sz="36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None/>
            </a:pPr>
            <a:r>
              <a:rPr lang="en-US" sz="36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SGK trang 26</a:t>
            </a:r>
            <a:endParaRPr sz="4000"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0" name="Google Shape;120;g1b6361132bb_0_10" descr="Image result for Computer Mouse animation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73810" y="3343701"/>
            <a:ext cx="2895600" cy="3524251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9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b6361132bb_0_29"/>
          <p:cNvSpPr txBox="1">
            <a:spLocks noGrp="1"/>
          </p:cNvSpPr>
          <p:nvPr>
            <p:ph type="title"/>
          </p:nvPr>
        </p:nvSpPr>
        <p:spPr>
          <a:xfrm>
            <a:off x="3352801" y="207820"/>
            <a:ext cx="8320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Hoạt động Tìm hiểu kiến thức</a:t>
            </a:r>
            <a:endParaRPr sz="3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4" name="Google Shape;134;g1b6361132bb_0_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7011" y="1092644"/>
            <a:ext cx="987425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g1b6361132bb_0_29"/>
          <p:cNvSpPr txBox="1"/>
          <p:nvPr/>
        </p:nvSpPr>
        <p:spPr>
          <a:xfrm>
            <a:off x="1224436" y="1520250"/>
            <a:ext cx="8560800" cy="38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>
                <a:latin typeface="Times New Roman"/>
                <a:ea typeface="Times New Roman"/>
                <a:cs typeface="Times New Roman"/>
                <a:sym typeface="Times New Roman"/>
              </a:rPr>
              <a:t>Làm</a:t>
            </a:r>
            <a:r>
              <a:rPr lang="en-US" sz="2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  <a:sym typeface="Times New Roman"/>
              </a:rPr>
              <a:t>việc</a:t>
            </a:r>
            <a:r>
              <a:rPr lang="en-US" sz="2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  <a:sym typeface="Times New Roman"/>
              </a:rPr>
              <a:t>theo</a:t>
            </a:r>
            <a:r>
              <a:rPr lang="en-US" sz="2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800" dirty="0">
                <a:latin typeface="Times New Roman"/>
                <a:ea typeface="Times New Roman"/>
                <a:cs typeface="Times New Roman"/>
                <a:sym typeface="Times New Roman"/>
              </a:rPr>
              <a:t> - 5 </a:t>
            </a:r>
            <a:r>
              <a:rPr lang="en-US" sz="2800" dirty="0" err="1">
                <a:latin typeface="Times New Roman"/>
                <a:ea typeface="Times New Roman"/>
                <a:cs typeface="Times New Roman"/>
                <a:sym typeface="Times New Roman"/>
              </a:rPr>
              <a:t>phút</a:t>
            </a:r>
            <a:r>
              <a:rPr lang="en-US" sz="2800" dirty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 sz="2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7916"/>
              </a:lnSpc>
              <a:spcBef>
                <a:spcPts val="125"/>
              </a:spcBef>
              <a:spcAft>
                <a:spcPts val="0"/>
              </a:spcAft>
              <a:buNone/>
            </a:pP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lần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lượt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thực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hiện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thay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đổi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bố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cục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biểu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trên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thành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phần</a:t>
            </a:r>
            <a:r>
              <a:rPr lang="en-US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42545" lvl="0" indent="0" algn="l" rtl="0">
              <a:lnSpc>
                <a:spcPct val="107916"/>
              </a:lnSpc>
              <a:spcBef>
                <a:spcPts val="125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1: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Nhãn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dữ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liệu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35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2: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Bảng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dữ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liệu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35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3: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trục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35" lvl="0" indent="0" algn="l" rtl="0">
              <a:lnSpc>
                <a:spcPct val="107916"/>
              </a:lnSpc>
              <a:spcBef>
                <a:spcPts val="5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Nhóm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4: Ô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lưới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42545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6" name="Google Shape;136;g1b6361132bb_0_29"/>
          <p:cNvSpPr txBox="1"/>
          <p:nvPr/>
        </p:nvSpPr>
        <p:spPr>
          <a:xfrm>
            <a:off x="2192700" y="884925"/>
            <a:ext cx="7021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3208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Thay đổi bố cục của biểu đồ thành phần</a:t>
            </a:r>
            <a:endParaRPr sz="3000"/>
          </a:p>
        </p:txBody>
      </p:sp>
      <p:pic>
        <p:nvPicPr>
          <p:cNvPr id="137" name="Google Shape;137;g1b6361132bb_0_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97800" y="3137725"/>
            <a:ext cx="2087911" cy="2762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1b6361132bb_0_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89875" y="2834475"/>
            <a:ext cx="1981200" cy="193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b6361132bb_0_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975250" y="1802175"/>
            <a:ext cx="1933575" cy="242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1b6361132bb_0_29"/>
          <p:cNvPicPr preferRelativeResize="0"/>
          <p:nvPr/>
        </p:nvPicPr>
        <p:blipFill rotWithShape="1">
          <a:blip r:embed="rId7">
            <a:alphaModFix/>
          </a:blip>
          <a:srcRect b="55498"/>
          <a:stretch/>
        </p:blipFill>
        <p:spPr>
          <a:xfrm>
            <a:off x="7489875" y="5148300"/>
            <a:ext cx="4468525" cy="170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Nhãn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Google Shape;137;g1b6361132bb_0_29"/>
          <p:cNvPicPr preferRelativeResize="0"/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66029" y="1610434"/>
            <a:ext cx="7206018" cy="492684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016154" y="3111690"/>
            <a:ext cx="2688609" cy="31219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00298" y="3173958"/>
            <a:ext cx="4230807" cy="30221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8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Google Shape;138;g1b6361132bb_0_29"/>
          <p:cNvPicPr preferRelativeResize="0"/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79927" y="1323834"/>
            <a:ext cx="5363572" cy="528168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179927" y="3995383"/>
            <a:ext cx="2115404" cy="3991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59841" y="3964674"/>
            <a:ext cx="3183657" cy="21085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8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66" y="1927986"/>
            <a:ext cx="6554409" cy="4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trục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18866" y="1927985"/>
            <a:ext cx="723331" cy="9789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59809" y="2906972"/>
            <a:ext cx="2606722" cy="8643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1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vi-VN" b="1" dirty="0">
                <a:latin typeface="Times New Roman"/>
                <a:ea typeface="Times New Roman"/>
                <a:cs typeface="Times New Roman"/>
                <a:sym typeface="Times New Roman"/>
              </a:rPr>
              <a:t>Ô lưới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Google Shape;139;g1b6361132bb_0_2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710928" y="341195"/>
            <a:ext cx="5160117" cy="599136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710928" y="3336878"/>
            <a:ext cx="2007484" cy="3753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0811" y="3353937"/>
            <a:ext cx="2891051" cy="26101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1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in 4 – Tuần 24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Hoạt động Tìm hiểu kiến thức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Hoạt động Tìm hiểu kiến thức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Tin 4 – Tuần 24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Hoạt động Tìm hiểu kiến thức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Nhãn dữ liệu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Bảng dữ liệu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Các trục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Ô lưới &amp;quot;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IC3 Spark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252</Words>
  <Application>Microsoft Office PowerPoint</Application>
  <PresentationFormat>Custom</PresentationFormat>
  <Paragraphs>36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IC3 Spark</vt:lpstr>
      <vt:lpstr>Tin 4 – Tuần 24</vt:lpstr>
      <vt:lpstr>Hoạt động Tìm hiểu kiến thức</vt:lpstr>
      <vt:lpstr>Hoạt động Tìm hiểu kiến thức</vt:lpstr>
      <vt:lpstr>Tin 4 – Tuần 24</vt:lpstr>
      <vt:lpstr>Hoạt động Tìm hiểu kiến thức</vt:lpstr>
      <vt:lpstr>Nhãn dữ liệu</vt:lpstr>
      <vt:lpstr>Bảng dữ liệu</vt:lpstr>
      <vt:lpstr>Các trục</vt:lpstr>
      <vt:lpstr>Ô lưới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 4 – Tuần 24</dc:title>
  <cp:lastModifiedBy>MTC</cp:lastModifiedBy>
  <cp:revision>7</cp:revision>
  <dcterms:created xsi:type="dcterms:W3CDTF">2022-03-06T11:06:43Z</dcterms:created>
  <dcterms:modified xsi:type="dcterms:W3CDTF">2023-02-27T10:12:06Z</dcterms:modified>
</cp:coreProperties>
</file>