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60" r:id="rId3"/>
    <p:sldId id="257" r:id="rId4"/>
    <p:sldId id="301" r:id="rId5"/>
    <p:sldId id="350" r:id="rId6"/>
    <p:sldId id="361" r:id="rId7"/>
    <p:sldId id="365" r:id="rId8"/>
    <p:sldId id="358" r:id="rId9"/>
    <p:sldId id="362" r:id="rId10"/>
    <p:sldId id="363" r:id="rId11"/>
    <p:sldId id="364" r:id="rId12"/>
    <p:sldId id="359" r:id="rId13"/>
    <p:sldId id="304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=""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00"/>
    <a:srgbClr val="3333FF"/>
    <a:srgbClr val="3333CC"/>
    <a:srgbClr val="FFCCFF"/>
    <a:srgbClr val="FF0066"/>
    <a:srgbClr val="CC0066"/>
    <a:srgbClr val="FF00FF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60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32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24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63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5486401" y="943428"/>
            <a:ext cx="1335314" cy="1242252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99108" y="2185680"/>
            <a:ext cx="7858240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 QUYẾT VẤN ĐỀ VỚI </a:t>
            </a:r>
            <a:endParaRPr lang="en-US" sz="40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 </a:t>
            </a: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TRỢ GIÚP CỦA MÁY TÍNH 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4263" y="491318"/>
          <a:ext cx="7630621" cy="58739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59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707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01001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1.</a:t>
                      </a:r>
                      <a:r>
                        <a:rPr lang="vi-VN" sz="2200" b="0" dirty="0" smtClean="0"/>
                        <a:t> </a:t>
                      </a:r>
                      <a:r>
                        <a:rPr lang="vi-VN" sz="2200" b="1" dirty="0" smtClean="0"/>
                        <a:t>Làm ướt hai bàn tay bằng nước; lấy xà phòng vào lòng bàn tay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1824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2.</a:t>
                      </a:r>
                      <a:r>
                        <a:rPr lang="vi-VN" sz="2200" b="1" dirty="0" smtClean="0"/>
                        <a:t> Chà hai lòng bàn tay vào nhau, miết mạnh các kẽ ngón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538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3.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Chà lòng bàn tay này lên mu và kẽ ngoài các ngón tay của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90269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4.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Xoay các đầu ngón tay này vào lòng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5.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Rửa sạch tay dưới vòi nước; làm khô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992" y="552672"/>
            <a:ext cx="2854020" cy="11051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-1" b="4732"/>
          <a:stretch/>
        </p:blipFill>
        <p:spPr>
          <a:xfrm>
            <a:off x="5466637" y="1733266"/>
            <a:ext cx="1953605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690" y="2804973"/>
            <a:ext cx="1847920" cy="116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080" y="4041943"/>
            <a:ext cx="1726530" cy="10998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t="2225"/>
          <a:stretch/>
        </p:blipFill>
        <p:spPr>
          <a:xfrm>
            <a:off x="5015681" y="5237343"/>
            <a:ext cx="2952775" cy="1054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3083" y="525777"/>
            <a:ext cx="4490112" cy="11322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1.</a:t>
            </a:r>
            <a:r>
              <a:rPr lang="vi-VN" sz="2200" dirty="0"/>
              <a:t> </a:t>
            </a:r>
            <a:r>
              <a:rPr lang="vi-VN" sz="2200" b="1" dirty="0"/>
              <a:t>Làm ướt hai bàn tay bằng nước; lấy xà phòng vào lòng bàn tay</a:t>
            </a:r>
            <a:endParaRPr lang="en-US" sz="2200" b="1" dirty="0"/>
          </a:p>
        </p:txBody>
      </p:sp>
      <p:sp>
        <p:nvSpPr>
          <p:cNvPr id="15" name="Rectangle 14"/>
          <p:cNvSpPr/>
          <p:nvPr/>
        </p:nvSpPr>
        <p:spPr>
          <a:xfrm>
            <a:off x="423083" y="5237343"/>
            <a:ext cx="4490112" cy="10952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5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vi-VN" sz="2200" b="1" dirty="0"/>
              <a:t>Rửa sạch tay dưới vòi nước; làm khô tay</a:t>
            </a:r>
            <a:r>
              <a:rPr lang="vi-VN" sz="2200" b="1" dirty="0" smtClean="0"/>
              <a:t>.</a:t>
            </a:r>
            <a:r>
              <a:rPr lang="vi-VN" sz="2200" dirty="0" smtClean="0"/>
              <a:t> </a:t>
            </a:r>
            <a:endParaRPr lang="en-US" sz="2200" b="1" dirty="0"/>
          </a:p>
        </p:txBody>
      </p:sp>
      <p:sp>
        <p:nvSpPr>
          <p:cNvPr id="16" name="Rectangle 15"/>
          <p:cNvSpPr/>
          <p:nvPr/>
        </p:nvSpPr>
        <p:spPr>
          <a:xfrm>
            <a:off x="4913194" y="539224"/>
            <a:ext cx="3055261" cy="10850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7" name="Rectangle 16"/>
          <p:cNvSpPr/>
          <p:nvPr/>
        </p:nvSpPr>
        <p:spPr>
          <a:xfrm>
            <a:off x="4913194" y="5254388"/>
            <a:ext cx="3055261" cy="1064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8700850" y="2904307"/>
            <a:ext cx="2823279" cy="10622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endParaRPr lang="en-US" sz="22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urved Connector 9"/>
          <p:cNvCxnSpPr>
            <a:stCxn id="19" idx="0"/>
          </p:cNvCxnSpPr>
          <p:nvPr/>
        </p:nvCxnSpPr>
        <p:spPr>
          <a:xfrm rot="16200000" flipV="1">
            <a:off x="8205103" y="996920"/>
            <a:ext cx="1815095" cy="1999680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9" idx="2"/>
          </p:cNvCxnSpPr>
          <p:nvPr/>
        </p:nvCxnSpPr>
        <p:spPr>
          <a:xfrm rot="5400000">
            <a:off x="8213672" y="3865661"/>
            <a:ext cx="1797957" cy="1999680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30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4263" y="491318"/>
          <a:ext cx="7630621" cy="58739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59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707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01001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1.</a:t>
                      </a:r>
                      <a:r>
                        <a:rPr lang="vi-VN" sz="2200" b="0" dirty="0" smtClean="0"/>
                        <a:t> </a:t>
                      </a:r>
                      <a:r>
                        <a:rPr lang="vi-VN" sz="2200" b="1" dirty="0" smtClean="0"/>
                        <a:t>Làm ướt hai bàn tay bằng nước; lấy xà phòng vào lòng bàn tay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1824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2.</a:t>
                      </a:r>
                      <a:r>
                        <a:rPr lang="vi-VN" sz="2200" b="1" dirty="0" smtClean="0"/>
                        <a:t> Chà hai lòng bàn tay vào nhau, miết mạnh các kẽ ngón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538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3.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Chà lòng bàn tay này lên mu và kẽ ngoài các ngón tay của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90269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4.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Xoay các đầu ngón tay này vào lòng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5.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Rửa sạch tay dưới vòi nước; làm khô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992" y="552672"/>
            <a:ext cx="2854020" cy="11051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-1" b="4732"/>
          <a:stretch/>
        </p:blipFill>
        <p:spPr>
          <a:xfrm>
            <a:off x="5466637" y="1733266"/>
            <a:ext cx="1953605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690" y="2804973"/>
            <a:ext cx="1847920" cy="116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080" y="4041943"/>
            <a:ext cx="1726530" cy="10998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t="2225"/>
          <a:stretch/>
        </p:blipFill>
        <p:spPr>
          <a:xfrm>
            <a:off x="5015681" y="5237343"/>
            <a:ext cx="2952775" cy="1054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9434" y="1705970"/>
            <a:ext cx="4517408" cy="10779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2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vi-VN" sz="2200" dirty="0" smtClean="0"/>
              <a:t> </a:t>
            </a:r>
            <a:r>
              <a:rPr lang="vi-VN" sz="2200" b="1" dirty="0"/>
              <a:t>Chà hai lòng bàn tay vào nhau, miết mạnh các kẽ ngón tay.</a:t>
            </a:r>
            <a:endParaRPr lang="en-US" sz="2200" b="1" dirty="0"/>
          </a:p>
        </p:txBody>
      </p:sp>
      <p:sp>
        <p:nvSpPr>
          <p:cNvPr id="15" name="Rectangle 14"/>
          <p:cNvSpPr/>
          <p:nvPr/>
        </p:nvSpPr>
        <p:spPr>
          <a:xfrm>
            <a:off x="409434" y="4019292"/>
            <a:ext cx="4517410" cy="11907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4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vi-VN" sz="2200" b="1" dirty="0"/>
              <a:t>Xoay các đầu ngón tay này vào lòng bàn tay kia và ngược lại</a:t>
            </a:r>
            <a:r>
              <a:rPr lang="vi-VN" sz="2200" b="1" dirty="0" smtClean="0"/>
              <a:t>.</a:t>
            </a:r>
            <a:endParaRPr lang="en-US" sz="2200" b="1" dirty="0"/>
          </a:p>
        </p:txBody>
      </p:sp>
      <p:sp>
        <p:nvSpPr>
          <p:cNvPr id="16" name="Rectangle 15"/>
          <p:cNvSpPr/>
          <p:nvPr/>
        </p:nvSpPr>
        <p:spPr>
          <a:xfrm>
            <a:off x="4954135" y="1739734"/>
            <a:ext cx="3014321" cy="10444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7" name="Rectangle 16"/>
          <p:cNvSpPr/>
          <p:nvPr/>
        </p:nvSpPr>
        <p:spPr>
          <a:xfrm>
            <a:off x="4954136" y="4054689"/>
            <a:ext cx="3014320" cy="11280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8980227" y="2904307"/>
            <a:ext cx="2543902" cy="10622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endParaRPr lang="en-US" sz="22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urved Connector 9"/>
          <p:cNvCxnSpPr>
            <a:stCxn id="19" idx="0"/>
          </p:cNvCxnSpPr>
          <p:nvPr/>
        </p:nvCxnSpPr>
        <p:spPr>
          <a:xfrm rot="16200000" flipV="1">
            <a:off x="8720588" y="1372716"/>
            <a:ext cx="939029" cy="2124153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9" idx="2"/>
          </p:cNvCxnSpPr>
          <p:nvPr/>
        </p:nvCxnSpPr>
        <p:spPr>
          <a:xfrm rot="5400000">
            <a:off x="8736454" y="3342881"/>
            <a:ext cx="892083" cy="2139366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09431" y="2804973"/>
            <a:ext cx="4544705" cy="11907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3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vi-VN" sz="2200" b="1" dirty="0"/>
              <a:t>Chà lòng bàn tay này lên mu và kẽ ngoài các ngón tay của bàn tay kia và ngược lại.</a:t>
            </a:r>
            <a:endParaRPr lang="en-US" sz="2200" b="1" dirty="0"/>
          </a:p>
        </p:txBody>
      </p:sp>
      <p:sp>
        <p:nvSpPr>
          <p:cNvPr id="20" name="Rectangle 19"/>
          <p:cNvSpPr/>
          <p:nvPr/>
        </p:nvSpPr>
        <p:spPr>
          <a:xfrm>
            <a:off x="4939622" y="2858661"/>
            <a:ext cx="3027968" cy="10974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cxnSp>
        <p:nvCxnSpPr>
          <p:cNvPr id="13" name="Straight Arrow Connector 12"/>
          <p:cNvCxnSpPr>
            <a:stCxn id="19" idx="1"/>
          </p:cNvCxnSpPr>
          <p:nvPr/>
        </p:nvCxnSpPr>
        <p:spPr>
          <a:xfrm flipH="1" flipV="1">
            <a:off x="8112812" y="3425588"/>
            <a:ext cx="867415" cy="98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74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57737" y="593505"/>
            <a:ext cx="4353220" cy="7015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959" y="599725"/>
            <a:ext cx="723900" cy="69532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183642" y="1406826"/>
            <a:ext cx="8011236" cy="4492001"/>
            <a:chOff x="2183642" y="1678674"/>
            <a:chExt cx="8011236" cy="4492001"/>
          </a:xfrm>
        </p:grpSpPr>
        <p:grpSp>
          <p:nvGrpSpPr>
            <p:cNvPr id="17" name="Group 16"/>
            <p:cNvGrpSpPr/>
            <p:nvPr/>
          </p:nvGrpSpPr>
          <p:grpSpPr>
            <a:xfrm>
              <a:off x="2183642" y="1678674"/>
              <a:ext cx="8011236" cy="4492001"/>
              <a:chOff x="4166852" y="1132809"/>
              <a:chExt cx="8643298" cy="5069126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4166852" y="1132809"/>
                <a:ext cx="8643298" cy="5069126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1581" y="2059881"/>
                <a:ext cx="8363532" cy="40601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3088" indent="-573088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nêu </a:t>
                </a:r>
                <a:r>
                  <a:rPr lang="vi-VN" sz="2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các bước thực hiện từng việc sau: </a:t>
                </a:r>
                <a:endParaRPr lang="en-US" sz="2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284163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vi-VN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Đánh </a:t>
                </a:r>
                <a:r>
                  <a:rPr lang="vi-VN" sz="2600" dirty="0">
                    <a:latin typeface="Arial" panose="020B0604020202020204" pitchFamily="34" charset="0"/>
                    <a:cs typeface="Arial" panose="020B0604020202020204" pitchFamily="34" charset="0"/>
                  </a:rPr>
                  <a:t>răng; </a:t>
                </a:r>
                <a:endParaRPr lang="en-US" sz="2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284163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vi-VN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Rửa </a:t>
                </a:r>
                <a:r>
                  <a:rPr lang="vi-VN" sz="2600" dirty="0">
                    <a:latin typeface="Arial" panose="020B0604020202020204" pitchFamily="34" charset="0"/>
                    <a:cs typeface="Arial" panose="020B0604020202020204" pitchFamily="34" charset="0"/>
                  </a:rPr>
                  <a:t>mặt; </a:t>
                </a:r>
                <a:endParaRPr lang="en-US" sz="2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7063" indent="-285750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vi-VN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Tính </a:t>
                </a:r>
                <a:r>
                  <a:rPr lang="vi-VN" sz="2600" dirty="0">
                    <a:latin typeface="Arial" panose="020B0604020202020204" pitchFamily="34" charset="0"/>
                    <a:cs typeface="Arial" panose="020B0604020202020204" pitchFamily="34" charset="0"/>
                  </a:rPr>
                  <a:t>chu vi và diện tích hình chữ nhật theo chiều dài a và chiều rộng b.</a:t>
                </a:r>
                <a:endParaRPr lang="en-US" sz="2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4400950" y="1864112"/>
              <a:ext cx="35766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NHÓM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959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4086101" y="1771800"/>
            <a:ext cx="6980999" cy="3055694"/>
          </a:xfrm>
          <a:prstGeom prst="horizontalScroll">
            <a:avLst/>
          </a:prstGeom>
          <a:solidFill>
            <a:srgbClr val="CC00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/>
              <a:t>Một số công việc được thực hiện theo từng bước. Các bước được sắp xếp theo thứ tự. Mỗi bước là một việc nhỏ hơn.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9368" y="1641321"/>
            <a:ext cx="3216608" cy="4511429"/>
            <a:chOff x="1082437" y="1224464"/>
            <a:chExt cx="3216608" cy="451142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2437" y="1224464"/>
              <a:ext cx="3216608" cy="4511429"/>
            </a:xfrm>
            <a:prstGeom prst="rect">
              <a:avLst/>
            </a:prstGeom>
          </p:spPr>
        </p:pic>
        <p:sp>
          <p:nvSpPr>
            <p:cNvPr id="4" name="Oval 3"/>
            <p:cNvSpPr/>
            <p:nvPr/>
          </p:nvSpPr>
          <p:spPr>
            <a:xfrm>
              <a:off x="3739488" y="1624083"/>
              <a:ext cx="450376" cy="464025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182206" y="1924335"/>
              <a:ext cx="297976" cy="302526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4516175" y="554757"/>
            <a:ext cx="3726873" cy="55378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58" y="774509"/>
            <a:ext cx="9944271" cy="523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27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1837631" y="1476545"/>
            <a:ext cx="8431305" cy="26868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dirty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27</a:t>
            </a:r>
            <a:endParaRPr lang="vi-VN" sz="4000" b="1" dirty="0">
              <a:ln w="28575">
                <a:noFill/>
              </a:ln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THỰC HIỆN MỘT CÔNG VIỆC</a:t>
            </a:r>
            <a:endParaRPr lang="vi-VN" sz="44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006"/>
              <a:ext cx="722412" cy="665379"/>
            </a:xfrm>
            <a:prstGeom prst="rect">
              <a:avLst/>
            </a:prstGeom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717" y="2002972"/>
            <a:ext cx="6536659" cy="3439884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518400" y="2002972"/>
            <a:ext cx="3962400" cy="3439884"/>
          </a:xfrm>
          <a:prstGeom prst="round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tưới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viêc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5" name="Rounded Rectangle 1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872"/>
              <a:ext cx="722412" cy="665379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878" y="1640774"/>
            <a:ext cx="3468571" cy="38225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4824" y="1658994"/>
            <a:ext cx="3370273" cy="37324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9572" y="5474000"/>
            <a:ext cx="54136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tưới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5" name="Rounded Rectangle 1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23654"/>
              <a:ext cx="722412" cy="665379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9993" y="1287955"/>
            <a:ext cx="4507723" cy="4967696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394049" y="2672862"/>
            <a:ext cx="4619574" cy="1969477"/>
            <a:chOff x="1239301" y="2672862"/>
            <a:chExt cx="4619574" cy="1969477"/>
          </a:xfrm>
        </p:grpSpPr>
        <p:sp>
          <p:nvSpPr>
            <p:cNvPr id="5" name="Right Arrow 4"/>
            <p:cNvSpPr/>
            <p:nvPr/>
          </p:nvSpPr>
          <p:spPr>
            <a:xfrm>
              <a:off x="1239301" y="2672862"/>
              <a:ext cx="4619574" cy="1969477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88856" y="3244743"/>
              <a:ext cx="37809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việc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tưới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hoa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đúng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13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5" name="Rounded Rectangle 1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23654"/>
              <a:ext cx="722412" cy="665379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1394049" y="2672862"/>
            <a:ext cx="4619574" cy="1969477"/>
            <a:chOff x="1239301" y="2672862"/>
            <a:chExt cx="4619574" cy="1969477"/>
          </a:xfrm>
        </p:grpSpPr>
        <p:sp>
          <p:nvSpPr>
            <p:cNvPr id="5" name="Right Arrow 4"/>
            <p:cNvSpPr/>
            <p:nvPr/>
          </p:nvSpPr>
          <p:spPr>
            <a:xfrm>
              <a:off x="1239301" y="2672862"/>
              <a:ext cx="4619574" cy="1969477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88856" y="3244743"/>
              <a:ext cx="37809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giải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sao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4632" y="1501593"/>
            <a:ext cx="4278761" cy="473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4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85032" y="644394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220" y="663570"/>
            <a:ext cx="6953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841"/>
              </p:ext>
            </p:extLst>
          </p:nvPr>
        </p:nvGraphicFramePr>
        <p:xfrm>
          <a:off x="394263" y="491318"/>
          <a:ext cx="7630621" cy="58739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551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755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01001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1.</a:t>
                      </a:r>
                      <a:r>
                        <a:rPr lang="vi-VN" sz="2200" b="0" dirty="0" smtClean="0"/>
                        <a:t> </a:t>
                      </a:r>
                      <a:r>
                        <a:rPr lang="vi-VN" sz="2200" b="1" dirty="0" smtClean="0"/>
                        <a:t>Làm ướt hai bàn tay bằng nước; lấy xà phòng vào lòng bàn tay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1824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2.</a:t>
                      </a:r>
                      <a:r>
                        <a:rPr lang="vi-VN" sz="2200" b="1" dirty="0" smtClean="0"/>
                        <a:t> Chà hai lòng bàn tay vào nhau, miết mạnh các kẽ ngón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538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3.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Chà lòng bàn tay này lên mu và kẽ ngoài các ngón tay của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90269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4.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Xoay các đầu ngón tay này vào lòng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5.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Rửa sạch tay dưới vòi nước; làm khô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992" y="552672"/>
            <a:ext cx="2854020" cy="11051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-1" b="4732"/>
          <a:stretch/>
        </p:blipFill>
        <p:spPr>
          <a:xfrm>
            <a:off x="5466637" y="1733266"/>
            <a:ext cx="1953605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690" y="2804973"/>
            <a:ext cx="1847920" cy="116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080" y="4041943"/>
            <a:ext cx="1726530" cy="10998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t="2225"/>
          <a:stretch/>
        </p:blipFill>
        <p:spPr>
          <a:xfrm>
            <a:off x="5015681" y="5237343"/>
            <a:ext cx="2952775" cy="105427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8120416" y="1542086"/>
            <a:ext cx="3678855" cy="4080680"/>
            <a:chOff x="12923474" y="1108620"/>
            <a:chExt cx="7564808" cy="4074554"/>
          </a:xfrm>
        </p:grpSpPr>
        <p:sp>
          <p:nvSpPr>
            <p:cNvPr id="11" name="Rounded Rectangle 10"/>
            <p:cNvSpPr/>
            <p:nvPr/>
          </p:nvSpPr>
          <p:spPr>
            <a:xfrm>
              <a:off x="12923474" y="1108620"/>
              <a:ext cx="7564808" cy="4074554"/>
            </a:xfrm>
            <a:prstGeom prst="roundRect">
              <a:avLst/>
            </a:prstGeom>
            <a:solidFill>
              <a:srgbClr val="CC00CC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010028" y="1867172"/>
              <a:ext cx="7312133" cy="3055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FFFF00"/>
                </a:buClr>
                <a:buSzPct val="130000"/>
                <a:buFont typeface="Wingdings" panose="05000000000000000000" pitchFamily="2" charset="2"/>
                <a:buChar char="v"/>
              </a:pPr>
              <a:r>
                <a:rPr lang="en-US" sz="23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hãy</a:t>
              </a:r>
              <a:r>
                <a:rPr lang="en-US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 </a:t>
              </a:r>
              <a:r>
                <a:rPr lang="vi-VN" sz="2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 trong năm bước rửa tay dưới đây, những bước nào</a:t>
              </a: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FFFF00"/>
                </a:buClr>
                <a:buSzPct val="130000"/>
                <a:buFont typeface="Arial" panose="020B0604020202020204" pitchFamily="34" charset="0"/>
                <a:buChar char="•"/>
              </a:pP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 </a:t>
              </a:r>
              <a:r>
                <a:rPr lang="vi-VN" sz="2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 thay đổi thứ tự? </a:t>
              </a:r>
              <a:endParaRPr lang="en-US" sz="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FFFF00"/>
                </a:buClr>
                <a:buSzPct val="130000"/>
                <a:buFont typeface="Arial" panose="020B0604020202020204" pitchFamily="34" charset="0"/>
                <a:buChar char="•"/>
              </a:pP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 </a:t>
              </a:r>
              <a:r>
                <a:rPr lang="vi-VN" sz="2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 thay đổi thứ tự?</a:t>
              </a:r>
              <a:endParaRPr lang="en-US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824" y="1237291"/>
            <a:ext cx="925013" cy="94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9&quot;/&gt;&lt;/object&gt;&lt;object type=&quot;3&quot; unique_id=&quot;10005&quot;&gt;&lt;property id=&quot;20148&quot; value=&quot;5&quot;/&gt;&lt;property id=&quot;20300&quot; value=&quot;Slide 2&quot;/&gt;&lt;property id=&quot;20307&quot; value=&quot;360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301&quot;/&gt;&lt;/object&gt;&lt;object type=&quot;3&quot; unique_id=&quot;10008&quot;&gt;&lt;property id=&quot;20148&quot; value=&quot;5&quot;/&gt;&lt;property id=&quot;20300&quot; value=&quot;Slide 5&quot;/&gt;&lt;property id=&quot;20307&quot; value=&quot;350&quot;/&gt;&lt;/object&gt;&lt;object type=&quot;3&quot; unique_id=&quot;10009&quot;&gt;&lt;property id=&quot;20148&quot; value=&quot;5&quot;/&gt;&lt;property id=&quot;20300&quot; value=&quot;Slide 6&quot;/&gt;&lt;property id=&quot;20307&quot; value=&quot;361&quot;/&gt;&lt;/object&gt;&lt;object type=&quot;3&quot; unique_id=&quot;10010&quot;&gt;&lt;property id=&quot;20148&quot; value=&quot;5&quot;/&gt;&lt;property id=&quot;20300&quot; value=&quot;Slide 7&quot;/&gt;&lt;property id=&quot;20307&quot; value=&quot;365&quot;/&gt;&lt;/object&gt;&lt;object type=&quot;3&quot; unique_id=&quot;10011&quot;&gt;&lt;property id=&quot;20148&quot; value=&quot;5&quot;/&gt;&lt;property id=&quot;20300&quot; value=&quot;Slide 8&quot;/&gt;&lt;property id=&quot;20307&quot; value=&quot;358&quot;/&gt;&lt;/object&gt;&lt;object type=&quot;3&quot; unique_id=&quot;10012&quot;&gt;&lt;property id=&quot;20148&quot; value=&quot;5&quot;/&gt;&lt;property id=&quot;20300&quot; value=&quot;Slide 9&quot;/&gt;&lt;property id=&quot;20307&quot; value=&quot;362&quot;/&gt;&lt;/object&gt;&lt;object type=&quot;3&quot; unique_id=&quot;10013&quot;&gt;&lt;property id=&quot;20148&quot; value=&quot;5&quot;/&gt;&lt;property id=&quot;20300&quot; value=&quot;Slide 10&quot;/&gt;&lt;property id=&quot;20307&quot; value=&quot;363&quot;/&gt;&lt;/object&gt;&lt;object type=&quot;3&quot; unique_id=&quot;10014&quot;&gt;&lt;property id=&quot;20148&quot; value=&quot;5&quot;/&gt;&lt;property id=&quot;20300&quot; value=&quot;Slide 11&quot;/&gt;&lt;property id=&quot;20307&quot; value=&quot;364&quot;/&gt;&lt;/object&gt;&lt;object type=&quot;3&quot; unique_id=&quot;10015&quot;&gt;&lt;property id=&quot;20148&quot; value=&quot;5&quot;/&gt;&lt;property id=&quot;20300&quot; value=&quot;Slide 12&quot;/&gt;&lt;property id=&quot;20307&quot; value=&quot;359&quot;/&gt;&lt;/object&gt;&lt;object type=&quot;3&quot; unique_id=&quot;10016&quot;&gt;&lt;property id=&quot;20148&quot; value=&quot;5&quot;/&gt;&lt;property id=&quot;20300&quot; value=&quot;Slide 13&quot;/&gt;&lt;property id=&quot;20307&quot; value=&quot;30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590</Words>
  <Application>Microsoft Office PowerPoint</Application>
  <PresentationFormat>Custom</PresentationFormat>
  <Paragraphs>58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MTC</cp:lastModifiedBy>
  <cp:revision>534</cp:revision>
  <dcterms:created xsi:type="dcterms:W3CDTF">2022-01-27T15:18:21Z</dcterms:created>
  <dcterms:modified xsi:type="dcterms:W3CDTF">2023-03-28T02:23:02Z</dcterms:modified>
</cp:coreProperties>
</file>