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61" r:id="rId3"/>
    <p:sldId id="271" r:id="rId4"/>
    <p:sldId id="273" r:id="rId5"/>
    <p:sldId id="274" r:id="rId6"/>
    <p:sldId id="275" r:id="rId7"/>
    <p:sldId id="276" r:id="rId8"/>
    <p:sldId id="270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1D288-EF64-4DBC-8421-92723AED738D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37376-EFE7-4D2A-B53F-830F2EFA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85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8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2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7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0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7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4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8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5704-9C7B-4B66-9C83-E6D7B09C132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4DBA7-F0F6-4A9F-9C68-FBCA781F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5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094281" y="1570675"/>
            <a:ext cx="5187303" cy="763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en-US" sz="4000" b="1" dirty="0" err="1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Ôn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tập</a:t>
            </a:r>
            <a:endParaRPr lang="vi-VN" sz="44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2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390885" cy="477054"/>
            <a:chOff x="696578" y="1445277"/>
            <a:chExt cx="5854518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4506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lý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thuyết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tin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tin.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8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390885" cy="477054"/>
            <a:chOff x="696578" y="1445277"/>
            <a:chExt cx="5854519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45064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lý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thuyết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PowerPoint 2010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quay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696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390885" cy="477054"/>
            <a:chOff x="696578" y="1445277"/>
            <a:chExt cx="5854519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450644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lý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thuyết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607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61897" y="533400"/>
            <a:ext cx="4639350" cy="477054"/>
            <a:chOff x="696578" y="1445277"/>
            <a:chExt cx="6185806" cy="477054"/>
          </a:xfrm>
        </p:grpSpPr>
        <p:sp>
          <p:nvSpPr>
            <p:cNvPr id="18" name="Rectangle 17"/>
            <p:cNvSpPr/>
            <p:nvPr/>
          </p:nvSpPr>
          <p:spPr>
            <a:xfrm>
              <a:off x="696578" y="1470277"/>
              <a:ext cx="400792" cy="3983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00453" y="1445277"/>
              <a:ext cx="5781931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Nội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dung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hực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 </a:t>
              </a:r>
              <a:r>
                <a:rPr lang="en-US" sz="25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57200" y="1524000"/>
            <a:ext cx="81595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1.a 1.b (SGK/51-52),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(SGK/52-53),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3(SGK/53),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(SGK/53)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23 (SGK/56-58),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24 (SGK 59-61),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26 (SGK/64-65)</a:t>
            </a:r>
          </a:p>
        </p:txBody>
      </p:sp>
    </p:spTree>
    <p:extLst>
      <p:ext uri="{BB962C8B-B14F-4D97-AF65-F5344CB8AC3E}">
        <p14:creationId xmlns:p14="http://schemas.microsoft.com/office/powerpoint/2010/main" val="74948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9" t="17291" r="35227" b="16734"/>
          <a:stretch/>
        </p:blipFill>
        <p:spPr bwMode="auto">
          <a:xfrm>
            <a:off x="838199" y="304799"/>
            <a:ext cx="7758701" cy="632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1556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23047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70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54213" y="555761"/>
            <a:ext cx="2534747" cy="74860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DẶN DÒ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89714" y="1992574"/>
            <a:ext cx="6479275" cy="3330054"/>
            <a:chOff x="1719618" y="1992574"/>
            <a:chExt cx="8639033" cy="3330054"/>
          </a:xfrm>
        </p:grpSpPr>
        <p:sp>
          <p:nvSpPr>
            <p:cNvPr id="9" name="Rounded Rectangle 8"/>
            <p:cNvSpPr/>
            <p:nvPr/>
          </p:nvSpPr>
          <p:spPr>
            <a:xfrm>
              <a:off x="1719618" y="1992574"/>
              <a:ext cx="8639033" cy="333005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2047165" y="2960933"/>
              <a:ext cx="7997586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Về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nhà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em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ôn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tập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thêm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để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ghi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nhớ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khắc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sâu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kiến</a:t>
              </a:r>
              <a:r>
                <a:rPr lang="en-US" sz="2800" dirty="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thức</a:t>
              </a:r>
              <a:r>
                <a:rPr lang="en-US" sz="2800" smtClean="0">
                  <a:solidFill>
                    <a:srgbClr val="3333CC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! </a:t>
              </a:r>
              <a:endParaRPr lang="en-US" sz="2800" dirty="0">
                <a:solidFill>
                  <a:srgbClr val="3333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20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71&quot;/&gt;&lt;/object&gt;&lt;object type=&quot;3&quot; unique_id=&quot;10007&quot;&gt;&lt;property id=&quot;20148&quot; value=&quot;5&quot;/&gt;&lt;property id=&quot;20300&quot; value=&quot;Slide 4&quot;/&gt;&lt;property id=&quot;20307&quot; value=&quot;273&quot;/&gt;&lt;/object&gt;&lt;object type=&quot;3&quot; unique_id=&quot;10008&quot;&gt;&lt;property id=&quot;20148&quot; value=&quot;5&quot;/&gt;&lt;property id=&quot;20300&quot; value=&quot;Slide 5&quot;/&gt;&lt;property id=&quot;20307&quot; value=&quot;274&quot;/&gt;&lt;/object&gt;&lt;object type=&quot;3&quot; unique_id=&quot;10009&quot;&gt;&lt;property id=&quot;20148&quot; value=&quot;5&quot;/&gt;&lt;property id=&quot;20300&quot; value=&quot;Slide 6&quot;/&gt;&lt;property id=&quot;20307&quot; value=&quot;275&quot;/&gt;&lt;/object&gt;&lt;object type=&quot;3&quot; unique_id=&quot;10010&quot;&gt;&lt;property id=&quot;20148&quot; value=&quot;5&quot;/&gt;&lt;property id=&quot;20300&quot; value=&quot;Slide 7&quot;/&gt;&lt;property id=&quot;20307&quot; value=&quot;276&quot;/&gt;&lt;/object&gt;&lt;object type=&quot;3&quot; unique_id=&quot;10011&quot;&gt;&lt;property id=&quot;20148&quot; value=&quot;5&quot;/&gt;&lt;property id=&quot;20300&quot; value=&quot;Slide 8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356</Words>
  <Application>Microsoft Office PowerPoint</Application>
  <PresentationFormat>On-screen Show (4:3)</PresentationFormat>
  <Paragraphs>29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2</cp:revision>
  <dcterms:created xsi:type="dcterms:W3CDTF">2023-04-20T10:01:10Z</dcterms:created>
  <dcterms:modified xsi:type="dcterms:W3CDTF">2023-04-20T10:10:09Z</dcterms:modified>
</cp:coreProperties>
</file>