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0" r:id="rId2"/>
    <p:sldId id="261" r:id="rId3"/>
    <p:sldId id="271" r:id="rId4"/>
    <p:sldId id="273" r:id="rId5"/>
    <p:sldId id="277" r:id="rId6"/>
    <p:sldId id="274" r:id="rId7"/>
    <p:sldId id="270" r:id="rId8"/>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A1D288-EF64-4DBC-8421-92723AED738D}" type="datetimeFigureOut">
              <a:rPr lang="en-US" smtClean="0"/>
              <a:t>4/20/2023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37376-EFE7-4D2A-B53F-830F2EFA1979}" type="slidenum">
              <a:rPr lang="en-US" smtClean="0"/>
              <a:t>‹#›</a:t>
            </a:fld>
            <a:endParaRPr lang="en-US"/>
          </a:p>
        </p:txBody>
      </p:sp>
    </p:spTree>
    <p:extLst>
      <p:ext uri="{BB962C8B-B14F-4D97-AF65-F5344CB8AC3E}">
        <p14:creationId xmlns:p14="http://schemas.microsoft.com/office/powerpoint/2010/main" val="2956335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a:t>
            </a:fld>
            <a:endParaRPr lang="en-US"/>
          </a:p>
        </p:txBody>
      </p:sp>
    </p:spTree>
    <p:extLst>
      <p:ext uri="{BB962C8B-B14F-4D97-AF65-F5344CB8AC3E}">
        <p14:creationId xmlns:p14="http://schemas.microsoft.com/office/powerpoint/2010/main" val="3129308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2</a:t>
            </a:fld>
            <a:endParaRPr lang="en-US"/>
          </a:p>
        </p:txBody>
      </p:sp>
    </p:spTree>
    <p:extLst>
      <p:ext uri="{BB962C8B-B14F-4D97-AF65-F5344CB8AC3E}">
        <p14:creationId xmlns:p14="http://schemas.microsoft.com/office/powerpoint/2010/main" val="3494185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3</a:t>
            </a:fld>
            <a:endParaRPr lang="en-US"/>
          </a:p>
        </p:txBody>
      </p:sp>
    </p:spTree>
    <p:extLst>
      <p:ext uri="{BB962C8B-B14F-4D97-AF65-F5344CB8AC3E}">
        <p14:creationId xmlns:p14="http://schemas.microsoft.com/office/powerpoint/2010/main" val="3494185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4</a:t>
            </a:fld>
            <a:endParaRPr lang="en-US"/>
          </a:p>
        </p:txBody>
      </p:sp>
    </p:spTree>
    <p:extLst>
      <p:ext uri="{BB962C8B-B14F-4D97-AF65-F5344CB8AC3E}">
        <p14:creationId xmlns:p14="http://schemas.microsoft.com/office/powerpoint/2010/main" val="3494185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5</a:t>
            </a:fld>
            <a:endParaRPr lang="en-US"/>
          </a:p>
        </p:txBody>
      </p:sp>
    </p:spTree>
    <p:extLst>
      <p:ext uri="{BB962C8B-B14F-4D97-AF65-F5344CB8AC3E}">
        <p14:creationId xmlns:p14="http://schemas.microsoft.com/office/powerpoint/2010/main" val="3494185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6</a:t>
            </a:fld>
            <a:endParaRPr lang="en-US"/>
          </a:p>
        </p:txBody>
      </p:sp>
    </p:spTree>
    <p:extLst>
      <p:ext uri="{BB962C8B-B14F-4D97-AF65-F5344CB8AC3E}">
        <p14:creationId xmlns:p14="http://schemas.microsoft.com/office/powerpoint/2010/main" val="3494185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A5704-9C7B-4B66-9C83-E6D7B09C13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204998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A5704-9C7B-4B66-9C83-E6D7B09C13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507625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A5704-9C7B-4B66-9C83-E6D7B09C13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226997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A5704-9C7B-4B66-9C83-E6D7B09C13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3152707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A5704-9C7B-4B66-9C83-E6D7B09C13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125887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5A5704-9C7B-4B66-9C83-E6D7B09C13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673030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5A5704-9C7B-4B66-9C83-E6D7B09C132B}"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2615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5A5704-9C7B-4B66-9C83-E6D7B09C132B}"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237644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A5704-9C7B-4B66-9C83-E6D7B09C132B}"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26107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A5704-9C7B-4B66-9C83-E6D7B09C13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370908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A5704-9C7B-4B66-9C83-E6D7B09C13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A4DBA7-F0F6-4A9F-9C68-FBCA781F7FB1}" type="slidenum">
              <a:rPr lang="en-US" smtClean="0"/>
              <a:t>‹#›</a:t>
            </a:fld>
            <a:endParaRPr lang="en-US"/>
          </a:p>
        </p:txBody>
      </p:sp>
    </p:spTree>
    <p:extLst>
      <p:ext uri="{BB962C8B-B14F-4D97-AF65-F5344CB8AC3E}">
        <p14:creationId xmlns:p14="http://schemas.microsoft.com/office/powerpoint/2010/main" val="191281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A5704-9C7B-4B66-9C83-E6D7B09C132B}" type="datetimeFigureOut">
              <a:rPr lang="en-US" smtClean="0"/>
              <a:t>4/20/2023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4DBA7-F0F6-4A9F-9C68-FBCA781F7FB1}" type="slidenum">
              <a:rPr lang="en-US" smtClean="0"/>
              <a:t>‹#›</a:t>
            </a:fld>
            <a:endParaRPr lang="en-US"/>
          </a:p>
        </p:txBody>
      </p:sp>
    </p:spTree>
    <p:extLst>
      <p:ext uri="{BB962C8B-B14F-4D97-AF65-F5344CB8AC3E}">
        <p14:creationId xmlns:p14="http://schemas.microsoft.com/office/powerpoint/2010/main" val="1264452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D05E2FA4-701D-4C92-898E-7EE4AF07FEBA}"/>
              </a:ext>
            </a:extLst>
          </p:cNvPr>
          <p:cNvSpPr txBox="1"/>
          <p:nvPr/>
        </p:nvSpPr>
        <p:spPr>
          <a:xfrm>
            <a:off x="2094281" y="1570675"/>
            <a:ext cx="5187303" cy="763094"/>
          </a:xfrm>
          <a:prstGeom prst="rect">
            <a:avLst/>
          </a:prstGeom>
          <a:noFill/>
          <a:ln>
            <a:noFill/>
          </a:ln>
        </p:spPr>
        <p:txBody>
          <a:bodyPr wrap="square" rtlCol="0">
            <a:spAutoFit/>
          </a:bodyPr>
          <a:lstStyle/>
          <a:p>
            <a:pPr algn="ctr">
              <a:lnSpc>
                <a:spcPct val="120000"/>
              </a:lnSpc>
              <a:spcAft>
                <a:spcPts val="600"/>
              </a:spcAft>
            </a:pPr>
            <a:r>
              <a:rPr lang="en-US" sz="4000" b="1" dirty="0" err="1"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Ôn</a:t>
            </a:r>
            <a:r>
              <a:rPr lang="en-US" sz="4000" b="1" dirty="0"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 </a:t>
            </a:r>
            <a:r>
              <a:rPr lang="en-US" sz="4000" b="1" dirty="0" err="1"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tập</a:t>
            </a:r>
            <a:r>
              <a:rPr lang="en-US" sz="4000" b="1" dirty="0"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 </a:t>
            </a:r>
            <a:r>
              <a:rPr lang="en-US" sz="4000" b="1" dirty="0" err="1"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học</a:t>
            </a:r>
            <a:r>
              <a:rPr lang="en-US" sz="4000" b="1" dirty="0"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 </a:t>
            </a:r>
            <a:r>
              <a:rPr lang="en-US" sz="4000" b="1" dirty="0" err="1"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kỳ</a:t>
            </a:r>
            <a:r>
              <a:rPr lang="en-US" sz="4000" b="1" dirty="0" smtClean="0">
                <a:ln w="28575">
                  <a:noFill/>
                </a:ln>
                <a:solidFill>
                  <a:srgbClr val="00B050"/>
                </a:solidFill>
                <a:latin typeface="Arial" panose="020B0604020202020204" pitchFamily="34" charset="0"/>
                <a:ea typeface="Tahoma" panose="020B0604030504040204" pitchFamily="34" charset="0"/>
                <a:cs typeface="Arial" panose="020B0604020202020204" pitchFamily="34" charset="0"/>
              </a:rPr>
              <a:t> 2</a:t>
            </a:r>
            <a:endParaRPr lang="vi-VN" sz="4400" b="1" dirty="0">
              <a:ln w="28575">
                <a:noFill/>
              </a:ln>
              <a:solidFill>
                <a:srgbClr val="FF0000"/>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7842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61897" y="533400"/>
            <a:ext cx="4390885" cy="477054"/>
            <a:chOff x="696578" y="1445277"/>
            <a:chExt cx="5854518" cy="477054"/>
          </a:xfrm>
        </p:grpSpPr>
        <p:sp>
          <p:nvSpPr>
            <p:cNvPr id="18" name="Rectangle 17"/>
            <p:cNvSpPr/>
            <p:nvPr/>
          </p:nvSpPr>
          <p:spPr>
            <a:xfrm>
              <a:off x="696578" y="147027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00453" y="1445277"/>
              <a:ext cx="5450643" cy="477054"/>
            </a:xfrm>
            <a:prstGeom prst="rect">
              <a:avLst/>
            </a:prstGeom>
            <a:noFill/>
          </p:spPr>
          <p:txBody>
            <a:bodyPr wrap="none" rtlCol="0">
              <a:spAutoFit/>
            </a:bodyPr>
            <a:lstStyle/>
            <a:p>
              <a:r>
                <a:rPr lang="en-US" sz="2500" b="1" dirty="0" err="1" smtClean="0">
                  <a:solidFill>
                    <a:srgbClr val="3333CC"/>
                  </a:solidFill>
                  <a:latin typeface="Arial" panose="020B0604020202020204" pitchFamily="34" charset="0"/>
                  <a:cs typeface="Arial" panose="020B0604020202020204" pitchFamily="34" charset="0"/>
                </a:rPr>
                <a:t>Nội</a:t>
              </a:r>
              <a:r>
                <a:rPr lang="en-US" sz="2500" b="1" dirty="0" smtClean="0">
                  <a:solidFill>
                    <a:srgbClr val="3333CC"/>
                  </a:solidFill>
                  <a:latin typeface="Arial" panose="020B0604020202020204" pitchFamily="34" charset="0"/>
                  <a:cs typeface="Arial" panose="020B0604020202020204" pitchFamily="34" charset="0"/>
                </a:rPr>
                <a:t> dung </a:t>
              </a:r>
              <a:r>
                <a:rPr lang="en-US" sz="2500" b="1" dirty="0" err="1" smtClean="0">
                  <a:solidFill>
                    <a:srgbClr val="3333CC"/>
                  </a:solidFill>
                  <a:latin typeface="Arial" panose="020B0604020202020204" pitchFamily="34" charset="0"/>
                  <a:cs typeface="Arial" panose="020B0604020202020204" pitchFamily="34" charset="0"/>
                </a:rPr>
                <a:t>lý</a:t>
              </a:r>
              <a:r>
                <a:rPr lang="en-US" sz="2500" b="1" dirty="0" smtClean="0">
                  <a:solidFill>
                    <a:srgbClr val="3333CC"/>
                  </a:solidFill>
                  <a:latin typeface="Arial" panose="020B0604020202020204" pitchFamily="34" charset="0"/>
                  <a:cs typeface="Arial" panose="020B0604020202020204" pitchFamily="34" charset="0"/>
                </a:rPr>
                <a:t> </a:t>
              </a:r>
              <a:r>
                <a:rPr lang="en-US" sz="2500" b="1" dirty="0" err="1" smtClean="0">
                  <a:solidFill>
                    <a:srgbClr val="3333CC"/>
                  </a:solidFill>
                  <a:latin typeface="Arial" panose="020B0604020202020204" pitchFamily="34" charset="0"/>
                  <a:cs typeface="Arial" panose="020B0604020202020204" pitchFamily="34" charset="0"/>
                </a:rPr>
                <a:t>thuyết</a:t>
              </a:r>
              <a:r>
                <a:rPr lang="en-US" sz="2500" b="1" dirty="0" smtClean="0">
                  <a:solidFill>
                    <a:srgbClr val="3333CC"/>
                  </a:solidFill>
                  <a:latin typeface="Arial" panose="020B0604020202020204" pitchFamily="34" charset="0"/>
                  <a:cs typeface="Arial" panose="020B0604020202020204" pitchFamily="34" charset="0"/>
                </a:rPr>
                <a:t> 4 </a:t>
              </a:r>
              <a:r>
                <a:rPr lang="en-US" sz="2500" b="1" dirty="0" err="1" smtClean="0">
                  <a:solidFill>
                    <a:srgbClr val="3333CC"/>
                  </a:solidFill>
                  <a:latin typeface="Arial" panose="020B0604020202020204" pitchFamily="34" charset="0"/>
                  <a:cs typeface="Arial" panose="020B0604020202020204" pitchFamily="34" charset="0"/>
                </a:rPr>
                <a:t>điểm</a:t>
              </a:r>
              <a:endParaRPr lang="en-US" sz="2500" b="1" dirty="0">
                <a:solidFill>
                  <a:srgbClr val="3333CC"/>
                </a:solidFill>
                <a:latin typeface="Arial" panose="020B0604020202020204" pitchFamily="34" charset="0"/>
                <a:cs typeface="Arial" panose="020B0604020202020204" pitchFamily="34" charset="0"/>
              </a:endParaRPr>
            </a:p>
          </p:txBody>
        </p:sp>
      </p:grpSp>
      <p:sp>
        <p:nvSpPr>
          <p:cNvPr id="2" name="Rectangle 1"/>
          <p:cNvSpPr/>
          <p:nvPr/>
        </p:nvSpPr>
        <p:spPr>
          <a:xfrm>
            <a:off x="457200" y="1524000"/>
            <a:ext cx="8159532" cy="3046988"/>
          </a:xfrm>
          <a:prstGeom prst="rect">
            <a:avLst/>
          </a:prstGeom>
        </p:spPr>
        <p:txBody>
          <a:bodyPr wrap="square">
            <a:spAutoFit/>
          </a:bodyPr>
          <a:lstStyle/>
          <a:p>
            <a:pPr lvl="0"/>
            <a:r>
              <a:rPr lang="en-US" sz="2400" b="1" dirty="0"/>
              <a:t> </a:t>
            </a:r>
            <a:r>
              <a:rPr lang="en-MY" sz="2400" b="1" dirty="0" err="1"/>
              <a:t>Chủ</a:t>
            </a:r>
            <a:r>
              <a:rPr lang="en-MY" sz="2400" b="1" dirty="0"/>
              <a:t> </a:t>
            </a:r>
            <a:r>
              <a:rPr lang="en-MY" sz="2400" b="1" dirty="0" err="1"/>
              <a:t>đề</a:t>
            </a:r>
            <a:r>
              <a:rPr lang="en-MY" sz="2400" b="1" dirty="0"/>
              <a:t> C. Microsoft Excel</a:t>
            </a:r>
            <a:endParaRPr lang="en-US" sz="2400" dirty="0"/>
          </a:p>
          <a:p>
            <a:r>
              <a:rPr lang="en-MY" sz="2400" b="1" dirty="0"/>
              <a:t>1. </a:t>
            </a:r>
            <a:r>
              <a:rPr lang="en-MY" sz="2400" b="1" dirty="0" err="1"/>
              <a:t>Bài</a:t>
            </a:r>
            <a:r>
              <a:rPr lang="en-MY" sz="2400" b="1" dirty="0"/>
              <a:t> 1: </a:t>
            </a:r>
            <a:r>
              <a:rPr lang="en-MY" sz="2400" b="1" dirty="0" err="1"/>
              <a:t>Làm</a:t>
            </a:r>
            <a:r>
              <a:rPr lang="en-MY" sz="2400" b="1" dirty="0"/>
              <a:t> </a:t>
            </a:r>
            <a:r>
              <a:rPr lang="en-MY" sz="2400" b="1" dirty="0" err="1"/>
              <a:t>quen</a:t>
            </a:r>
            <a:r>
              <a:rPr lang="en-MY" sz="2400" b="1" dirty="0"/>
              <a:t> </a:t>
            </a:r>
            <a:r>
              <a:rPr lang="en-MY" sz="2400" b="1" dirty="0" err="1"/>
              <a:t>với</a:t>
            </a:r>
            <a:r>
              <a:rPr lang="en-MY" sz="2400" b="1" dirty="0"/>
              <a:t> </a:t>
            </a:r>
            <a:r>
              <a:rPr lang="en-MY" sz="2400" b="1" dirty="0" err="1"/>
              <a:t>dữ</a:t>
            </a:r>
            <a:r>
              <a:rPr lang="en-MY" sz="2400" b="1" dirty="0"/>
              <a:t> </a:t>
            </a:r>
            <a:r>
              <a:rPr lang="en-MY" sz="2400" b="1" dirty="0" err="1"/>
              <a:t>liệu</a:t>
            </a:r>
            <a:r>
              <a:rPr lang="en-MY" sz="2400" b="1" dirty="0"/>
              <a:t> </a:t>
            </a:r>
            <a:r>
              <a:rPr lang="en-MY" sz="2400" b="1" dirty="0" err="1"/>
              <a:t>trong</a:t>
            </a:r>
            <a:r>
              <a:rPr lang="en-MY" sz="2400" b="1" dirty="0"/>
              <a:t> </a:t>
            </a:r>
            <a:r>
              <a:rPr lang="en-MY" sz="2400" b="1" dirty="0" err="1"/>
              <a:t>trang</a:t>
            </a:r>
            <a:r>
              <a:rPr lang="en-MY" sz="2400" b="1" dirty="0"/>
              <a:t> </a:t>
            </a:r>
            <a:r>
              <a:rPr lang="en-MY" sz="2400" b="1" dirty="0" err="1"/>
              <a:t>tính</a:t>
            </a:r>
            <a:endParaRPr lang="en-US" sz="2400" dirty="0"/>
          </a:p>
          <a:p>
            <a:pPr lvl="0"/>
            <a:r>
              <a:rPr lang="vi-VN" sz="2400" dirty="0"/>
              <a:t>Các thao tác c</a:t>
            </a:r>
            <a:r>
              <a:rPr lang="en-US" sz="2400" dirty="0" err="1"/>
              <a:t>hèn</a:t>
            </a:r>
            <a:r>
              <a:rPr lang="en-US" sz="2400" dirty="0"/>
              <a:t>/</a:t>
            </a:r>
            <a:r>
              <a:rPr lang="en-US" sz="2400" dirty="0" err="1"/>
              <a:t>xóa</a:t>
            </a:r>
            <a:r>
              <a:rPr lang="en-US" sz="2400" dirty="0"/>
              <a:t> </a:t>
            </a:r>
            <a:r>
              <a:rPr lang="en-US" sz="2400" dirty="0" err="1"/>
              <a:t>dòng</a:t>
            </a:r>
            <a:r>
              <a:rPr lang="en-US" sz="2400" dirty="0"/>
              <a:t>, </a:t>
            </a:r>
            <a:r>
              <a:rPr lang="en-US" sz="2400" dirty="0" err="1"/>
              <a:t>cột</a:t>
            </a:r>
            <a:r>
              <a:rPr lang="en-US" sz="2400" dirty="0"/>
              <a:t> </a:t>
            </a:r>
            <a:r>
              <a:rPr lang="en-US" sz="2400" dirty="0" err="1"/>
              <a:t>trong</a:t>
            </a:r>
            <a:r>
              <a:rPr lang="en-US" sz="2400" dirty="0"/>
              <a:t> Excel. </a:t>
            </a:r>
          </a:p>
          <a:p>
            <a:pPr lvl="0"/>
            <a:r>
              <a:rPr lang="vi-VN" sz="2400" dirty="0"/>
              <a:t>Các thao tác đ</a:t>
            </a:r>
            <a:r>
              <a:rPr lang="en-US" sz="2400" dirty="0" err="1"/>
              <a:t>iều</a:t>
            </a:r>
            <a:r>
              <a:rPr lang="en-US" sz="2400" dirty="0"/>
              <a:t> </a:t>
            </a:r>
            <a:r>
              <a:rPr lang="en-US" sz="2400" dirty="0" err="1"/>
              <a:t>chỉnh</a:t>
            </a:r>
            <a:r>
              <a:rPr lang="en-US" sz="2400" dirty="0"/>
              <a:t> </a:t>
            </a:r>
            <a:r>
              <a:rPr lang="en-US" sz="2400" dirty="0" err="1"/>
              <a:t>kích</a:t>
            </a:r>
            <a:r>
              <a:rPr lang="en-US" sz="2400" dirty="0"/>
              <a:t> </a:t>
            </a:r>
            <a:r>
              <a:rPr lang="en-US" sz="2400" dirty="0" err="1"/>
              <a:t>thước</a:t>
            </a:r>
            <a:r>
              <a:rPr lang="en-US" sz="2400" dirty="0"/>
              <a:t>: </a:t>
            </a:r>
            <a:r>
              <a:rPr lang="en-US" sz="2400" dirty="0" err="1"/>
              <a:t>độ</a:t>
            </a:r>
            <a:r>
              <a:rPr lang="en-US" sz="2400" dirty="0"/>
              <a:t> </a:t>
            </a:r>
            <a:r>
              <a:rPr lang="en-US" sz="2400" dirty="0" err="1"/>
              <a:t>cao</a:t>
            </a:r>
            <a:r>
              <a:rPr lang="en-US" sz="2400" dirty="0"/>
              <a:t> </a:t>
            </a:r>
            <a:r>
              <a:rPr lang="en-US" sz="2400" dirty="0" err="1"/>
              <a:t>của</a:t>
            </a:r>
            <a:r>
              <a:rPr lang="en-US" sz="2400" dirty="0"/>
              <a:t> </a:t>
            </a:r>
            <a:r>
              <a:rPr lang="en-US" sz="2400" dirty="0" err="1"/>
              <a:t>dòng</a:t>
            </a:r>
            <a:r>
              <a:rPr lang="en-US" sz="2400" dirty="0"/>
              <a:t>/ </a:t>
            </a:r>
            <a:r>
              <a:rPr lang="en-US" sz="2400" dirty="0" err="1"/>
              <a:t>độ</a:t>
            </a:r>
            <a:r>
              <a:rPr lang="en-US" sz="2400" dirty="0"/>
              <a:t> </a:t>
            </a:r>
            <a:r>
              <a:rPr lang="en-US" sz="2400" dirty="0" err="1"/>
              <a:t>rộng</a:t>
            </a:r>
            <a:r>
              <a:rPr lang="en-US" sz="2400" dirty="0"/>
              <a:t> </a:t>
            </a:r>
            <a:r>
              <a:rPr lang="en-US" sz="2400" dirty="0" err="1"/>
              <a:t>của</a:t>
            </a:r>
            <a:r>
              <a:rPr lang="en-US" sz="2400" dirty="0"/>
              <a:t> </a:t>
            </a:r>
            <a:r>
              <a:rPr lang="en-US" sz="2400" dirty="0" err="1"/>
              <a:t>cột</a:t>
            </a:r>
            <a:r>
              <a:rPr lang="en-US" sz="2400" dirty="0"/>
              <a:t>. </a:t>
            </a:r>
            <a:r>
              <a:rPr lang="en-US" sz="2400" dirty="0" err="1"/>
              <a:t>Thay</a:t>
            </a:r>
            <a:r>
              <a:rPr lang="en-US" sz="2400" dirty="0"/>
              <a:t> </a:t>
            </a:r>
            <a:r>
              <a:rPr lang="en-US" sz="2400" dirty="0" err="1"/>
              <a:t>đổi</a:t>
            </a:r>
            <a:r>
              <a:rPr lang="en-US" sz="2400" dirty="0"/>
              <a:t> </a:t>
            </a:r>
            <a:r>
              <a:rPr lang="en-US" sz="2400" dirty="0" err="1"/>
              <a:t>căn</a:t>
            </a:r>
            <a:r>
              <a:rPr lang="en-US" sz="2400" dirty="0"/>
              <a:t> </a:t>
            </a:r>
            <a:r>
              <a:rPr lang="en-US" sz="2400" dirty="0" err="1"/>
              <a:t>lề</a:t>
            </a:r>
            <a:r>
              <a:rPr lang="en-US" sz="2400" dirty="0"/>
              <a:t> ô </a:t>
            </a:r>
            <a:r>
              <a:rPr lang="en-US" sz="2400" dirty="0" err="1"/>
              <a:t>trong</a:t>
            </a:r>
            <a:r>
              <a:rPr lang="en-US" sz="2400" dirty="0"/>
              <a:t> </a:t>
            </a:r>
            <a:r>
              <a:rPr lang="en-US" sz="2400" dirty="0" err="1"/>
              <a:t>bảng</a:t>
            </a:r>
            <a:r>
              <a:rPr lang="en-US" sz="2400" dirty="0"/>
              <a:t> </a:t>
            </a:r>
            <a:r>
              <a:rPr lang="en-US" sz="2400" dirty="0" err="1"/>
              <a:t>tính</a:t>
            </a:r>
            <a:r>
              <a:rPr lang="en-US" sz="2400" dirty="0"/>
              <a:t> Excel.</a:t>
            </a:r>
          </a:p>
          <a:p>
            <a:pPr lvl="0"/>
            <a:r>
              <a:rPr lang="vi-VN" sz="2400" dirty="0"/>
              <a:t>Cách d</a:t>
            </a:r>
            <a:r>
              <a:rPr lang="en-US" sz="2400" dirty="0" err="1"/>
              <a:t>i</a:t>
            </a:r>
            <a:r>
              <a:rPr lang="en-US" sz="2400" dirty="0"/>
              <a:t> </a:t>
            </a:r>
            <a:r>
              <a:rPr lang="en-US" sz="2400" dirty="0" err="1"/>
              <a:t>chuyển</a:t>
            </a:r>
            <a:r>
              <a:rPr lang="en-US" sz="2400" dirty="0"/>
              <a:t> </a:t>
            </a:r>
            <a:r>
              <a:rPr lang="en-US" sz="2400" dirty="0" err="1"/>
              <a:t>trong</a:t>
            </a:r>
            <a:r>
              <a:rPr lang="en-US" sz="2400" dirty="0"/>
              <a:t> </a:t>
            </a:r>
            <a:r>
              <a:rPr lang="en-US" sz="2400" dirty="0" err="1"/>
              <a:t>trang</a:t>
            </a:r>
            <a:r>
              <a:rPr lang="en-US" sz="2400" dirty="0"/>
              <a:t> </a:t>
            </a:r>
            <a:r>
              <a:rPr lang="en-US" sz="2400" dirty="0" err="1"/>
              <a:t>tính</a:t>
            </a:r>
            <a:endParaRPr lang="en-US" sz="2400" dirty="0"/>
          </a:p>
          <a:p>
            <a:pPr lvl="0"/>
            <a:r>
              <a:rPr lang="vi-VN" sz="2400" dirty="0"/>
              <a:t>Các thao tác q</a:t>
            </a:r>
            <a:r>
              <a:rPr lang="en-US" sz="2400" dirty="0" err="1"/>
              <a:t>uản</a:t>
            </a:r>
            <a:r>
              <a:rPr lang="en-US" sz="2400" dirty="0"/>
              <a:t> </a:t>
            </a:r>
            <a:r>
              <a:rPr lang="en-US" sz="2400" dirty="0" err="1"/>
              <a:t>lý</a:t>
            </a:r>
            <a:r>
              <a:rPr lang="en-US" sz="2400" dirty="0"/>
              <a:t> </a:t>
            </a:r>
            <a:r>
              <a:rPr lang="en-US" sz="2400" dirty="0" err="1"/>
              <a:t>trang</a:t>
            </a:r>
            <a:r>
              <a:rPr lang="en-US" sz="2400" dirty="0"/>
              <a:t> </a:t>
            </a:r>
            <a:r>
              <a:rPr lang="en-US" sz="2400" dirty="0" err="1"/>
              <a:t>tính</a:t>
            </a:r>
            <a:r>
              <a:rPr lang="en-US" sz="2400" dirty="0"/>
              <a:t>: </a:t>
            </a:r>
            <a:r>
              <a:rPr lang="en-US" sz="2400" dirty="0" err="1"/>
              <a:t>Thêm</a:t>
            </a:r>
            <a:r>
              <a:rPr lang="en-US" sz="2400" dirty="0"/>
              <a:t>, </a:t>
            </a:r>
            <a:r>
              <a:rPr lang="en-US" sz="2400" dirty="0" err="1"/>
              <a:t>đổi</a:t>
            </a:r>
            <a:r>
              <a:rPr lang="en-US" sz="2400" dirty="0"/>
              <a:t> </a:t>
            </a:r>
            <a:r>
              <a:rPr lang="en-US" sz="2400" dirty="0" err="1"/>
              <a:t>tên</a:t>
            </a:r>
            <a:r>
              <a:rPr lang="en-US" sz="2400" dirty="0"/>
              <a:t>, </a:t>
            </a:r>
            <a:r>
              <a:rPr lang="en-US" sz="2400" dirty="0" err="1"/>
              <a:t>xóa</a:t>
            </a:r>
            <a:r>
              <a:rPr lang="en-US" sz="2400" dirty="0"/>
              <a:t> </a:t>
            </a:r>
            <a:r>
              <a:rPr lang="en-US" sz="2400" dirty="0" err="1"/>
              <a:t>trang</a:t>
            </a:r>
            <a:r>
              <a:rPr lang="en-US" sz="2400" dirty="0"/>
              <a:t> </a:t>
            </a:r>
            <a:r>
              <a:rPr lang="en-US" sz="2400" dirty="0" err="1"/>
              <a:t>tính</a:t>
            </a:r>
            <a:r>
              <a:rPr lang="en-US" sz="2400" dirty="0"/>
              <a:t> </a:t>
            </a:r>
            <a:r>
              <a:rPr lang="en-US" sz="2400" dirty="0" err="1"/>
              <a:t>bằng</a:t>
            </a:r>
            <a:r>
              <a:rPr lang="en-US" sz="2400" dirty="0"/>
              <a:t> </a:t>
            </a:r>
            <a:r>
              <a:rPr lang="en-US" sz="2400" dirty="0" err="1"/>
              <a:t>các</a:t>
            </a:r>
            <a:r>
              <a:rPr lang="en-US" sz="2400" dirty="0"/>
              <a:t> </a:t>
            </a:r>
            <a:r>
              <a:rPr lang="en-US" sz="2400" dirty="0" err="1"/>
              <a:t>cách</a:t>
            </a:r>
            <a:r>
              <a:rPr lang="en-US" sz="2400" dirty="0"/>
              <a:t> </a:t>
            </a:r>
            <a:r>
              <a:rPr lang="en-US" sz="2400" dirty="0" err="1"/>
              <a:t>khác</a:t>
            </a:r>
            <a:r>
              <a:rPr lang="en-US" sz="2400" dirty="0"/>
              <a:t> </a:t>
            </a:r>
            <a:r>
              <a:rPr lang="en-US" sz="2400" dirty="0" err="1"/>
              <a:t>nhau</a:t>
            </a:r>
            <a:r>
              <a:rPr lang="en-US" sz="2400" dirty="0"/>
              <a:t>.</a:t>
            </a:r>
          </a:p>
        </p:txBody>
      </p:sp>
    </p:spTree>
    <p:extLst>
      <p:ext uri="{BB962C8B-B14F-4D97-AF65-F5344CB8AC3E}">
        <p14:creationId xmlns:p14="http://schemas.microsoft.com/office/powerpoint/2010/main" val="47088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anim calcmode="lin" valueType="num">
                                      <p:cBhvr>
                                        <p:cTn id="2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fade">
                                      <p:cBhvr>
                                        <p:cTn id="32" dur="1000"/>
                                        <p:tgtEl>
                                          <p:spTgt spid="2">
                                            <p:txEl>
                                              <p:pRg st="3" end="3"/>
                                            </p:txEl>
                                          </p:spTgt>
                                        </p:tgtEl>
                                      </p:cBhvr>
                                    </p:animEffect>
                                    <p:anim calcmode="lin" valueType="num">
                                      <p:cBhvr>
                                        <p:cTn id="3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anim calcmode="lin" valueType="num">
                                      <p:cBhvr>
                                        <p:cTn id="4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
                                            <p:txEl>
                                              <p:pRg st="5" end="5"/>
                                            </p:txEl>
                                          </p:spTgt>
                                        </p:tgtEl>
                                        <p:attrNameLst>
                                          <p:attrName>style.visibility</p:attrName>
                                        </p:attrNameLst>
                                      </p:cBhvr>
                                      <p:to>
                                        <p:strVal val="visible"/>
                                      </p:to>
                                    </p:set>
                                    <p:animEffect transition="in" filter="fade">
                                      <p:cBhvr>
                                        <p:cTn id="46" dur="1000"/>
                                        <p:tgtEl>
                                          <p:spTgt spid="2">
                                            <p:txEl>
                                              <p:pRg st="5" end="5"/>
                                            </p:txEl>
                                          </p:spTgt>
                                        </p:tgtEl>
                                      </p:cBhvr>
                                    </p:animEffect>
                                    <p:anim calcmode="lin" valueType="num">
                                      <p:cBhvr>
                                        <p:cTn id="4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61897" y="533400"/>
            <a:ext cx="4390885" cy="477054"/>
            <a:chOff x="696578" y="1445277"/>
            <a:chExt cx="5854519" cy="477054"/>
          </a:xfrm>
        </p:grpSpPr>
        <p:sp>
          <p:nvSpPr>
            <p:cNvPr id="18" name="Rectangle 17"/>
            <p:cNvSpPr/>
            <p:nvPr/>
          </p:nvSpPr>
          <p:spPr>
            <a:xfrm>
              <a:off x="696578" y="147027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00453" y="1445277"/>
              <a:ext cx="5450644" cy="477054"/>
            </a:xfrm>
            <a:prstGeom prst="rect">
              <a:avLst/>
            </a:prstGeom>
            <a:noFill/>
          </p:spPr>
          <p:txBody>
            <a:bodyPr wrap="none" rtlCol="0">
              <a:spAutoFit/>
            </a:bodyPr>
            <a:lstStyle/>
            <a:p>
              <a:r>
                <a:rPr lang="en-US" sz="2500" b="1" dirty="0" err="1" smtClean="0">
                  <a:solidFill>
                    <a:srgbClr val="3333CC"/>
                  </a:solidFill>
                  <a:latin typeface="Arial" panose="020B0604020202020204" pitchFamily="34" charset="0"/>
                  <a:cs typeface="Arial" panose="020B0604020202020204" pitchFamily="34" charset="0"/>
                </a:rPr>
                <a:t>Nội</a:t>
              </a:r>
              <a:r>
                <a:rPr lang="en-US" sz="2500" b="1" dirty="0" smtClean="0">
                  <a:solidFill>
                    <a:srgbClr val="3333CC"/>
                  </a:solidFill>
                  <a:latin typeface="Arial" panose="020B0604020202020204" pitchFamily="34" charset="0"/>
                  <a:cs typeface="Arial" panose="020B0604020202020204" pitchFamily="34" charset="0"/>
                </a:rPr>
                <a:t> dung </a:t>
              </a:r>
              <a:r>
                <a:rPr lang="en-US" sz="2500" b="1" dirty="0" err="1" smtClean="0">
                  <a:solidFill>
                    <a:srgbClr val="3333CC"/>
                  </a:solidFill>
                  <a:latin typeface="Arial" panose="020B0604020202020204" pitchFamily="34" charset="0"/>
                  <a:cs typeface="Arial" panose="020B0604020202020204" pitchFamily="34" charset="0"/>
                </a:rPr>
                <a:t>lý</a:t>
              </a:r>
              <a:r>
                <a:rPr lang="en-US" sz="2500" b="1" dirty="0" smtClean="0">
                  <a:solidFill>
                    <a:srgbClr val="3333CC"/>
                  </a:solidFill>
                  <a:latin typeface="Arial" panose="020B0604020202020204" pitchFamily="34" charset="0"/>
                  <a:cs typeface="Arial" panose="020B0604020202020204" pitchFamily="34" charset="0"/>
                </a:rPr>
                <a:t> </a:t>
              </a:r>
              <a:r>
                <a:rPr lang="en-US" sz="2500" b="1" dirty="0" err="1" smtClean="0">
                  <a:solidFill>
                    <a:srgbClr val="3333CC"/>
                  </a:solidFill>
                  <a:latin typeface="Arial" panose="020B0604020202020204" pitchFamily="34" charset="0"/>
                  <a:cs typeface="Arial" panose="020B0604020202020204" pitchFamily="34" charset="0"/>
                </a:rPr>
                <a:t>thuyết</a:t>
              </a:r>
              <a:r>
                <a:rPr lang="en-US" sz="2500" b="1" dirty="0" smtClean="0">
                  <a:solidFill>
                    <a:srgbClr val="3333CC"/>
                  </a:solidFill>
                  <a:latin typeface="Arial" panose="020B0604020202020204" pitchFamily="34" charset="0"/>
                  <a:cs typeface="Arial" panose="020B0604020202020204" pitchFamily="34" charset="0"/>
                </a:rPr>
                <a:t> 4 </a:t>
              </a:r>
              <a:r>
                <a:rPr lang="en-US" sz="2500" b="1" dirty="0" err="1" smtClean="0">
                  <a:solidFill>
                    <a:srgbClr val="3333CC"/>
                  </a:solidFill>
                  <a:latin typeface="Arial" panose="020B0604020202020204" pitchFamily="34" charset="0"/>
                  <a:cs typeface="Arial" panose="020B0604020202020204" pitchFamily="34" charset="0"/>
                </a:rPr>
                <a:t>điểm</a:t>
              </a:r>
              <a:endParaRPr lang="en-US" sz="2500" b="1" dirty="0">
                <a:solidFill>
                  <a:srgbClr val="3333CC"/>
                </a:solidFill>
                <a:latin typeface="Arial" panose="020B0604020202020204" pitchFamily="34" charset="0"/>
                <a:cs typeface="Arial" panose="020B0604020202020204" pitchFamily="34" charset="0"/>
              </a:endParaRPr>
            </a:p>
          </p:txBody>
        </p:sp>
      </p:grpSp>
      <p:sp>
        <p:nvSpPr>
          <p:cNvPr id="2" name="Rectangle 1"/>
          <p:cNvSpPr/>
          <p:nvPr/>
        </p:nvSpPr>
        <p:spPr>
          <a:xfrm>
            <a:off x="457200" y="1524000"/>
            <a:ext cx="8159532" cy="4401205"/>
          </a:xfrm>
          <a:prstGeom prst="rect">
            <a:avLst/>
          </a:prstGeom>
        </p:spPr>
        <p:txBody>
          <a:bodyPr wrap="square">
            <a:spAutoFit/>
          </a:bodyPr>
          <a:lstStyle/>
          <a:p>
            <a:r>
              <a:rPr lang="en-MY" sz="2800" b="1" dirty="0"/>
              <a:t>2. </a:t>
            </a:r>
            <a:r>
              <a:rPr lang="en-MY" sz="2800" b="1" dirty="0" err="1"/>
              <a:t>Bài</a:t>
            </a:r>
            <a:r>
              <a:rPr lang="en-MY" sz="2800" b="1" dirty="0"/>
              <a:t> 2: </a:t>
            </a:r>
            <a:r>
              <a:rPr lang="en-MY" sz="2800" b="1" dirty="0" err="1"/>
              <a:t>Tớ</a:t>
            </a:r>
            <a:r>
              <a:rPr lang="en-MY" sz="2800" b="1" dirty="0"/>
              <a:t> </a:t>
            </a:r>
            <a:r>
              <a:rPr lang="en-MY" sz="2800" b="1" dirty="0" err="1"/>
              <a:t>biết</a:t>
            </a:r>
            <a:r>
              <a:rPr lang="en-MY" sz="2800" b="1" dirty="0"/>
              <a:t> </a:t>
            </a:r>
            <a:r>
              <a:rPr lang="en-MY" sz="2800" b="1" dirty="0" err="1"/>
              <a:t>quản</a:t>
            </a:r>
            <a:r>
              <a:rPr lang="en-MY" sz="2800" b="1" dirty="0"/>
              <a:t> </a:t>
            </a:r>
            <a:r>
              <a:rPr lang="en-MY" sz="2800" b="1" dirty="0" err="1"/>
              <a:t>lý</a:t>
            </a:r>
            <a:r>
              <a:rPr lang="en-MY" sz="2800" b="1" dirty="0"/>
              <a:t> </a:t>
            </a:r>
            <a:r>
              <a:rPr lang="en-MY" sz="2800" b="1" dirty="0" err="1"/>
              <a:t>dữ</a:t>
            </a:r>
            <a:r>
              <a:rPr lang="en-MY" sz="2800" b="1" dirty="0"/>
              <a:t> </a:t>
            </a:r>
            <a:r>
              <a:rPr lang="en-MY" sz="2800" b="1" dirty="0" err="1"/>
              <a:t>liệu</a:t>
            </a:r>
            <a:r>
              <a:rPr lang="en-MY" sz="2800" dirty="0"/>
              <a:t> </a:t>
            </a:r>
            <a:endParaRPr lang="en-US" sz="2800" dirty="0"/>
          </a:p>
          <a:p>
            <a:pPr lvl="0"/>
            <a:r>
              <a:rPr lang="en-US" sz="2800" dirty="0" err="1"/>
              <a:t>Tạo</a:t>
            </a:r>
            <a:r>
              <a:rPr lang="en-US" sz="2800" dirty="0"/>
              <a:t> </a:t>
            </a:r>
            <a:r>
              <a:rPr lang="en-US" sz="2800" dirty="0" err="1"/>
              <a:t>công</a:t>
            </a:r>
            <a:r>
              <a:rPr lang="en-US" sz="2800" dirty="0"/>
              <a:t> </a:t>
            </a:r>
            <a:r>
              <a:rPr lang="en-US" sz="2800" dirty="0" err="1"/>
              <a:t>thức</a:t>
            </a:r>
            <a:r>
              <a:rPr lang="en-US" sz="2800" dirty="0"/>
              <a:t> </a:t>
            </a:r>
            <a:r>
              <a:rPr lang="en-US" sz="2800" dirty="0" err="1"/>
              <a:t>đơn</a:t>
            </a:r>
            <a:r>
              <a:rPr lang="en-US" sz="2800" dirty="0"/>
              <a:t> </a:t>
            </a:r>
            <a:r>
              <a:rPr lang="en-US" sz="2800" dirty="0" err="1"/>
              <a:t>giản</a:t>
            </a:r>
            <a:r>
              <a:rPr lang="en-US" sz="2800" dirty="0"/>
              <a:t> </a:t>
            </a:r>
            <a:r>
              <a:rPr lang="en-US" sz="2800" dirty="0" err="1"/>
              <a:t>trong</a:t>
            </a:r>
            <a:r>
              <a:rPr lang="en-US" sz="2800" dirty="0"/>
              <a:t> Excel (</a:t>
            </a:r>
            <a:r>
              <a:rPr lang="en-US" sz="2800" dirty="0" err="1"/>
              <a:t>tổng</a:t>
            </a:r>
            <a:r>
              <a:rPr lang="en-US" sz="2800" dirty="0"/>
              <a:t>, </a:t>
            </a:r>
            <a:r>
              <a:rPr lang="en-US" sz="2800" dirty="0" err="1"/>
              <a:t>hiệu</a:t>
            </a:r>
            <a:r>
              <a:rPr lang="en-US" sz="2800" dirty="0"/>
              <a:t>, </a:t>
            </a:r>
            <a:r>
              <a:rPr lang="en-US" sz="2800" dirty="0" err="1"/>
              <a:t>nhân</a:t>
            </a:r>
            <a:r>
              <a:rPr lang="en-US" sz="2800" dirty="0"/>
              <a:t>, chia, </a:t>
            </a:r>
            <a:r>
              <a:rPr lang="en-US" sz="2800" dirty="0" err="1"/>
              <a:t>trung</a:t>
            </a:r>
            <a:r>
              <a:rPr lang="en-US" sz="2800" dirty="0"/>
              <a:t> </a:t>
            </a:r>
            <a:r>
              <a:rPr lang="en-US" sz="2800" dirty="0" err="1"/>
              <a:t>bình</a:t>
            </a:r>
            <a:r>
              <a:rPr lang="en-US" sz="2800" dirty="0"/>
              <a:t>,…)</a:t>
            </a:r>
          </a:p>
          <a:p>
            <a:pPr lvl="0"/>
            <a:r>
              <a:rPr lang="vi-VN" sz="2800" dirty="0"/>
              <a:t>Thao tác c</a:t>
            </a:r>
            <a:r>
              <a:rPr lang="en-MY" sz="2800" dirty="0" err="1"/>
              <a:t>hèn</a:t>
            </a:r>
            <a:r>
              <a:rPr lang="en-MY" sz="2800" dirty="0"/>
              <a:t> </a:t>
            </a:r>
            <a:r>
              <a:rPr lang="en-MY" sz="2800" dirty="0" err="1"/>
              <a:t>biểu</a:t>
            </a:r>
            <a:r>
              <a:rPr lang="en-MY" sz="2800" dirty="0"/>
              <a:t> </a:t>
            </a:r>
            <a:r>
              <a:rPr lang="en-MY" sz="2800" dirty="0" err="1"/>
              <a:t>đồ</a:t>
            </a:r>
            <a:r>
              <a:rPr lang="en-MY" sz="2800" dirty="0"/>
              <a:t> </a:t>
            </a:r>
            <a:r>
              <a:rPr lang="en-US" sz="2800" dirty="0" err="1"/>
              <a:t>trong</a:t>
            </a:r>
            <a:r>
              <a:rPr lang="en-US" sz="2800" dirty="0"/>
              <a:t> Excel.</a:t>
            </a:r>
          </a:p>
          <a:p>
            <a:pPr lvl="0"/>
            <a:r>
              <a:rPr lang="vi-VN" sz="2800" dirty="0"/>
              <a:t>Nhận biết c</a:t>
            </a:r>
            <a:r>
              <a:rPr lang="en-US" sz="2800" dirty="0" err="1"/>
              <a:t>ác</a:t>
            </a:r>
            <a:r>
              <a:rPr lang="en-US" sz="2800" dirty="0"/>
              <a:t> </a:t>
            </a:r>
            <a:r>
              <a:rPr lang="vi-VN" sz="2800" dirty="0"/>
              <a:t>loại biểu đồ, các </a:t>
            </a:r>
            <a:r>
              <a:rPr lang="en-US" sz="2800" dirty="0" err="1"/>
              <a:t>thành</a:t>
            </a:r>
            <a:r>
              <a:rPr lang="en-US" sz="2800" dirty="0"/>
              <a:t> </a:t>
            </a:r>
            <a:r>
              <a:rPr lang="en-US" sz="2800" dirty="0" err="1"/>
              <a:t>phần</a:t>
            </a:r>
            <a:r>
              <a:rPr lang="en-US" sz="2800" dirty="0"/>
              <a:t> </a:t>
            </a:r>
            <a:r>
              <a:rPr lang="en-US" sz="2800" dirty="0" err="1"/>
              <a:t>của</a:t>
            </a:r>
            <a:r>
              <a:rPr lang="en-US" sz="2800" dirty="0"/>
              <a:t> </a:t>
            </a:r>
            <a:r>
              <a:rPr lang="en-US" sz="2800" dirty="0" err="1"/>
              <a:t>biểu</a:t>
            </a:r>
            <a:r>
              <a:rPr lang="en-US" sz="2800" dirty="0"/>
              <a:t> </a:t>
            </a:r>
            <a:r>
              <a:rPr lang="en-US" sz="2800" dirty="0" err="1"/>
              <a:t>đồ</a:t>
            </a:r>
            <a:r>
              <a:rPr lang="en-US" sz="2800" dirty="0"/>
              <a:t> </a:t>
            </a:r>
            <a:r>
              <a:rPr lang="en-US" sz="2800" dirty="0" err="1"/>
              <a:t>trong</a:t>
            </a:r>
            <a:r>
              <a:rPr lang="en-US" sz="2800" dirty="0"/>
              <a:t> Excel: </a:t>
            </a:r>
            <a:r>
              <a:rPr lang="en-US" sz="2800" dirty="0" err="1"/>
              <a:t>Tiêu</a:t>
            </a:r>
            <a:r>
              <a:rPr lang="en-US" sz="2800" dirty="0"/>
              <a:t> </a:t>
            </a:r>
            <a:r>
              <a:rPr lang="en-US" sz="2800" dirty="0" err="1"/>
              <a:t>đề</a:t>
            </a:r>
            <a:r>
              <a:rPr lang="en-US" sz="2800" dirty="0"/>
              <a:t> </a:t>
            </a:r>
            <a:r>
              <a:rPr lang="en-US" sz="2800" dirty="0" err="1"/>
              <a:t>biểu</a:t>
            </a:r>
            <a:r>
              <a:rPr lang="en-US" sz="2800" dirty="0"/>
              <a:t> </a:t>
            </a:r>
            <a:r>
              <a:rPr lang="en-US" sz="2800" dirty="0" err="1"/>
              <a:t>đồ</a:t>
            </a:r>
            <a:r>
              <a:rPr lang="en-US" sz="2800" dirty="0"/>
              <a:t>, </a:t>
            </a:r>
            <a:r>
              <a:rPr lang="en-US" sz="2800" dirty="0" err="1"/>
              <a:t>Tiêu</a:t>
            </a:r>
            <a:r>
              <a:rPr lang="en-US" sz="2800" dirty="0"/>
              <a:t> </a:t>
            </a:r>
            <a:r>
              <a:rPr lang="en-US" sz="2800" dirty="0" err="1"/>
              <a:t>đề</a:t>
            </a:r>
            <a:r>
              <a:rPr lang="en-US" sz="2800" dirty="0"/>
              <a:t> </a:t>
            </a:r>
            <a:r>
              <a:rPr lang="en-US" sz="2800" dirty="0" err="1"/>
              <a:t>trục</a:t>
            </a:r>
            <a:r>
              <a:rPr lang="en-US" sz="2800" dirty="0"/>
              <a:t>, </a:t>
            </a:r>
            <a:r>
              <a:rPr lang="en-US" sz="2800" dirty="0" err="1"/>
              <a:t>Giải</a:t>
            </a:r>
            <a:r>
              <a:rPr lang="en-US" sz="2800" dirty="0"/>
              <a:t> </a:t>
            </a:r>
            <a:r>
              <a:rPr lang="en-US" sz="2800" dirty="0" err="1"/>
              <a:t>thích</a:t>
            </a:r>
            <a:r>
              <a:rPr lang="en-US" sz="2800" dirty="0"/>
              <a:t> </a:t>
            </a:r>
            <a:r>
              <a:rPr lang="en-US" sz="2800" dirty="0" err="1"/>
              <a:t>chuỗi</a:t>
            </a:r>
            <a:r>
              <a:rPr lang="en-US" sz="2800" dirty="0"/>
              <a:t> </a:t>
            </a:r>
            <a:r>
              <a:rPr lang="en-US" sz="2800" dirty="0" err="1"/>
              <a:t>dữ</a:t>
            </a:r>
            <a:r>
              <a:rPr lang="en-US" sz="2800" dirty="0"/>
              <a:t> </a:t>
            </a:r>
            <a:r>
              <a:rPr lang="en-US" sz="2800" dirty="0" err="1"/>
              <a:t>liệu</a:t>
            </a:r>
            <a:r>
              <a:rPr lang="en-US" sz="2800" dirty="0"/>
              <a:t>, </a:t>
            </a:r>
            <a:r>
              <a:rPr lang="en-US" sz="2800" dirty="0" err="1"/>
              <a:t>Nhãn</a:t>
            </a:r>
            <a:r>
              <a:rPr lang="en-US" sz="2800" dirty="0"/>
              <a:t> </a:t>
            </a:r>
            <a:r>
              <a:rPr lang="en-US" sz="2800" dirty="0" err="1"/>
              <a:t>dữ</a:t>
            </a:r>
            <a:r>
              <a:rPr lang="en-US" sz="2800" dirty="0"/>
              <a:t> </a:t>
            </a:r>
            <a:r>
              <a:rPr lang="en-US" sz="2800" dirty="0" err="1"/>
              <a:t>liệu</a:t>
            </a:r>
            <a:r>
              <a:rPr lang="en-US" sz="2800" dirty="0"/>
              <a:t>, </a:t>
            </a:r>
            <a:r>
              <a:rPr lang="en-US" sz="2800" dirty="0" err="1"/>
              <a:t>Bảng</a:t>
            </a:r>
            <a:r>
              <a:rPr lang="en-US" sz="2800" dirty="0"/>
              <a:t> </a:t>
            </a:r>
            <a:r>
              <a:rPr lang="en-US" sz="2800" dirty="0" err="1"/>
              <a:t>dữ</a:t>
            </a:r>
            <a:r>
              <a:rPr lang="en-US" sz="2800" dirty="0"/>
              <a:t> </a:t>
            </a:r>
            <a:r>
              <a:rPr lang="en-US" sz="2800" dirty="0" err="1"/>
              <a:t>liệu</a:t>
            </a:r>
            <a:r>
              <a:rPr lang="en-US" sz="2800" dirty="0"/>
              <a:t>, </a:t>
            </a:r>
            <a:r>
              <a:rPr lang="en-US" sz="2800" dirty="0" err="1"/>
              <a:t>Các</a:t>
            </a:r>
            <a:r>
              <a:rPr lang="en-US" sz="2800" dirty="0"/>
              <a:t> </a:t>
            </a:r>
            <a:r>
              <a:rPr lang="en-US" sz="2800" dirty="0" err="1"/>
              <a:t>trục</a:t>
            </a:r>
            <a:r>
              <a:rPr lang="en-US" sz="2800" dirty="0"/>
              <a:t>, Ô </a:t>
            </a:r>
            <a:r>
              <a:rPr lang="en-US" sz="2800" dirty="0" err="1"/>
              <a:t>lưới</a:t>
            </a:r>
            <a:r>
              <a:rPr lang="en-US" sz="2800" dirty="0"/>
              <a:t>.</a:t>
            </a:r>
          </a:p>
          <a:p>
            <a:pPr lvl="0"/>
            <a:r>
              <a:rPr lang="vi-VN" sz="2800" dirty="0"/>
              <a:t>Biết l</a:t>
            </a:r>
            <a:r>
              <a:rPr lang="en-US" sz="2800" dirty="0" err="1"/>
              <a:t>ựa</a:t>
            </a:r>
            <a:r>
              <a:rPr lang="en-US" sz="2800" dirty="0"/>
              <a:t> </a:t>
            </a:r>
            <a:r>
              <a:rPr lang="en-US" sz="2800" dirty="0" err="1"/>
              <a:t>chọn</a:t>
            </a:r>
            <a:r>
              <a:rPr lang="en-US" sz="2800" dirty="0"/>
              <a:t> </a:t>
            </a:r>
            <a:r>
              <a:rPr lang="en-US" sz="2800" dirty="0" err="1"/>
              <a:t>loại</a:t>
            </a:r>
            <a:r>
              <a:rPr lang="en-US" sz="2800" dirty="0"/>
              <a:t> </a:t>
            </a:r>
            <a:r>
              <a:rPr lang="en-US" sz="2800" dirty="0" err="1"/>
              <a:t>biểu</a:t>
            </a:r>
            <a:r>
              <a:rPr lang="en-US" sz="2800" dirty="0"/>
              <a:t> </a:t>
            </a:r>
            <a:r>
              <a:rPr lang="en-US" sz="2800" dirty="0" err="1"/>
              <a:t>đồ</a:t>
            </a:r>
            <a:r>
              <a:rPr lang="vi-VN" sz="2800" dirty="0"/>
              <a:t> phù hợp với dữ liệu</a:t>
            </a:r>
            <a:r>
              <a:rPr lang="en-US" sz="2800" dirty="0"/>
              <a:t>; </a:t>
            </a:r>
            <a:r>
              <a:rPr lang="vi-VN" sz="2800" dirty="0"/>
              <a:t>biết thao tác </a:t>
            </a:r>
            <a:r>
              <a:rPr lang="en-US" sz="2800" dirty="0" err="1"/>
              <a:t>thay</a:t>
            </a:r>
            <a:r>
              <a:rPr lang="en-US" sz="2800" dirty="0"/>
              <a:t> </a:t>
            </a:r>
            <a:r>
              <a:rPr lang="en-US" sz="2800" dirty="0" err="1"/>
              <a:t>đổi</a:t>
            </a:r>
            <a:r>
              <a:rPr lang="en-US" sz="2800" dirty="0"/>
              <a:t> </a:t>
            </a:r>
            <a:r>
              <a:rPr lang="en-US" sz="2800" dirty="0" err="1"/>
              <a:t>bố</a:t>
            </a:r>
            <a:r>
              <a:rPr lang="en-US" sz="2800" dirty="0"/>
              <a:t> </a:t>
            </a:r>
            <a:r>
              <a:rPr lang="en-US" sz="2800" dirty="0" err="1"/>
              <a:t>cục</a:t>
            </a:r>
            <a:r>
              <a:rPr lang="en-US" sz="2800" dirty="0"/>
              <a:t> </a:t>
            </a:r>
            <a:r>
              <a:rPr lang="en-US" sz="2800" dirty="0" err="1"/>
              <a:t>biểu</a:t>
            </a:r>
            <a:r>
              <a:rPr lang="en-US" sz="2800" dirty="0"/>
              <a:t> </a:t>
            </a:r>
            <a:r>
              <a:rPr lang="en-US" sz="2800" dirty="0" err="1"/>
              <a:t>đồ</a:t>
            </a:r>
            <a:r>
              <a:rPr lang="en-US" sz="2800" dirty="0"/>
              <a:t> </a:t>
            </a:r>
            <a:r>
              <a:rPr lang="en-US" sz="2800" dirty="0" err="1"/>
              <a:t>trên</a:t>
            </a:r>
            <a:r>
              <a:rPr lang="en-US" sz="2800" dirty="0"/>
              <a:t> </a:t>
            </a:r>
            <a:r>
              <a:rPr lang="en-US" sz="2800" dirty="0" err="1"/>
              <a:t>các</a:t>
            </a:r>
            <a:r>
              <a:rPr lang="en-US" sz="2800" dirty="0"/>
              <a:t> </a:t>
            </a:r>
            <a:r>
              <a:rPr lang="en-US" sz="2800" dirty="0" err="1"/>
              <a:t>thành</a:t>
            </a:r>
            <a:r>
              <a:rPr lang="en-US" sz="2800" dirty="0"/>
              <a:t> </a:t>
            </a:r>
            <a:r>
              <a:rPr lang="en-US" sz="2800" dirty="0" err="1"/>
              <a:t>phần</a:t>
            </a:r>
            <a:r>
              <a:rPr lang="en-US" sz="2800" dirty="0"/>
              <a:t>.</a:t>
            </a:r>
          </a:p>
        </p:txBody>
      </p:sp>
    </p:spTree>
    <p:extLst>
      <p:ext uri="{BB962C8B-B14F-4D97-AF65-F5344CB8AC3E}">
        <p14:creationId xmlns:p14="http://schemas.microsoft.com/office/powerpoint/2010/main" val="142696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anim calcmode="lin" valueType="num">
                                      <p:cBhvr>
                                        <p:cTn id="2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fade">
                                      <p:cBhvr>
                                        <p:cTn id="32" dur="1000"/>
                                        <p:tgtEl>
                                          <p:spTgt spid="2">
                                            <p:txEl>
                                              <p:pRg st="3" end="3"/>
                                            </p:txEl>
                                          </p:spTgt>
                                        </p:tgtEl>
                                      </p:cBhvr>
                                    </p:animEffect>
                                    <p:anim calcmode="lin" valueType="num">
                                      <p:cBhvr>
                                        <p:cTn id="3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anim calcmode="lin" valueType="num">
                                      <p:cBhvr>
                                        <p:cTn id="4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61897" y="533400"/>
            <a:ext cx="4390885" cy="477054"/>
            <a:chOff x="696578" y="1445277"/>
            <a:chExt cx="5854519" cy="477054"/>
          </a:xfrm>
        </p:grpSpPr>
        <p:sp>
          <p:nvSpPr>
            <p:cNvPr id="18" name="Rectangle 17"/>
            <p:cNvSpPr/>
            <p:nvPr/>
          </p:nvSpPr>
          <p:spPr>
            <a:xfrm>
              <a:off x="696578" y="147027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00453" y="1445277"/>
              <a:ext cx="5450644" cy="477054"/>
            </a:xfrm>
            <a:prstGeom prst="rect">
              <a:avLst/>
            </a:prstGeom>
            <a:noFill/>
          </p:spPr>
          <p:txBody>
            <a:bodyPr wrap="none" rtlCol="0">
              <a:spAutoFit/>
            </a:bodyPr>
            <a:lstStyle/>
            <a:p>
              <a:r>
                <a:rPr lang="en-US" sz="2500" b="1" dirty="0" err="1" smtClean="0">
                  <a:solidFill>
                    <a:srgbClr val="3333CC"/>
                  </a:solidFill>
                  <a:latin typeface="Arial" panose="020B0604020202020204" pitchFamily="34" charset="0"/>
                  <a:cs typeface="Arial" panose="020B0604020202020204" pitchFamily="34" charset="0"/>
                </a:rPr>
                <a:t>Nội</a:t>
              </a:r>
              <a:r>
                <a:rPr lang="en-US" sz="2500" b="1" dirty="0" smtClean="0">
                  <a:solidFill>
                    <a:srgbClr val="3333CC"/>
                  </a:solidFill>
                  <a:latin typeface="Arial" panose="020B0604020202020204" pitchFamily="34" charset="0"/>
                  <a:cs typeface="Arial" panose="020B0604020202020204" pitchFamily="34" charset="0"/>
                </a:rPr>
                <a:t> dung </a:t>
              </a:r>
              <a:r>
                <a:rPr lang="en-US" sz="2500" b="1" dirty="0" err="1" smtClean="0">
                  <a:solidFill>
                    <a:srgbClr val="3333CC"/>
                  </a:solidFill>
                  <a:latin typeface="Arial" panose="020B0604020202020204" pitchFamily="34" charset="0"/>
                  <a:cs typeface="Arial" panose="020B0604020202020204" pitchFamily="34" charset="0"/>
                </a:rPr>
                <a:t>lý</a:t>
              </a:r>
              <a:r>
                <a:rPr lang="en-US" sz="2500" b="1" dirty="0" smtClean="0">
                  <a:solidFill>
                    <a:srgbClr val="3333CC"/>
                  </a:solidFill>
                  <a:latin typeface="Arial" panose="020B0604020202020204" pitchFamily="34" charset="0"/>
                  <a:cs typeface="Arial" panose="020B0604020202020204" pitchFamily="34" charset="0"/>
                </a:rPr>
                <a:t> </a:t>
              </a:r>
              <a:r>
                <a:rPr lang="en-US" sz="2500" b="1" dirty="0" err="1" smtClean="0">
                  <a:solidFill>
                    <a:srgbClr val="3333CC"/>
                  </a:solidFill>
                  <a:latin typeface="Arial" panose="020B0604020202020204" pitchFamily="34" charset="0"/>
                  <a:cs typeface="Arial" panose="020B0604020202020204" pitchFamily="34" charset="0"/>
                </a:rPr>
                <a:t>thuyết</a:t>
              </a:r>
              <a:r>
                <a:rPr lang="en-US" sz="2500" b="1" dirty="0" smtClean="0">
                  <a:solidFill>
                    <a:srgbClr val="3333CC"/>
                  </a:solidFill>
                  <a:latin typeface="Arial" panose="020B0604020202020204" pitchFamily="34" charset="0"/>
                  <a:cs typeface="Arial" panose="020B0604020202020204" pitchFamily="34" charset="0"/>
                </a:rPr>
                <a:t> 4 </a:t>
              </a:r>
              <a:r>
                <a:rPr lang="en-US" sz="2500" b="1" dirty="0" err="1" smtClean="0">
                  <a:solidFill>
                    <a:srgbClr val="3333CC"/>
                  </a:solidFill>
                  <a:latin typeface="Arial" panose="020B0604020202020204" pitchFamily="34" charset="0"/>
                  <a:cs typeface="Arial" panose="020B0604020202020204" pitchFamily="34" charset="0"/>
                </a:rPr>
                <a:t>điểm</a:t>
              </a:r>
              <a:endParaRPr lang="en-US" sz="2500" b="1" dirty="0">
                <a:solidFill>
                  <a:srgbClr val="3333CC"/>
                </a:solidFill>
                <a:latin typeface="Arial" panose="020B0604020202020204" pitchFamily="34" charset="0"/>
                <a:cs typeface="Arial" panose="020B0604020202020204" pitchFamily="34" charset="0"/>
              </a:endParaRPr>
            </a:p>
          </p:txBody>
        </p:sp>
      </p:grpSp>
      <p:sp>
        <p:nvSpPr>
          <p:cNvPr id="2" name="Rectangle 1"/>
          <p:cNvSpPr/>
          <p:nvPr/>
        </p:nvSpPr>
        <p:spPr>
          <a:xfrm>
            <a:off x="457200" y="1524000"/>
            <a:ext cx="8159532" cy="2677656"/>
          </a:xfrm>
          <a:prstGeom prst="rect">
            <a:avLst/>
          </a:prstGeom>
        </p:spPr>
        <p:txBody>
          <a:bodyPr wrap="square">
            <a:spAutoFit/>
          </a:bodyPr>
          <a:lstStyle/>
          <a:p>
            <a:pPr lvl="0" algn="just"/>
            <a:r>
              <a:rPr lang="en-MY" sz="2800" b="1" dirty="0" err="1"/>
              <a:t>Chủ</a:t>
            </a:r>
            <a:r>
              <a:rPr lang="en-MY" sz="2800" b="1" dirty="0"/>
              <a:t> </a:t>
            </a:r>
            <a:r>
              <a:rPr lang="en-MY" sz="2800" b="1" dirty="0" err="1"/>
              <a:t>đề</a:t>
            </a:r>
            <a:r>
              <a:rPr lang="en-MY" sz="2800" b="1" dirty="0"/>
              <a:t> D. Microsoft PowerPoint</a:t>
            </a:r>
            <a:endParaRPr lang="en-US" sz="2800" dirty="0"/>
          </a:p>
          <a:p>
            <a:r>
              <a:rPr lang="en-MY" sz="2800" b="1" dirty="0"/>
              <a:t>1. </a:t>
            </a:r>
            <a:r>
              <a:rPr lang="en-MY" sz="2800" b="1" dirty="0" err="1"/>
              <a:t>Bài</a:t>
            </a:r>
            <a:r>
              <a:rPr lang="en-MY" sz="2800" b="1" dirty="0"/>
              <a:t> 1: </a:t>
            </a:r>
            <a:r>
              <a:rPr lang="en-MY" sz="2800" b="1" dirty="0" err="1"/>
              <a:t>Tớ</a:t>
            </a:r>
            <a:r>
              <a:rPr lang="en-MY" sz="2800" b="1" dirty="0"/>
              <a:t> </a:t>
            </a:r>
            <a:r>
              <a:rPr lang="en-MY" sz="2800" b="1" dirty="0" err="1"/>
              <a:t>tạo</a:t>
            </a:r>
            <a:r>
              <a:rPr lang="en-MY" sz="2800" b="1" dirty="0"/>
              <a:t> </a:t>
            </a:r>
            <a:r>
              <a:rPr lang="en-MY" sz="2800" b="1" dirty="0" err="1"/>
              <a:t>bản</a:t>
            </a:r>
            <a:r>
              <a:rPr lang="en-MY" sz="2800" b="1" dirty="0"/>
              <a:t> </a:t>
            </a:r>
            <a:r>
              <a:rPr lang="en-MY" sz="2800" b="1" dirty="0" err="1"/>
              <a:t>trình</a:t>
            </a:r>
            <a:r>
              <a:rPr lang="en-MY" sz="2800" b="1" dirty="0"/>
              <a:t> </a:t>
            </a:r>
            <a:r>
              <a:rPr lang="en-MY" sz="2800" b="1" dirty="0" err="1"/>
              <a:t>chiếu</a:t>
            </a:r>
            <a:r>
              <a:rPr lang="en-MY" sz="2800" b="1" dirty="0"/>
              <a:t> </a:t>
            </a:r>
            <a:r>
              <a:rPr lang="en-MY" sz="2800" b="1" dirty="0" err="1"/>
              <a:t>rất</a:t>
            </a:r>
            <a:r>
              <a:rPr lang="en-MY" sz="2800" b="1" dirty="0"/>
              <a:t> </a:t>
            </a:r>
            <a:r>
              <a:rPr lang="en-MY" sz="2800" b="1" dirty="0" err="1"/>
              <a:t>dễ</a:t>
            </a:r>
            <a:r>
              <a:rPr lang="en-MY" sz="2800" b="1" dirty="0"/>
              <a:t> </a:t>
            </a:r>
            <a:r>
              <a:rPr lang="en-MY" sz="2800" b="1" dirty="0" err="1"/>
              <a:t>dàng</a:t>
            </a:r>
            <a:endParaRPr lang="en-US" sz="2800" dirty="0"/>
          </a:p>
          <a:p>
            <a:pPr lvl="0"/>
            <a:r>
              <a:rPr lang="en-US" sz="2800" dirty="0"/>
              <a:t>PowerPoint </a:t>
            </a:r>
            <a:r>
              <a:rPr lang="en-US" sz="2800" dirty="0" err="1"/>
              <a:t>là</a:t>
            </a:r>
            <a:r>
              <a:rPr lang="en-US" sz="2800" dirty="0"/>
              <a:t> </a:t>
            </a:r>
            <a:r>
              <a:rPr lang="en-US" sz="2800" dirty="0" err="1"/>
              <a:t>gì</a:t>
            </a:r>
            <a:r>
              <a:rPr lang="en-US" sz="2800" dirty="0"/>
              <a:t>? </a:t>
            </a:r>
            <a:r>
              <a:rPr lang="en-US" sz="2800" dirty="0" err="1"/>
              <a:t>Các</a:t>
            </a:r>
            <a:r>
              <a:rPr lang="en-US" sz="2800" dirty="0"/>
              <a:t> </a:t>
            </a:r>
            <a:r>
              <a:rPr lang="en-US" sz="2800" dirty="0" err="1"/>
              <a:t>kiểu</a:t>
            </a:r>
            <a:r>
              <a:rPr lang="en-US" sz="2800" dirty="0"/>
              <a:t> </a:t>
            </a:r>
            <a:r>
              <a:rPr lang="en-US" sz="2800" dirty="0" err="1"/>
              <a:t>bố</a:t>
            </a:r>
            <a:r>
              <a:rPr lang="en-US" sz="2800" dirty="0"/>
              <a:t> </a:t>
            </a:r>
            <a:r>
              <a:rPr lang="en-US" sz="2800" dirty="0" err="1"/>
              <a:t>cục</a:t>
            </a:r>
            <a:r>
              <a:rPr lang="en-US" sz="2800" dirty="0"/>
              <a:t> Slide</a:t>
            </a:r>
          </a:p>
          <a:p>
            <a:pPr lvl="0" algn="just"/>
            <a:r>
              <a:rPr lang="vi-VN" sz="2800" dirty="0"/>
              <a:t>Các thao tác q</a:t>
            </a:r>
            <a:r>
              <a:rPr lang="en-US" sz="2800" dirty="0" err="1"/>
              <a:t>uản</a:t>
            </a:r>
            <a:r>
              <a:rPr lang="en-US" sz="2800" dirty="0"/>
              <a:t> </a:t>
            </a:r>
            <a:r>
              <a:rPr lang="en-US" sz="2800" dirty="0" err="1"/>
              <a:t>lý</a:t>
            </a:r>
            <a:r>
              <a:rPr lang="en-US" sz="2800" dirty="0"/>
              <a:t> </a:t>
            </a:r>
            <a:r>
              <a:rPr lang="en-US" sz="2800" dirty="0" err="1"/>
              <a:t>các</a:t>
            </a:r>
            <a:r>
              <a:rPr lang="en-US" sz="2800" dirty="0"/>
              <a:t> Slide: </a:t>
            </a:r>
            <a:r>
              <a:rPr lang="en-US" sz="2800" dirty="0" err="1"/>
              <a:t>thêm</a:t>
            </a:r>
            <a:r>
              <a:rPr lang="en-US" sz="2800" dirty="0"/>
              <a:t> Slide </a:t>
            </a:r>
            <a:r>
              <a:rPr lang="en-US" sz="2800" dirty="0" err="1"/>
              <a:t>mới</a:t>
            </a:r>
            <a:r>
              <a:rPr lang="en-US" sz="2800" dirty="0"/>
              <a:t>, </a:t>
            </a:r>
            <a:r>
              <a:rPr lang="en-US" sz="2800" dirty="0" err="1"/>
              <a:t>xóa</a:t>
            </a:r>
            <a:r>
              <a:rPr lang="en-US" sz="2800" dirty="0"/>
              <a:t> Slide, </a:t>
            </a:r>
            <a:r>
              <a:rPr lang="en-US" sz="2800" dirty="0" err="1"/>
              <a:t>thay</a:t>
            </a:r>
            <a:r>
              <a:rPr lang="en-US" sz="2800" dirty="0"/>
              <a:t> </a:t>
            </a:r>
            <a:r>
              <a:rPr lang="en-US" sz="2800" dirty="0" err="1"/>
              <a:t>đổi</a:t>
            </a:r>
            <a:r>
              <a:rPr lang="en-US" sz="2800" dirty="0"/>
              <a:t> </a:t>
            </a:r>
            <a:r>
              <a:rPr lang="en-US" sz="2800" dirty="0" err="1"/>
              <a:t>bố</a:t>
            </a:r>
            <a:r>
              <a:rPr lang="en-US" sz="2800" dirty="0"/>
              <a:t> </a:t>
            </a:r>
            <a:r>
              <a:rPr lang="en-US" sz="2800" dirty="0" err="1"/>
              <a:t>cục</a:t>
            </a:r>
            <a:r>
              <a:rPr lang="en-US" sz="2800" dirty="0"/>
              <a:t> Slide, </a:t>
            </a:r>
            <a:r>
              <a:rPr lang="en-US" sz="2800" dirty="0" err="1"/>
              <a:t>sắp</a:t>
            </a:r>
            <a:r>
              <a:rPr lang="en-US" sz="2800" dirty="0"/>
              <a:t> </a:t>
            </a:r>
            <a:r>
              <a:rPr lang="en-US" sz="2800" dirty="0" err="1"/>
              <a:t>xếp</a:t>
            </a:r>
            <a:r>
              <a:rPr lang="en-US" sz="2800" dirty="0"/>
              <a:t> </a:t>
            </a:r>
            <a:r>
              <a:rPr lang="en-US" sz="2800" dirty="0" err="1"/>
              <a:t>lại</a:t>
            </a:r>
            <a:r>
              <a:rPr lang="en-US" sz="2800" dirty="0"/>
              <a:t> </a:t>
            </a:r>
            <a:r>
              <a:rPr lang="en-US" sz="2800" dirty="0" err="1"/>
              <a:t>các</a:t>
            </a:r>
            <a:r>
              <a:rPr lang="en-US" sz="2800" dirty="0"/>
              <a:t> Slide </a:t>
            </a:r>
            <a:r>
              <a:rPr lang="en-US" sz="2800" dirty="0" err="1"/>
              <a:t>bằng</a:t>
            </a:r>
            <a:r>
              <a:rPr lang="en-US" sz="2800" dirty="0"/>
              <a:t> </a:t>
            </a:r>
            <a:r>
              <a:rPr lang="en-US" sz="2800" dirty="0" err="1"/>
              <a:t>các</a:t>
            </a:r>
            <a:r>
              <a:rPr lang="en-US" sz="2800" dirty="0"/>
              <a:t> </a:t>
            </a:r>
            <a:r>
              <a:rPr lang="en-US" sz="2800" dirty="0" err="1"/>
              <a:t>cách</a:t>
            </a:r>
            <a:r>
              <a:rPr lang="en-US" sz="2800" dirty="0"/>
              <a:t> </a:t>
            </a:r>
            <a:r>
              <a:rPr lang="en-US" sz="2800" dirty="0" err="1"/>
              <a:t>khác</a:t>
            </a:r>
            <a:r>
              <a:rPr lang="en-US" sz="2800" dirty="0"/>
              <a:t> </a:t>
            </a:r>
            <a:r>
              <a:rPr lang="en-US" sz="2800" dirty="0" err="1"/>
              <a:t>nhau</a:t>
            </a:r>
            <a:r>
              <a:rPr lang="en-US" sz="2800" dirty="0"/>
              <a:t>.</a:t>
            </a:r>
          </a:p>
        </p:txBody>
      </p:sp>
    </p:spTree>
    <p:extLst>
      <p:ext uri="{BB962C8B-B14F-4D97-AF65-F5344CB8AC3E}">
        <p14:creationId xmlns:p14="http://schemas.microsoft.com/office/powerpoint/2010/main" val="316074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anim calcmode="lin" valueType="num">
                                      <p:cBhvr>
                                        <p:cTn id="2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fade">
                                      <p:cBhvr>
                                        <p:cTn id="32" dur="1000"/>
                                        <p:tgtEl>
                                          <p:spTgt spid="2">
                                            <p:txEl>
                                              <p:pRg st="3" end="3"/>
                                            </p:txEl>
                                          </p:spTgt>
                                        </p:tgtEl>
                                      </p:cBhvr>
                                    </p:animEffect>
                                    <p:anim calcmode="lin" valueType="num">
                                      <p:cBhvr>
                                        <p:cTn id="3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61897" y="533400"/>
            <a:ext cx="4390885" cy="477054"/>
            <a:chOff x="696578" y="1445277"/>
            <a:chExt cx="5854519" cy="477054"/>
          </a:xfrm>
        </p:grpSpPr>
        <p:sp>
          <p:nvSpPr>
            <p:cNvPr id="18" name="Rectangle 17"/>
            <p:cNvSpPr/>
            <p:nvPr/>
          </p:nvSpPr>
          <p:spPr>
            <a:xfrm>
              <a:off x="696578" y="147027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00453" y="1445277"/>
              <a:ext cx="5450644" cy="477054"/>
            </a:xfrm>
            <a:prstGeom prst="rect">
              <a:avLst/>
            </a:prstGeom>
            <a:noFill/>
          </p:spPr>
          <p:txBody>
            <a:bodyPr wrap="none" rtlCol="0">
              <a:spAutoFit/>
            </a:bodyPr>
            <a:lstStyle/>
            <a:p>
              <a:r>
                <a:rPr lang="en-US" sz="2500" b="1" dirty="0" err="1" smtClean="0">
                  <a:solidFill>
                    <a:srgbClr val="3333CC"/>
                  </a:solidFill>
                  <a:latin typeface="Arial" panose="020B0604020202020204" pitchFamily="34" charset="0"/>
                  <a:cs typeface="Arial" panose="020B0604020202020204" pitchFamily="34" charset="0"/>
                </a:rPr>
                <a:t>Nội</a:t>
              </a:r>
              <a:r>
                <a:rPr lang="en-US" sz="2500" b="1" dirty="0" smtClean="0">
                  <a:solidFill>
                    <a:srgbClr val="3333CC"/>
                  </a:solidFill>
                  <a:latin typeface="Arial" panose="020B0604020202020204" pitchFamily="34" charset="0"/>
                  <a:cs typeface="Arial" panose="020B0604020202020204" pitchFamily="34" charset="0"/>
                </a:rPr>
                <a:t> dung </a:t>
              </a:r>
              <a:r>
                <a:rPr lang="en-US" sz="2500" b="1" dirty="0" err="1" smtClean="0">
                  <a:solidFill>
                    <a:srgbClr val="3333CC"/>
                  </a:solidFill>
                  <a:latin typeface="Arial" panose="020B0604020202020204" pitchFamily="34" charset="0"/>
                  <a:cs typeface="Arial" panose="020B0604020202020204" pitchFamily="34" charset="0"/>
                </a:rPr>
                <a:t>lý</a:t>
              </a:r>
              <a:r>
                <a:rPr lang="en-US" sz="2500" b="1" dirty="0" smtClean="0">
                  <a:solidFill>
                    <a:srgbClr val="3333CC"/>
                  </a:solidFill>
                  <a:latin typeface="Arial" panose="020B0604020202020204" pitchFamily="34" charset="0"/>
                  <a:cs typeface="Arial" panose="020B0604020202020204" pitchFamily="34" charset="0"/>
                </a:rPr>
                <a:t> </a:t>
              </a:r>
              <a:r>
                <a:rPr lang="en-US" sz="2500" b="1" dirty="0" err="1" smtClean="0">
                  <a:solidFill>
                    <a:srgbClr val="3333CC"/>
                  </a:solidFill>
                  <a:latin typeface="Arial" panose="020B0604020202020204" pitchFamily="34" charset="0"/>
                  <a:cs typeface="Arial" panose="020B0604020202020204" pitchFamily="34" charset="0"/>
                </a:rPr>
                <a:t>thuyết</a:t>
              </a:r>
              <a:r>
                <a:rPr lang="en-US" sz="2500" b="1" dirty="0" smtClean="0">
                  <a:solidFill>
                    <a:srgbClr val="3333CC"/>
                  </a:solidFill>
                  <a:latin typeface="Arial" panose="020B0604020202020204" pitchFamily="34" charset="0"/>
                  <a:cs typeface="Arial" panose="020B0604020202020204" pitchFamily="34" charset="0"/>
                </a:rPr>
                <a:t> 4 </a:t>
              </a:r>
              <a:r>
                <a:rPr lang="en-US" sz="2500" b="1" dirty="0" err="1" smtClean="0">
                  <a:solidFill>
                    <a:srgbClr val="3333CC"/>
                  </a:solidFill>
                  <a:latin typeface="Arial" panose="020B0604020202020204" pitchFamily="34" charset="0"/>
                  <a:cs typeface="Arial" panose="020B0604020202020204" pitchFamily="34" charset="0"/>
                </a:rPr>
                <a:t>điểm</a:t>
              </a:r>
              <a:endParaRPr lang="en-US" sz="2500" b="1" dirty="0">
                <a:solidFill>
                  <a:srgbClr val="3333CC"/>
                </a:solidFill>
                <a:latin typeface="Arial" panose="020B0604020202020204" pitchFamily="34" charset="0"/>
                <a:cs typeface="Arial" panose="020B0604020202020204" pitchFamily="34" charset="0"/>
              </a:endParaRPr>
            </a:p>
          </p:txBody>
        </p:sp>
      </p:grpSp>
      <p:sp>
        <p:nvSpPr>
          <p:cNvPr id="2" name="Rectangle 1"/>
          <p:cNvSpPr/>
          <p:nvPr/>
        </p:nvSpPr>
        <p:spPr>
          <a:xfrm>
            <a:off x="457200" y="1089112"/>
            <a:ext cx="8382000" cy="5262979"/>
          </a:xfrm>
          <a:prstGeom prst="rect">
            <a:avLst/>
          </a:prstGeom>
        </p:spPr>
        <p:txBody>
          <a:bodyPr wrap="square">
            <a:spAutoFit/>
          </a:bodyPr>
          <a:lstStyle/>
          <a:p>
            <a:pPr algn="just"/>
            <a:r>
              <a:rPr lang="en-US" sz="2800" b="1" dirty="0"/>
              <a:t>2. </a:t>
            </a:r>
            <a:r>
              <a:rPr lang="en-US" sz="2800" b="1" dirty="0" err="1"/>
              <a:t>Bài</a:t>
            </a:r>
            <a:r>
              <a:rPr lang="en-US" sz="2800" b="1" dirty="0"/>
              <a:t> 2: </a:t>
            </a:r>
            <a:r>
              <a:rPr lang="en-US" sz="2800" b="1" dirty="0" err="1"/>
              <a:t>Bản</a:t>
            </a:r>
            <a:r>
              <a:rPr lang="en-US" sz="2800" b="1" dirty="0"/>
              <a:t> </a:t>
            </a:r>
            <a:r>
              <a:rPr lang="en-US" sz="2800" b="1" dirty="0" err="1"/>
              <a:t>trình</a:t>
            </a:r>
            <a:r>
              <a:rPr lang="en-US" sz="2800" b="1" dirty="0"/>
              <a:t> </a:t>
            </a:r>
            <a:r>
              <a:rPr lang="en-US" sz="2800" b="1" dirty="0" err="1"/>
              <a:t>chiếu</a:t>
            </a:r>
            <a:r>
              <a:rPr lang="en-US" sz="2800" b="1" dirty="0"/>
              <a:t> </a:t>
            </a:r>
            <a:r>
              <a:rPr lang="en-US" sz="2800" b="1" dirty="0" err="1"/>
              <a:t>của</a:t>
            </a:r>
            <a:r>
              <a:rPr lang="en-US" sz="2800" b="1" dirty="0"/>
              <a:t> </a:t>
            </a:r>
            <a:r>
              <a:rPr lang="en-US" sz="2800" b="1" dirty="0" err="1"/>
              <a:t>tớ</a:t>
            </a:r>
            <a:r>
              <a:rPr lang="en-US" sz="2800" b="1" dirty="0"/>
              <a:t> </a:t>
            </a:r>
            <a:r>
              <a:rPr lang="en-US" sz="2800" b="1" dirty="0" err="1"/>
              <a:t>thật</a:t>
            </a:r>
            <a:r>
              <a:rPr lang="en-US" sz="2800" b="1" dirty="0"/>
              <a:t> </a:t>
            </a:r>
            <a:r>
              <a:rPr lang="en-US" sz="2800" b="1" dirty="0" err="1"/>
              <a:t>hấp</a:t>
            </a:r>
            <a:r>
              <a:rPr lang="en-US" sz="2800" b="1" dirty="0"/>
              <a:t> </a:t>
            </a:r>
            <a:r>
              <a:rPr lang="en-US" sz="2800" b="1" dirty="0" err="1"/>
              <a:t>dẫn</a:t>
            </a:r>
            <a:endParaRPr lang="en-US" sz="2800" dirty="0"/>
          </a:p>
          <a:p>
            <a:pPr lvl="0" algn="just"/>
            <a:r>
              <a:rPr lang="en-US" sz="2800" dirty="0" err="1"/>
              <a:t>Các</a:t>
            </a:r>
            <a:r>
              <a:rPr lang="en-US" sz="2800" dirty="0"/>
              <a:t> </a:t>
            </a:r>
            <a:r>
              <a:rPr lang="en-US" sz="2800" dirty="0" err="1"/>
              <a:t>thao</a:t>
            </a:r>
            <a:r>
              <a:rPr lang="en-US" sz="2800" dirty="0"/>
              <a:t> </a:t>
            </a:r>
            <a:r>
              <a:rPr lang="en-US" sz="2800" dirty="0" err="1"/>
              <a:t>tác</a:t>
            </a:r>
            <a:r>
              <a:rPr lang="en-US" sz="2800" dirty="0"/>
              <a:t> </a:t>
            </a:r>
            <a:r>
              <a:rPr lang="en-US" sz="2800" dirty="0" err="1"/>
              <a:t>với</a:t>
            </a:r>
            <a:r>
              <a:rPr lang="en-US" sz="2800" dirty="0"/>
              <a:t> </a:t>
            </a:r>
            <a:r>
              <a:rPr lang="en-US" sz="2800" dirty="0" err="1"/>
              <a:t>văn</a:t>
            </a:r>
            <a:r>
              <a:rPr lang="en-US" sz="2800" dirty="0"/>
              <a:t> </a:t>
            </a:r>
            <a:r>
              <a:rPr lang="en-US" sz="2800" dirty="0" err="1"/>
              <a:t>bản</a:t>
            </a:r>
            <a:r>
              <a:rPr lang="en-US" sz="2800" dirty="0"/>
              <a:t>: </a:t>
            </a:r>
            <a:r>
              <a:rPr lang="en-US" sz="2800" dirty="0" err="1"/>
              <a:t>định</a:t>
            </a:r>
            <a:r>
              <a:rPr lang="en-US" sz="2800" dirty="0"/>
              <a:t> </a:t>
            </a:r>
            <a:r>
              <a:rPr lang="en-US" sz="2800" dirty="0" err="1"/>
              <a:t>dạng</a:t>
            </a:r>
            <a:r>
              <a:rPr lang="en-US" sz="2800" dirty="0"/>
              <a:t> </a:t>
            </a:r>
            <a:r>
              <a:rPr lang="en-US" sz="2800" dirty="0" err="1"/>
              <a:t>văn</a:t>
            </a:r>
            <a:r>
              <a:rPr lang="en-US" sz="2800" dirty="0"/>
              <a:t> </a:t>
            </a:r>
            <a:r>
              <a:rPr lang="en-US" sz="2800" dirty="0" err="1"/>
              <a:t>bản</a:t>
            </a:r>
            <a:r>
              <a:rPr lang="en-US" sz="2800" dirty="0"/>
              <a:t>, </a:t>
            </a:r>
            <a:r>
              <a:rPr lang="en-US" sz="2800" dirty="0" err="1"/>
              <a:t>căn</a:t>
            </a:r>
            <a:r>
              <a:rPr lang="en-US" sz="2800" dirty="0"/>
              <a:t> </a:t>
            </a:r>
            <a:r>
              <a:rPr lang="en-US" sz="2800" dirty="0" err="1"/>
              <a:t>lề</a:t>
            </a:r>
            <a:r>
              <a:rPr lang="en-US" sz="2800" dirty="0"/>
              <a:t> </a:t>
            </a:r>
            <a:r>
              <a:rPr lang="en-US" sz="2800" dirty="0" err="1"/>
              <a:t>văn</a:t>
            </a:r>
            <a:r>
              <a:rPr lang="en-US" sz="2800" dirty="0"/>
              <a:t> </a:t>
            </a:r>
            <a:r>
              <a:rPr lang="en-US" sz="2800" dirty="0" err="1"/>
              <a:t>bản</a:t>
            </a:r>
            <a:r>
              <a:rPr lang="en-US" sz="2800" dirty="0"/>
              <a:t>, </a:t>
            </a:r>
            <a:r>
              <a:rPr lang="en-US" sz="2800" dirty="0" err="1"/>
              <a:t>định</a:t>
            </a:r>
            <a:r>
              <a:rPr lang="en-US" sz="2800" dirty="0"/>
              <a:t> </a:t>
            </a:r>
            <a:r>
              <a:rPr lang="en-US" sz="2800" dirty="0" err="1"/>
              <a:t>dạng</a:t>
            </a:r>
            <a:r>
              <a:rPr lang="en-US" sz="2800" dirty="0"/>
              <a:t> </a:t>
            </a:r>
            <a:r>
              <a:rPr lang="en-US" sz="2800" dirty="0" err="1"/>
              <a:t>đoạn</a:t>
            </a:r>
            <a:r>
              <a:rPr lang="en-US" sz="2800" dirty="0"/>
              <a:t> </a:t>
            </a:r>
            <a:r>
              <a:rPr lang="en-US" sz="2800" dirty="0" err="1"/>
              <a:t>trên</a:t>
            </a:r>
            <a:r>
              <a:rPr lang="en-US" sz="2800" dirty="0"/>
              <a:t> </a:t>
            </a:r>
            <a:r>
              <a:rPr lang="en-US" sz="2800" dirty="0" err="1"/>
              <a:t>phần</a:t>
            </a:r>
            <a:r>
              <a:rPr lang="en-US" sz="2800" dirty="0"/>
              <a:t> </a:t>
            </a:r>
            <a:r>
              <a:rPr lang="en-US" sz="2800" dirty="0" err="1"/>
              <a:t>mềm</a:t>
            </a:r>
            <a:r>
              <a:rPr lang="en-US" sz="2800" dirty="0"/>
              <a:t> </a:t>
            </a:r>
            <a:r>
              <a:rPr lang="en-MY" sz="2800" dirty="0"/>
              <a:t>PowerPoint </a:t>
            </a:r>
            <a:r>
              <a:rPr lang="en-US" sz="2800" dirty="0" err="1"/>
              <a:t>bằng</a:t>
            </a:r>
            <a:r>
              <a:rPr lang="en-US" sz="2800" dirty="0"/>
              <a:t> </a:t>
            </a:r>
            <a:r>
              <a:rPr lang="en-US" sz="2800" dirty="0" err="1"/>
              <a:t>nhiều</a:t>
            </a:r>
            <a:r>
              <a:rPr lang="en-US" sz="2800" dirty="0"/>
              <a:t> </a:t>
            </a:r>
            <a:r>
              <a:rPr lang="en-US" sz="2800" dirty="0" err="1"/>
              <a:t>cách</a:t>
            </a:r>
            <a:r>
              <a:rPr lang="en-US" sz="2800" dirty="0"/>
              <a:t> </a:t>
            </a:r>
            <a:r>
              <a:rPr lang="en-US" sz="2800" dirty="0" err="1"/>
              <a:t>khác</a:t>
            </a:r>
            <a:r>
              <a:rPr lang="en-US" sz="2800" dirty="0"/>
              <a:t> </a:t>
            </a:r>
            <a:r>
              <a:rPr lang="en-US" sz="2800" dirty="0" err="1"/>
              <a:t>nhau</a:t>
            </a:r>
            <a:r>
              <a:rPr lang="en-US" sz="2800" dirty="0"/>
              <a:t>.</a:t>
            </a:r>
          </a:p>
          <a:p>
            <a:pPr lvl="0" algn="just"/>
            <a:r>
              <a:rPr lang="vi-VN" sz="2800" dirty="0"/>
              <a:t>Cách t</a:t>
            </a:r>
            <a:r>
              <a:rPr lang="en-US" sz="2800" dirty="0" err="1"/>
              <a:t>ạo</a:t>
            </a:r>
            <a:r>
              <a:rPr lang="en-US" sz="2800" dirty="0"/>
              <a:t> </a:t>
            </a:r>
            <a:r>
              <a:rPr lang="en-US" sz="2800" dirty="0" err="1"/>
              <a:t>và</a:t>
            </a:r>
            <a:r>
              <a:rPr lang="en-US" sz="2800" dirty="0"/>
              <a:t> </a:t>
            </a:r>
            <a:r>
              <a:rPr lang="en-US" sz="2800" dirty="0" err="1"/>
              <a:t>sử</a:t>
            </a:r>
            <a:r>
              <a:rPr lang="en-US" sz="2800" dirty="0"/>
              <a:t> </a:t>
            </a:r>
            <a:r>
              <a:rPr lang="en-US" sz="2800" dirty="0" err="1"/>
              <a:t>dụng</a:t>
            </a:r>
            <a:r>
              <a:rPr lang="en-US" sz="2800" dirty="0"/>
              <a:t> </a:t>
            </a:r>
            <a:r>
              <a:rPr lang="en-US" sz="2800" dirty="0" err="1"/>
              <a:t>bảng</a:t>
            </a:r>
            <a:r>
              <a:rPr lang="en-US" sz="2800" dirty="0"/>
              <a:t>, </a:t>
            </a:r>
            <a:r>
              <a:rPr lang="en-US" sz="2800" dirty="0" err="1"/>
              <a:t>Định</a:t>
            </a:r>
            <a:r>
              <a:rPr lang="en-US" sz="2800" dirty="0"/>
              <a:t> </a:t>
            </a:r>
            <a:r>
              <a:rPr lang="en-US" sz="2800" dirty="0" err="1"/>
              <a:t>dạng</a:t>
            </a:r>
            <a:r>
              <a:rPr lang="en-US" sz="2800" dirty="0"/>
              <a:t> </a:t>
            </a:r>
            <a:r>
              <a:rPr lang="en-US" sz="2800" dirty="0" err="1"/>
              <a:t>bảng</a:t>
            </a:r>
            <a:r>
              <a:rPr lang="vi-VN" sz="2800" dirty="0"/>
              <a:t> trên Slide</a:t>
            </a:r>
            <a:r>
              <a:rPr lang="en-US" sz="2800" dirty="0"/>
              <a:t>: </a:t>
            </a:r>
            <a:r>
              <a:rPr lang="en-US" sz="2800" dirty="0" err="1"/>
              <a:t>Điều</a:t>
            </a:r>
            <a:r>
              <a:rPr lang="en-US" sz="2800" dirty="0"/>
              <a:t> </a:t>
            </a:r>
            <a:r>
              <a:rPr lang="en-US" sz="2800" dirty="0" err="1"/>
              <a:t>chỉnh</a:t>
            </a:r>
            <a:r>
              <a:rPr lang="en-US" sz="2800" dirty="0"/>
              <a:t> </a:t>
            </a:r>
            <a:r>
              <a:rPr lang="en-US" sz="2800" dirty="0" err="1"/>
              <a:t>độ</a:t>
            </a:r>
            <a:r>
              <a:rPr lang="en-US" sz="2800" dirty="0"/>
              <a:t> </a:t>
            </a:r>
            <a:r>
              <a:rPr lang="en-US" sz="2800" dirty="0" err="1"/>
              <a:t>rộng</a:t>
            </a:r>
            <a:r>
              <a:rPr lang="en-US" sz="2800" dirty="0"/>
              <a:t> </a:t>
            </a:r>
            <a:r>
              <a:rPr lang="en-US" sz="2800" dirty="0" err="1"/>
              <a:t>cột</a:t>
            </a:r>
            <a:r>
              <a:rPr lang="en-US" sz="2800" dirty="0"/>
              <a:t>, </a:t>
            </a:r>
            <a:r>
              <a:rPr lang="en-US" sz="2800" dirty="0" err="1"/>
              <a:t>chiều</a:t>
            </a:r>
            <a:r>
              <a:rPr lang="en-US" sz="2800" dirty="0"/>
              <a:t> </a:t>
            </a:r>
            <a:r>
              <a:rPr lang="en-US" sz="2800" dirty="0" err="1"/>
              <a:t>cao</a:t>
            </a:r>
            <a:r>
              <a:rPr lang="en-US" sz="2800" dirty="0"/>
              <a:t> </a:t>
            </a:r>
            <a:r>
              <a:rPr lang="en-US" sz="2800" dirty="0" err="1"/>
              <a:t>của</a:t>
            </a:r>
            <a:r>
              <a:rPr lang="en-US" sz="2800" dirty="0"/>
              <a:t> </a:t>
            </a:r>
            <a:r>
              <a:rPr lang="en-US" sz="2800" dirty="0" err="1"/>
              <a:t>dòng</a:t>
            </a:r>
            <a:r>
              <a:rPr lang="en-US" sz="2800" dirty="0"/>
              <a:t>. </a:t>
            </a:r>
            <a:r>
              <a:rPr lang="en-US" sz="2800" dirty="0" err="1"/>
              <a:t>Trộn</a:t>
            </a:r>
            <a:r>
              <a:rPr lang="en-US" sz="2800" dirty="0"/>
              <a:t>, </a:t>
            </a:r>
            <a:r>
              <a:rPr lang="en-US" sz="2800" dirty="0" err="1"/>
              <a:t>tách</a:t>
            </a:r>
            <a:r>
              <a:rPr lang="en-US" sz="2800" dirty="0"/>
              <a:t> </a:t>
            </a:r>
            <a:r>
              <a:rPr lang="en-US" sz="2800" dirty="0" err="1"/>
              <a:t>các</a:t>
            </a:r>
            <a:r>
              <a:rPr lang="en-US" sz="2800" dirty="0"/>
              <a:t> ô. </a:t>
            </a:r>
            <a:r>
              <a:rPr lang="vi-VN" sz="2800" dirty="0"/>
              <a:t>Căn lề, t</a:t>
            </a:r>
            <a:r>
              <a:rPr lang="en-US" sz="2800" dirty="0" err="1"/>
              <a:t>hêm</a:t>
            </a:r>
            <a:r>
              <a:rPr lang="en-US" sz="2800" dirty="0"/>
              <a:t>, </a:t>
            </a:r>
            <a:r>
              <a:rPr lang="en-US" sz="2800" dirty="0" err="1"/>
              <a:t>thay</a:t>
            </a:r>
            <a:r>
              <a:rPr lang="en-US" sz="2800" dirty="0"/>
              <a:t> </a:t>
            </a:r>
            <a:r>
              <a:rPr lang="en-US" sz="2800" dirty="0" err="1"/>
              <a:t>đổi</a:t>
            </a:r>
            <a:r>
              <a:rPr lang="en-US" sz="2800" dirty="0"/>
              <a:t> </a:t>
            </a:r>
            <a:r>
              <a:rPr lang="en-US" sz="2800" dirty="0" err="1"/>
              <a:t>hoặc</a:t>
            </a:r>
            <a:r>
              <a:rPr lang="en-US" sz="2800" dirty="0"/>
              <a:t> </a:t>
            </a:r>
            <a:r>
              <a:rPr lang="en-US" sz="2800" dirty="0" err="1"/>
              <a:t>xóa</a:t>
            </a:r>
            <a:r>
              <a:rPr lang="en-US" sz="2800" dirty="0"/>
              <a:t> </a:t>
            </a:r>
            <a:r>
              <a:rPr lang="en-US" sz="2800" dirty="0" err="1"/>
              <a:t>đường</a:t>
            </a:r>
            <a:r>
              <a:rPr lang="en-US" sz="2800" dirty="0"/>
              <a:t> </a:t>
            </a:r>
            <a:r>
              <a:rPr lang="en-US" sz="2800" dirty="0" err="1"/>
              <a:t>viền</a:t>
            </a:r>
            <a:r>
              <a:rPr lang="en-US" sz="2800" dirty="0"/>
              <a:t> </a:t>
            </a:r>
            <a:r>
              <a:rPr lang="en-US" sz="2800" dirty="0" err="1"/>
              <a:t>của</a:t>
            </a:r>
            <a:r>
              <a:rPr lang="en-US" sz="2800" dirty="0"/>
              <a:t> </a:t>
            </a:r>
            <a:r>
              <a:rPr lang="en-US" sz="2800" dirty="0" err="1"/>
              <a:t>các</a:t>
            </a:r>
            <a:r>
              <a:rPr lang="en-US" sz="2800" dirty="0"/>
              <a:t> ô </a:t>
            </a:r>
            <a:r>
              <a:rPr lang="en-US" sz="2800" dirty="0" err="1"/>
              <a:t>được</a:t>
            </a:r>
            <a:r>
              <a:rPr lang="en-US" sz="2800" dirty="0"/>
              <a:t> </a:t>
            </a:r>
            <a:r>
              <a:rPr lang="en-US" sz="2800" dirty="0" err="1"/>
              <a:t>chọn</a:t>
            </a:r>
            <a:r>
              <a:rPr lang="en-US" sz="2800" dirty="0"/>
              <a:t>, </a:t>
            </a:r>
            <a:r>
              <a:rPr lang="en-US" sz="2800" dirty="0" err="1"/>
              <a:t>thêm</a:t>
            </a:r>
            <a:r>
              <a:rPr lang="en-US" sz="2800" dirty="0"/>
              <a:t>, </a:t>
            </a:r>
            <a:r>
              <a:rPr lang="en-US" sz="2800" dirty="0" err="1"/>
              <a:t>thay</a:t>
            </a:r>
            <a:r>
              <a:rPr lang="en-US" sz="2800" dirty="0"/>
              <a:t> </a:t>
            </a:r>
            <a:r>
              <a:rPr lang="en-US" sz="2800" dirty="0" err="1"/>
              <a:t>đổi</a:t>
            </a:r>
            <a:r>
              <a:rPr lang="en-US" sz="2800" dirty="0"/>
              <a:t> </a:t>
            </a:r>
            <a:r>
              <a:rPr lang="en-US" sz="2800" dirty="0" err="1"/>
              <a:t>hoặc</a:t>
            </a:r>
            <a:r>
              <a:rPr lang="en-US" sz="2800" dirty="0"/>
              <a:t> </a:t>
            </a:r>
            <a:r>
              <a:rPr lang="en-US" sz="2800" dirty="0" err="1"/>
              <a:t>xóa</a:t>
            </a:r>
            <a:r>
              <a:rPr lang="en-US" sz="2800" dirty="0"/>
              <a:t> </a:t>
            </a:r>
            <a:r>
              <a:rPr lang="en-US" sz="2800" dirty="0" err="1"/>
              <a:t>bóng</a:t>
            </a:r>
            <a:r>
              <a:rPr lang="en-US" sz="2800" dirty="0"/>
              <a:t> hay </a:t>
            </a:r>
            <a:r>
              <a:rPr lang="en-US" sz="2800" dirty="0" err="1"/>
              <a:t>tô</a:t>
            </a:r>
            <a:r>
              <a:rPr lang="en-US" sz="2800" dirty="0"/>
              <a:t> </a:t>
            </a:r>
            <a:r>
              <a:rPr lang="en-US" sz="2800" dirty="0" err="1"/>
              <a:t>nền</a:t>
            </a:r>
            <a:r>
              <a:rPr lang="en-US" sz="2800" dirty="0"/>
              <a:t> </a:t>
            </a:r>
            <a:r>
              <a:rPr lang="en-US" sz="2800" dirty="0" err="1"/>
              <a:t>cho</a:t>
            </a:r>
            <a:r>
              <a:rPr lang="en-US" sz="2800" dirty="0"/>
              <a:t> </a:t>
            </a:r>
            <a:r>
              <a:rPr lang="en-US" sz="2800" dirty="0" err="1"/>
              <a:t>các</a:t>
            </a:r>
            <a:r>
              <a:rPr lang="en-US" sz="2800" dirty="0"/>
              <a:t> ô </a:t>
            </a:r>
            <a:r>
              <a:rPr lang="en-US" sz="2800" dirty="0" err="1"/>
              <a:t>được</a:t>
            </a:r>
            <a:r>
              <a:rPr lang="en-US" sz="2800" dirty="0"/>
              <a:t> </a:t>
            </a:r>
            <a:r>
              <a:rPr lang="en-US" sz="2800" dirty="0" err="1"/>
              <a:t>chọn</a:t>
            </a:r>
            <a:r>
              <a:rPr lang="en-US" sz="2800" dirty="0"/>
              <a:t> </a:t>
            </a:r>
            <a:r>
              <a:rPr lang="en-US" sz="2800" dirty="0" err="1"/>
              <a:t>trong</a:t>
            </a:r>
            <a:r>
              <a:rPr lang="en-US" sz="2800" dirty="0"/>
              <a:t> </a:t>
            </a:r>
            <a:r>
              <a:rPr lang="en-MY" sz="2800" dirty="0"/>
              <a:t>PowerPoint.</a:t>
            </a:r>
            <a:endParaRPr lang="en-US" sz="2800" dirty="0"/>
          </a:p>
          <a:p>
            <a:pPr lvl="0" algn="just"/>
            <a:r>
              <a:rPr lang="vi-VN" sz="2800" dirty="0"/>
              <a:t>Cách t</a:t>
            </a:r>
            <a:r>
              <a:rPr lang="en-US" sz="2800" dirty="0" err="1"/>
              <a:t>ạo</a:t>
            </a:r>
            <a:r>
              <a:rPr lang="en-US" sz="2800" dirty="0"/>
              <a:t> </a:t>
            </a:r>
            <a:r>
              <a:rPr lang="en-US" sz="2800" dirty="0" err="1"/>
              <a:t>biểu</a:t>
            </a:r>
            <a:r>
              <a:rPr lang="en-US" sz="2800" dirty="0"/>
              <a:t> </a:t>
            </a:r>
            <a:r>
              <a:rPr lang="en-US" sz="2800" dirty="0" err="1"/>
              <a:t>đồ</a:t>
            </a:r>
            <a:r>
              <a:rPr lang="en-US" sz="2800" dirty="0"/>
              <a:t> </a:t>
            </a:r>
            <a:r>
              <a:rPr lang="en-US" sz="2800" dirty="0" err="1"/>
              <a:t>trong</a:t>
            </a:r>
            <a:r>
              <a:rPr lang="en-US" sz="2800" dirty="0"/>
              <a:t> </a:t>
            </a:r>
            <a:r>
              <a:rPr lang="en-MY" sz="2800" dirty="0"/>
              <a:t>PowerPoint, </a:t>
            </a:r>
            <a:r>
              <a:rPr lang="en-MY" sz="2800" dirty="0" err="1"/>
              <a:t>định</a:t>
            </a:r>
            <a:r>
              <a:rPr lang="en-MY" sz="2800" dirty="0"/>
              <a:t> </a:t>
            </a:r>
            <a:r>
              <a:rPr lang="en-MY" sz="2800" dirty="0" err="1"/>
              <a:t>dạng</a:t>
            </a:r>
            <a:r>
              <a:rPr lang="en-MY" sz="2800" dirty="0"/>
              <a:t> </a:t>
            </a:r>
            <a:r>
              <a:rPr lang="en-MY" sz="2800" dirty="0" err="1"/>
              <a:t>biểu</a:t>
            </a:r>
            <a:r>
              <a:rPr lang="en-MY" sz="2800" dirty="0"/>
              <a:t> </a:t>
            </a:r>
            <a:r>
              <a:rPr lang="en-MY" sz="2800" dirty="0" err="1"/>
              <a:t>đồ</a:t>
            </a:r>
            <a:r>
              <a:rPr lang="vi-VN" sz="2800" dirty="0"/>
              <a:t>.</a:t>
            </a:r>
            <a:endParaRPr lang="en-US" sz="2800" dirty="0"/>
          </a:p>
          <a:p>
            <a:pPr lvl="0" algn="just"/>
            <a:r>
              <a:rPr lang="vi-VN" sz="2800" dirty="0"/>
              <a:t>Cách c</a:t>
            </a:r>
            <a:r>
              <a:rPr lang="en-US" sz="2800" dirty="0" err="1"/>
              <a:t>hèn</a:t>
            </a:r>
            <a:r>
              <a:rPr lang="en-US" sz="2800" dirty="0"/>
              <a:t> </a:t>
            </a:r>
            <a:r>
              <a:rPr lang="en-US" sz="2800" dirty="0" err="1"/>
              <a:t>và</a:t>
            </a:r>
            <a:r>
              <a:rPr lang="en-US" sz="2800" dirty="0"/>
              <a:t> </a:t>
            </a:r>
            <a:r>
              <a:rPr lang="en-US" sz="2800" dirty="0" err="1"/>
              <a:t>hiệu</a:t>
            </a:r>
            <a:r>
              <a:rPr lang="en-US" sz="2800" dirty="0"/>
              <a:t> </a:t>
            </a:r>
            <a:r>
              <a:rPr lang="en-US" sz="2800" dirty="0" err="1"/>
              <a:t>chỉnh</a:t>
            </a:r>
            <a:r>
              <a:rPr lang="en-US" sz="2800" dirty="0"/>
              <a:t> </a:t>
            </a:r>
            <a:r>
              <a:rPr lang="vi-VN" sz="2800" dirty="0"/>
              <a:t>sắc độ, tạo khung hình </a:t>
            </a:r>
            <a:r>
              <a:rPr lang="en-US" sz="2800" dirty="0" err="1"/>
              <a:t>ảnh</a:t>
            </a:r>
            <a:r>
              <a:rPr lang="en-US" sz="2800" dirty="0"/>
              <a:t> </a:t>
            </a:r>
            <a:r>
              <a:rPr lang="en-US" sz="2800" dirty="0" err="1"/>
              <a:t>hoặc</a:t>
            </a:r>
            <a:r>
              <a:rPr lang="en-US" sz="2800" dirty="0"/>
              <a:t> ClipArt </a:t>
            </a:r>
            <a:r>
              <a:rPr lang="vi-VN" sz="2800" dirty="0"/>
              <a:t>trên</a:t>
            </a:r>
            <a:r>
              <a:rPr lang="en-MY" sz="2800" dirty="0"/>
              <a:t> Slide.</a:t>
            </a:r>
            <a:endParaRPr lang="en-US" sz="2800" dirty="0"/>
          </a:p>
        </p:txBody>
      </p:sp>
    </p:spTree>
    <p:extLst>
      <p:ext uri="{BB962C8B-B14F-4D97-AF65-F5344CB8AC3E}">
        <p14:creationId xmlns:p14="http://schemas.microsoft.com/office/powerpoint/2010/main" val="18505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anim calcmode="lin" valueType="num">
                                      <p:cBhvr>
                                        <p:cTn id="2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fade">
                                      <p:cBhvr>
                                        <p:cTn id="32" dur="1000"/>
                                        <p:tgtEl>
                                          <p:spTgt spid="2">
                                            <p:txEl>
                                              <p:pRg st="3" end="3"/>
                                            </p:txEl>
                                          </p:spTgt>
                                        </p:tgtEl>
                                      </p:cBhvr>
                                    </p:animEffect>
                                    <p:anim calcmode="lin" valueType="num">
                                      <p:cBhvr>
                                        <p:cTn id="3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anim calcmode="lin" valueType="num">
                                      <p:cBhvr>
                                        <p:cTn id="4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61897" y="533400"/>
            <a:ext cx="4639350" cy="477054"/>
            <a:chOff x="696578" y="1445277"/>
            <a:chExt cx="6185806" cy="477054"/>
          </a:xfrm>
        </p:grpSpPr>
        <p:sp>
          <p:nvSpPr>
            <p:cNvPr id="18" name="Rectangle 17"/>
            <p:cNvSpPr/>
            <p:nvPr/>
          </p:nvSpPr>
          <p:spPr>
            <a:xfrm>
              <a:off x="696578" y="147027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00453" y="1445277"/>
              <a:ext cx="5781931" cy="477054"/>
            </a:xfrm>
            <a:prstGeom prst="rect">
              <a:avLst/>
            </a:prstGeom>
            <a:noFill/>
          </p:spPr>
          <p:txBody>
            <a:bodyPr wrap="none" rtlCol="0">
              <a:spAutoFit/>
            </a:bodyPr>
            <a:lstStyle/>
            <a:p>
              <a:r>
                <a:rPr lang="en-US" sz="2500" b="1" dirty="0" err="1" smtClean="0">
                  <a:solidFill>
                    <a:srgbClr val="3333CC"/>
                  </a:solidFill>
                  <a:latin typeface="Arial" panose="020B0604020202020204" pitchFamily="34" charset="0"/>
                  <a:cs typeface="Arial" panose="020B0604020202020204" pitchFamily="34" charset="0"/>
                </a:rPr>
                <a:t>Nội</a:t>
              </a:r>
              <a:r>
                <a:rPr lang="en-US" sz="2500" b="1" dirty="0" smtClean="0">
                  <a:solidFill>
                    <a:srgbClr val="3333CC"/>
                  </a:solidFill>
                  <a:latin typeface="Arial" panose="020B0604020202020204" pitchFamily="34" charset="0"/>
                  <a:cs typeface="Arial" panose="020B0604020202020204" pitchFamily="34" charset="0"/>
                </a:rPr>
                <a:t> dung </a:t>
              </a:r>
              <a:r>
                <a:rPr lang="en-US" sz="2500" b="1" dirty="0" err="1">
                  <a:solidFill>
                    <a:srgbClr val="3333CC"/>
                  </a:solidFill>
                  <a:latin typeface="Arial" panose="020B0604020202020204" pitchFamily="34" charset="0"/>
                  <a:cs typeface="Arial" panose="020B0604020202020204" pitchFamily="34" charset="0"/>
                </a:rPr>
                <a:t>t</a:t>
              </a:r>
              <a:r>
                <a:rPr lang="en-US" sz="2500" b="1" dirty="0" err="1" smtClean="0">
                  <a:solidFill>
                    <a:srgbClr val="3333CC"/>
                  </a:solidFill>
                  <a:latin typeface="Arial" panose="020B0604020202020204" pitchFamily="34" charset="0"/>
                  <a:cs typeface="Arial" panose="020B0604020202020204" pitchFamily="34" charset="0"/>
                </a:rPr>
                <a:t>hực</a:t>
              </a:r>
              <a:r>
                <a:rPr lang="en-US" sz="2500" b="1" dirty="0" smtClean="0">
                  <a:solidFill>
                    <a:srgbClr val="3333CC"/>
                  </a:solidFill>
                  <a:latin typeface="Arial" panose="020B0604020202020204" pitchFamily="34" charset="0"/>
                  <a:cs typeface="Arial" panose="020B0604020202020204" pitchFamily="34" charset="0"/>
                </a:rPr>
                <a:t> </a:t>
              </a:r>
              <a:r>
                <a:rPr lang="en-US" sz="2500" b="1" dirty="0" err="1" smtClean="0">
                  <a:solidFill>
                    <a:srgbClr val="3333CC"/>
                  </a:solidFill>
                  <a:latin typeface="Arial" panose="020B0604020202020204" pitchFamily="34" charset="0"/>
                  <a:cs typeface="Arial" panose="020B0604020202020204" pitchFamily="34" charset="0"/>
                </a:rPr>
                <a:t>hành</a:t>
              </a:r>
              <a:r>
                <a:rPr lang="en-US" sz="2500" b="1" dirty="0" smtClean="0">
                  <a:solidFill>
                    <a:srgbClr val="3333CC"/>
                  </a:solidFill>
                  <a:latin typeface="Arial" panose="020B0604020202020204" pitchFamily="34" charset="0"/>
                  <a:cs typeface="Arial" panose="020B0604020202020204" pitchFamily="34" charset="0"/>
                </a:rPr>
                <a:t> 6 </a:t>
              </a:r>
              <a:r>
                <a:rPr lang="en-US" sz="2500" b="1" dirty="0" err="1" smtClean="0">
                  <a:solidFill>
                    <a:srgbClr val="3333CC"/>
                  </a:solidFill>
                  <a:latin typeface="Arial" panose="020B0604020202020204" pitchFamily="34" charset="0"/>
                  <a:cs typeface="Arial" panose="020B0604020202020204" pitchFamily="34" charset="0"/>
                </a:rPr>
                <a:t>điểm</a:t>
              </a:r>
              <a:endParaRPr lang="en-US" sz="2500" b="1" dirty="0">
                <a:solidFill>
                  <a:srgbClr val="3333CC"/>
                </a:solidFill>
                <a:latin typeface="Arial" panose="020B0604020202020204" pitchFamily="34" charset="0"/>
                <a:cs typeface="Arial" panose="020B0604020202020204" pitchFamily="34" charset="0"/>
              </a:endParaRPr>
            </a:p>
          </p:txBody>
        </p:sp>
      </p:grpSp>
      <p:sp>
        <p:nvSpPr>
          <p:cNvPr id="2" name="Rectangle 1"/>
          <p:cNvSpPr/>
          <p:nvPr/>
        </p:nvSpPr>
        <p:spPr>
          <a:xfrm>
            <a:off x="457200" y="1524000"/>
            <a:ext cx="8159532" cy="4524315"/>
          </a:xfrm>
          <a:prstGeom prst="rect">
            <a:avLst/>
          </a:prstGeom>
        </p:spPr>
        <p:txBody>
          <a:bodyPr wrap="square">
            <a:spAutoFit/>
          </a:bodyPr>
          <a:lstStyle/>
          <a:p>
            <a:pPr marL="457200" indent="-457200" algn="just">
              <a:buFontTx/>
              <a:buChar char="-"/>
            </a:pPr>
            <a:r>
              <a:rPr lang="vi-VN" sz="3200" dirty="0" smtClean="0"/>
              <a:t>Lập </a:t>
            </a:r>
            <a:r>
              <a:rPr lang="vi-VN" sz="3200" dirty="0"/>
              <a:t>bảng tính, đổi tên trang tính, định dạng trang tính, tạo công thức đơn giản, chèn biểu đồ phù hợp, thay đổi bố cục biểu đồ trên các thành phần theo yêu cầu, lưu sổ </a:t>
            </a:r>
            <a:r>
              <a:rPr lang="vi-VN" sz="3200" dirty="0" smtClean="0"/>
              <a:t>tính</a:t>
            </a:r>
            <a:endParaRPr lang="en-US" sz="3200" dirty="0" smtClean="0"/>
          </a:p>
          <a:p>
            <a:pPr marL="457200" indent="-457200" algn="just">
              <a:buFontTx/>
              <a:buChar char="-"/>
            </a:pPr>
            <a:r>
              <a:rPr lang="vi-VN" sz="3200" dirty="0" smtClean="0"/>
              <a:t>Tạo </a:t>
            </a:r>
            <a:r>
              <a:rPr lang="vi-VN" sz="3200" dirty="0"/>
              <a:t>bài trình chiếu theo các chủ đề: Hoa, động vật, mùa trong năm; chèn và định dạng: bảng, biểu đồ, ảnh hoặc ClipArt, lưu bài trình chiếu</a:t>
            </a:r>
            <a:r>
              <a:rPr lang="vi-VN" sz="3200" dirty="0" smtClean="0"/>
              <a:t>.</a:t>
            </a:r>
            <a:endParaRPr lang="en-US" sz="3200" dirty="0"/>
          </a:p>
        </p:txBody>
      </p:sp>
    </p:spTree>
    <p:extLst>
      <p:ext uri="{BB962C8B-B14F-4D97-AF65-F5344CB8AC3E}">
        <p14:creationId xmlns:p14="http://schemas.microsoft.com/office/powerpoint/2010/main" val="7494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54213" y="555761"/>
            <a:ext cx="2534747" cy="74860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latin typeface="Arial" panose="020B0604020202020204" pitchFamily="34" charset="0"/>
                <a:cs typeface="Arial" panose="020B0604020202020204" pitchFamily="34" charset="0"/>
              </a:rPr>
              <a:t>DẶN DÒ</a:t>
            </a:r>
            <a:endParaRPr lang="en-US" sz="2800" b="1" dirty="0">
              <a:solidFill>
                <a:schemeClr val="bg1"/>
              </a:solidFill>
              <a:latin typeface="Arial" panose="020B0604020202020204" pitchFamily="34" charset="0"/>
              <a:cs typeface="Arial" panose="020B0604020202020204" pitchFamily="34" charset="0"/>
            </a:endParaRPr>
          </a:p>
        </p:txBody>
      </p:sp>
      <p:grpSp>
        <p:nvGrpSpPr>
          <p:cNvPr id="3" name="Group 2"/>
          <p:cNvGrpSpPr/>
          <p:nvPr/>
        </p:nvGrpSpPr>
        <p:grpSpPr>
          <a:xfrm>
            <a:off x="1289714" y="1992574"/>
            <a:ext cx="6479275" cy="3330054"/>
            <a:chOff x="1719618" y="1992574"/>
            <a:chExt cx="8639033" cy="3330054"/>
          </a:xfrm>
        </p:grpSpPr>
        <p:sp>
          <p:nvSpPr>
            <p:cNvPr id="9" name="Rounded Rectangle 8"/>
            <p:cNvSpPr/>
            <p:nvPr/>
          </p:nvSpPr>
          <p:spPr>
            <a:xfrm>
              <a:off x="1719618" y="1992574"/>
              <a:ext cx="8639033" cy="333005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a:latin typeface="Arial" panose="020B0604020202020204" pitchFamily="34" charset="0"/>
                <a:cs typeface="Arial" panose="020B0604020202020204" pitchFamily="34" charset="0"/>
              </a:endParaRPr>
            </a:p>
          </p:txBody>
        </p:sp>
        <p:sp>
          <p:nvSpPr>
            <p:cNvPr id="2" name="Rectangle 1"/>
            <p:cNvSpPr/>
            <p:nvPr/>
          </p:nvSpPr>
          <p:spPr>
            <a:xfrm>
              <a:off x="2047165" y="2960933"/>
              <a:ext cx="7997586" cy="1384995"/>
            </a:xfrm>
            <a:prstGeom prst="rect">
              <a:avLst/>
            </a:prstGeom>
          </p:spPr>
          <p:txBody>
            <a:bodyPr wrap="square">
              <a:spAutoFit/>
            </a:bodyPr>
            <a:lstStyle/>
            <a:p>
              <a:pPr algn="ctr">
                <a:lnSpc>
                  <a:spcPct val="150000"/>
                </a:lnSpc>
              </a:pP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Về</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nhà</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em</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ôn</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tập</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thêm</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để</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ghi</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nhớ</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khắc</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sâu</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kiến</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rgbClr val="3333CC"/>
                  </a:solidFill>
                  <a:latin typeface="Arial" panose="020B0604020202020204" pitchFamily="34" charset="0"/>
                  <a:ea typeface="Times New Roman" panose="02020603050405020304" pitchFamily="18" charset="0"/>
                  <a:cs typeface="Arial" panose="020B0604020202020204" pitchFamily="34" charset="0"/>
                </a:rPr>
                <a:t>thức</a:t>
              </a:r>
              <a:r>
                <a:rPr lang="en-US" sz="2800" dirty="0" smtClean="0">
                  <a:solidFill>
                    <a:srgbClr val="3333CC"/>
                  </a:solidFill>
                  <a:latin typeface="Arial" panose="020B0604020202020204" pitchFamily="34" charset="0"/>
                  <a:ea typeface="Times New Roman" panose="02020603050405020304" pitchFamily="18" charset="0"/>
                  <a:cs typeface="Arial" panose="020B0604020202020204" pitchFamily="34" charset="0"/>
                </a:rPr>
                <a:t>! </a:t>
              </a:r>
              <a:endParaRPr lang="en-US" sz="2800" dirty="0">
                <a:solidFill>
                  <a:srgbClr val="3333CC"/>
                </a:solidFill>
                <a:effectLst/>
                <a:latin typeface="Arial" panose="020B0604020202020204" pitchFamily="34" charset="0"/>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73320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0&quot;/&gt;&lt;/object&gt;&lt;object type=&quot;3&quot; unique_id=&quot;10005&quot;&gt;&lt;property id=&quot;20148&quot; value=&quot;5&quot;/&gt;&lt;property id=&quot;20300&quot; value=&quot;Slide 2&quot;/&gt;&lt;property id=&quot;20307&quot; value=&quot;261&quot;/&gt;&lt;/object&gt;&lt;object type=&quot;3&quot; unique_id=&quot;10006&quot;&gt;&lt;property id=&quot;20148&quot; value=&quot;5&quot;/&gt;&lt;property id=&quot;20300&quot; value=&quot;Slide 3&quot;/&gt;&lt;property id=&quot;20307&quot; value=&quot;271&quot;/&gt;&lt;/object&gt;&lt;object type=&quot;3&quot; unique_id=&quot;10007&quot;&gt;&lt;property id=&quot;20148&quot; value=&quot;5&quot;/&gt;&lt;property id=&quot;20300&quot; value=&quot;Slide 4&quot;/&gt;&lt;property id=&quot;20307&quot; value=&quot;273&quot;/&gt;&lt;/object&gt;&lt;object type=&quot;3&quot; unique_id=&quot;10008&quot;&gt;&lt;property id=&quot;20148&quot; value=&quot;5&quot;/&gt;&lt;property id=&quot;20300&quot; value=&quot;Slide 5&quot;/&gt;&lt;property id=&quot;20307&quot; value=&quot;274&quot;/&gt;&lt;/object&gt;&lt;object type=&quot;3&quot; unique_id=&quot;10009&quot;&gt;&lt;property id=&quot;20148&quot; value=&quot;5&quot;/&gt;&lt;property id=&quot;20300&quot; value=&quot;Slide 6&quot;/&gt;&lt;property id=&quot;20307&quot; value=&quot;275&quot;/&gt;&lt;/object&gt;&lt;object type=&quot;3&quot; unique_id=&quot;10010&quot;&gt;&lt;property id=&quot;20148&quot; value=&quot;5&quot;/&gt;&lt;property id=&quot;20300&quot; value=&quot;Slide 7&quot;/&gt;&lt;property id=&quot;20307&quot; value=&quot;276&quot;/&gt;&lt;/object&gt;&lt;object type=&quot;3&quot; unique_id=&quot;10011&quot;&gt;&lt;property id=&quot;20148&quot; value=&quot;5&quot;/&gt;&lt;property id=&quot;20300&quot; value=&quot;Slide 8&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543</Words>
  <Application>Microsoft Office PowerPoint</Application>
  <PresentationFormat>On-screen Show (4:3)</PresentationFormat>
  <Paragraphs>36</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MTC</dc:creator>
  <cp:lastModifiedBy>MTC</cp:lastModifiedBy>
  <cp:revision>4</cp:revision>
  <dcterms:created xsi:type="dcterms:W3CDTF">2023-04-20T10:01:10Z</dcterms:created>
  <dcterms:modified xsi:type="dcterms:W3CDTF">2023-04-20T10:13:07Z</dcterms:modified>
</cp:coreProperties>
</file>