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71" r:id="rId4"/>
    <p:sldId id="273" r:id="rId5"/>
    <p:sldId id="274" r:id="rId6"/>
    <p:sldId id="270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1D288-EF64-4DBC-8421-92723AED738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37376-EFE7-4D2A-B53F-830F2EFA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8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2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7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0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7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4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8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5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094281" y="1570675"/>
            <a:ext cx="5187303" cy="763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US" sz="4000" b="1" dirty="0" err="1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Ôn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tập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học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kỳ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2</a:t>
            </a:r>
            <a:endParaRPr lang="vi-VN" sz="44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2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390885" cy="477054"/>
            <a:chOff x="696578" y="1445277"/>
            <a:chExt cx="5854518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4506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lý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thuyết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b="1" dirty="0" err="1"/>
              <a:t>Chủ</a:t>
            </a:r>
            <a:r>
              <a:rPr lang="en-US" sz="3200" b="1" dirty="0"/>
              <a:t> </a:t>
            </a:r>
            <a:r>
              <a:rPr lang="en-US" sz="3200" b="1" dirty="0" err="1"/>
              <a:t>đề</a:t>
            </a:r>
            <a:r>
              <a:rPr lang="en-US" sz="3200" b="1" dirty="0"/>
              <a:t> A: Internet </a:t>
            </a:r>
            <a:r>
              <a:rPr lang="en-US" sz="3200" b="1" dirty="0" err="1"/>
              <a:t>và</a:t>
            </a:r>
            <a:r>
              <a:rPr lang="en-US" sz="3200" b="1" dirty="0"/>
              <a:t> </a:t>
            </a:r>
            <a:r>
              <a:rPr lang="en-US" sz="3200" b="1" dirty="0" err="1"/>
              <a:t>truyền</a:t>
            </a:r>
            <a:r>
              <a:rPr lang="en-US" sz="3200" b="1" dirty="0"/>
              <a:t> </a:t>
            </a:r>
            <a:r>
              <a:rPr lang="en-US" sz="3200" b="1" dirty="0" err="1"/>
              <a:t>thông</a:t>
            </a:r>
            <a:r>
              <a:rPr lang="en-US" sz="3200" b="1" dirty="0"/>
              <a:t> </a:t>
            </a:r>
            <a:r>
              <a:rPr lang="en-US" sz="3200" b="1" dirty="0" err="1"/>
              <a:t>số</a:t>
            </a:r>
            <a:r>
              <a:rPr lang="en-US" sz="3200" b="1" dirty="0"/>
              <a:t> - </a:t>
            </a:r>
            <a:r>
              <a:rPr lang="en-US" sz="3200" b="1" dirty="0" err="1"/>
              <a:t>Bài</a:t>
            </a:r>
            <a:r>
              <a:rPr lang="en-US" sz="3200" b="1" dirty="0"/>
              <a:t> 2: </a:t>
            </a:r>
            <a:r>
              <a:rPr lang="en-US" sz="3200" b="1" dirty="0" err="1"/>
              <a:t>Tớ</a:t>
            </a:r>
            <a:r>
              <a:rPr lang="en-US" sz="3200" b="1" dirty="0"/>
              <a:t> </a:t>
            </a:r>
            <a:r>
              <a:rPr lang="en-US" sz="3200" b="1" dirty="0" err="1"/>
              <a:t>liên</a:t>
            </a:r>
            <a:r>
              <a:rPr lang="en-US" sz="3200" b="1" dirty="0"/>
              <a:t> </a:t>
            </a:r>
            <a:r>
              <a:rPr lang="en-US" sz="3200" b="1" dirty="0" err="1"/>
              <a:t>lạc</a:t>
            </a:r>
            <a:r>
              <a:rPr lang="en-US" sz="3200" b="1" dirty="0"/>
              <a:t> </a:t>
            </a:r>
            <a:r>
              <a:rPr lang="en-US" sz="3200" b="1" dirty="0" err="1"/>
              <a:t>được</a:t>
            </a:r>
            <a:r>
              <a:rPr lang="en-US" sz="3200" b="1" dirty="0"/>
              <a:t> </a:t>
            </a:r>
            <a:r>
              <a:rPr lang="en-US" sz="3200" b="1" dirty="0" err="1"/>
              <a:t>với</a:t>
            </a:r>
            <a:r>
              <a:rPr lang="en-US" sz="3200" b="1" dirty="0"/>
              <a:t> </a:t>
            </a:r>
            <a:r>
              <a:rPr lang="en-US" sz="3200" b="1" dirty="0" err="1"/>
              <a:t>mọi</a:t>
            </a:r>
            <a:r>
              <a:rPr lang="en-US" sz="3200" b="1" dirty="0"/>
              <a:t> </a:t>
            </a:r>
            <a:r>
              <a:rPr lang="en-US" sz="3200" b="1" dirty="0" err="1"/>
              <a:t>người</a:t>
            </a:r>
            <a:r>
              <a:rPr lang="en-US" sz="3200" b="1" dirty="0"/>
              <a:t> ở </a:t>
            </a:r>
            <a:r>
              <a:rPr lang="en-US" sz="3200" b="1" dirty="0" err="1"/>
              <a:t>khắp</a:t>
            </a:r>
            <a:r>
              <a:rPr lang="en-US" sz="3200" b="1" dirty="0"/>
              <a:t> </a:t>
            </a:r>
            <a:r>
              <a:rPr lang="en-US" sz="3200" b="1" dirty="0" err="1"/>
              <a:t>mọi</a:t>
            </a:r>
            <a:r>
              <a:rPr lang="en-US" sz="3200" b="1" dirty="0"/>
              <a:t> </a:t>
            </a:r>
            <a:r>
              <a:rPr lang="en-US" sz="3200" b="1" dirty="0" err="1"/>
              <a:t>nơi</a:t>
            </a:r>
            <a:r>
              <a:rPr lang="en-US" sz="3200" b="1" dirty="0"/>
              <a:t> </a:t>
            </a:r>
            <a:r>
              <a:rPr lang="en-US" sz="3200" b="1" dirty="0" err="1"/>
              <a:t>trên</a:t>
            </a:r>
            <a:r>
              <a:rPr lang="en-US" sz="3200" b="1" dirty="0"/>
              <a:t> </a:t>
            </a:r>
            <a:r>
              <a:rPr lang="en-US" sz="3200" b="1" dirty="0" err="1"/>
              <a:t>thế</a:t>
            </a:r>
            <a:r>
              <a:rPr lang="en-US" sz="3200" b="1" dirty="0"/>
              <a:t> </a:t>
            </a:r>
            <a:r>
              <a:rPr lang="en-US" sz="3200" b="1" dirty="0" err="1"/>
              <a:t>giới</a:t>
            </a:r>
            <a:endParaRPr lang="en-US" sz="32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khái</a:t>
            </a:r>
            <a:r>
              <a:rPr lang="en-US" sz="3200" dirty="0"/>
              <a:t> </a:t>
            </a:r>
            <a:r>
              <a:rPr lang="en-US" sz="3200" dirty="0" err="1"/>
              <a:t>niệm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nghị</a:t>
            </a:r>
            <a:r>
              <a:rPr lang="en-US" sz="3200" dirty="0"/>
              <a:t> </a:t>
            </a:r>
            <a:r>
              <a:rPr lang="en-US" sz="3200" dirty="0" err="1"/>
              <a:t>truyền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sử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nghị</a:t>
            </a:r>
            <a:r>
              <a:rPr lang="en-US" sz="3200" dirty="0"/>
              <a:t> </a:t>
            </a:r>
            <a:r>
              <a:rPr lang="en-US" sz="3200" dirty="0" err="1"/>
              <a:t>truyền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7088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390885" cy="477054"/>
            <a:chOff x="696578" y="1445277"/>
            <a:chExt cx="5854519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45064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lý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thuyết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219200"/>
            <a:ext cx="81595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err="1"/>
              <a:t>Chủ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B: </a:t>
            </a:r>
            <a:r>
              <a:rPr lang="en-US" sz="2800" b="1" dirty="0" err="1"/>
              <a:t>Công</a:t>
            </a:r>
            <a:r>
              <a:rPr lang="en-US" sz="2800" b="1" dirty="0"/>
              <a:t> </a:t>
            </a:r>
            <a:r>
              <a:rPr lang="en-US" sz="2800" b="1" dirty="0" err="1"/>
              <a:t>dân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- </a:t>
            </a:r>
            <a:r>
              <a:rPr lang="en-US" sz="2800" b="1" dirty="0" err="1"/>
              <a:t>Bài</a:t>
            </a:r>
            <a:r>
              <a:rPr lang="en-US" sz="2800" b="1" dirty="0"/>
              <a:t> 1: </a:t>
            </a:r>
            <a:r>
              <a:rPr lang="en-US" sz="2800" b="1" dirty="0" err="1"/>
              <a:t>Tớ</a:t>
            </a:r>
            <a:r>
              <a:rPr lang="en-US" sz="2800" b="1" dirty="0"/>
              <a:t> </a:t>
            </a:r>
            <a:r>
              <a:rPr lang="en-US" sz="2800" b="1" dirty="0" err="1"/>
              <a:t>cần</a:t>
            </a:r>
            <a:r>
              <a:rPr lang="en-US" sz="2800" b="1" dirty="0"/>
              <a:t> </a:t>
            </a:r>
            <a:r>
              <a:rPr lang="en-US" sz="2800" b="1" dirty="0" err="1"/>
              <a:t>chú</a:t>
            </a:r>
            <a:r>
              <a:rPr lang="en-US" sz="2800" b="1" dirty="0"/>
              <a:t> ý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gì</a:t>
            </a:r>
            <a:r>
              <a:rPr lang="en-US" sz="2800" b="1" dirty="0"/>
              <a:t> </a:t>
            </a:r>
            <a:r>
              <a:rPr lang="en-US" sz="2800" b="1" dirty="0" err="1"/>
              <a:t>khi</a:t>
            </a:r>
            <a:r>
              <a:rPr lang="en-US" sz="2800" b="1" dirty="0"/>
              <a:t> “online"?</a:t>
            </a:r>
            <a:endParaRPr lang="en-US" sz="28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khái</a:t>
            </a:r>
            <a:r>
              <a:rPr lang="en-US" sz="3200" dirty="0"/>
              <a:t> </a:t>
            </a:r>
            <a:r>
              <a:rPr lang="en-US" sz="3200" dirty="0" err="1"/>
              <a:t>niệm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Sở</a:t>
            </a:r>
            <a:r>
              <a:rPr lang="en-US" sz="3200" dirty="0"/>
              <a:t> </a:t>
            </a:r>
            <a:r>
              <a:rPr lang="en-US" sz="3200" dirty="0" err="1"/>
              <a:t>hữu</a:t>
            </a:r>
            <a:r>
              <a:rPr lang="en-US" sz="3200" dirty="0"/>
              <a:t> </a:t>
            </a:r>
            <a:r>
              <a:rPr lang="en-US" sz="3200" dirty="0" err="1"/>
              <a:t>trí</a:t>
            </a:r>
            <a:r>
              <a:rPr lang="en-US" sz="3200" dirty="0"/>
              <a:t> </a:t>
            </a:r>
            <a:r>
              <a:rPr lang="en-US" sz="3200" dirty="0" err="1"/>
              <a:t>tuệ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quyền</a:t>
            </a:r>
            <a:r>
              <a:rPr lang="en-US" sz="3200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vi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coi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vi </a:t>
            </a:r>
            <a:r>
              <a:rPr lang="en-US" sz="3200" dirty="0" err="1"/>
              <a:t>phạm</a:t>
            </a:r>
            <a:r>
              <a:rPr lang="en-US" sz="3200" dirty="0"/>
              <a:t> </a:t>
            </a:r>
            <a:r>
              <a:rPr lang="en-US" sz="3200" dirty="0" err="1"/>
              <a:t>tới</a:t>
            </a:r>
            <a:r>
              <a:rPr lang="en-US" sz="3200" dirty="0"/>
              <a:t> </a:t>
            </a:r>
            <a:r>
              <a:rPr lang="en-US" sz="3200" dirty="0" err="1"/>
              <a:t>sở</a:t>
            </a:r>
            <a:r>
              <a:rPr lang="en-US" sz="3200" dirty="0"/>
              <a:t> </a:t>
            </a:r>
            <a:r>
              <a:rPr lang="en-US" sz="3200" dirty="0" err="1"/>
              <a:t>hữu</a:t>
            </a:r>
            <a:r>
              <a:rPr lang="en-US" sz="3200" dirty="0"/>
              <a:t> </a:t>
            </a:r>
            <a:r>
              <a:rPr lang="en-US" sz="3200" dirty="0" err="1"/>
              <a:t>trí</a:t>
            </a:r>
            <a:r>
              <a:rPr lang="en-US" sz="3200" dirty="0"/>
              <a:t> </a:t>
            </a:r>
            <a:r>
              <a:rPr lang="en-US" sz="3200" dirty="0" err="1"/>
              <a:t>tuệ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quyền</a:t>
            </a:r>
            <a:r>
              <a:rPr lang="en-US" sz="3200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Khái</a:t>
            </a:r>
            <a:r>
              <a:rPr lang="en-US" sz="3200" dirty="0"/>
              <a:t> </a:t>
            </a:r>
            <a:r>
              <a:rPr lang="en-US" sz="3200" dirty="0" err="1"/>
              <a:t>niệm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máy</a:t>
            </a:r>
            <a:r>
              <a:rPr lang="en-US" sz="3200" dirty="0"/>
              <a:t> </a:t>
            </a:r>
            <a:r>
              <a:rPr lang="en-US" sz="3200" dirty="0" err="1"/>
              <a:t>tính</a:t>
            </a:r>
            <a:r>
              <a:rPr lang="en-US" sz="3200" dirty="0"/>
              <a:t>,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ví</a:t>
            </a:r>
            <a:r>
              <a:rPr lang="en-US" sz="3200" dirty="0"/>
              <a:t> </a:t>
            </a:r>
            <a:r>
              <a:rPr lang="en-US" sz="3200" dirty="0" err="1"/>
              <a:t>dụ</a:t>
            </a:r>
            <a:r>
              <a:rPr lang="en-US" sz="3200" dirty="0"/>
              <a:t>,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nguy</a:t>
            </a:r>
            <a:r>
              <a:rPr lang="en-US" sz="3200" dirty="0"/>
              <a:t> </a:t>
            </a:r>
            <a:r>
              <a:rPr lang="en-US" sz="3200" dirty="0" err="1"/>
              <a:t>cơ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 </a:t>
            </a:r>
            <a:r>
              <a:rPr lang="en-US" sz="3200" dirty="0" err="1"/>
              <a:t>đe</a:t>
            </a:r>
            <a:r>
              <a:rPr lang="en-US" sz="3200" dirty="0"/>
              <a:t> </a:t>
            </a:r>
            <a:r>
              <a:rPr lang="en-US" sz="3200" dirty="0" err="1"/>
              <a:t>dọa</a:t>
            </a:r>
            <a:r>
              <a:rPr lang="en-US" sz="3200" dirty="0"/>
              <a:t> </a:t>
            </a:r>
            <a:r>
              <a:rPr lang="en-US" sz="3200" dirty="0" err="1"/>
              <a:t>tới</a:t>
            </a:r>
            <a:r>
              <a:rPr lang="en-US" sz="3200" dirty="0"/>
              <a:t> </a:t>
            </a:r>
            <a:r>
              <a:rPr lang="en-US" sz="3200" dirty="0" err="1"/>
              <a:t>dữ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máy</a:t>
            </a:r>
            <a:r>
              <a:rPr lang="en-US" sz="3200" dirty="0"/>
              <a:t> </a:t>
            </a:r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ví</a:t>
            </a:r>
            <a:r>
              <a:rPr lang="en-US" sz="3200" dirty="0"/>
              <a:t> </a:t>
            </a:r>
            <a:r>
              <a:rPr lang="en-US" sz="3200" dirty="0" err="1"/>
              <a:t>dụ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nêu</a:t>
            </a:r>
            <a:r>
              <a:rPr lang="en-US" sz="3200" dirty="0"/>
              <a:t> </a:t>
            </a:r>
            <a:r>
              <a:rPr lang="en-US" sz="3200" dirty="0" err="1"/>
              <a:t>biện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 </a:t>
            </a:r>
            <a:r>
              <a:rPr lang="en-US" sz="3200" dirty="0" err="1"/>
              <a:t>phòng</a:t>
            </a:r>
            <a:r>
              <a:rPr lang="en-US" sz="3200" dirty="0"/>
              <a:t> </a:t>
            </a:r>
            <a:r>
              <a:rPr lang="en-US" sz="3200" dirty="0" err="1"/>
              <a:t>tránh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696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390885" cy="477054"/>
            <a:chOff x="696578" y="1445277"/>
            <a:chExt cx="5854519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45064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lý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thuyết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err="1"/>
              <a:t>Chủ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B: </a:t>
            </a:r>
            <a:r>
              <a:rPr lang="en-US" sz="2800" b="1" dirty="0" err="1"/>
              <a:t>Công</a:t>
            </a:r>
            <a:r>
              <a:rPr lang="en-US" sz="2800" b="1" dirty="0"/>
              <a:t> </a:t>
            </a:r>
            <a:r>
              <a:rPr lang="en-US" sz="2800" b="1" dirty="0" err="1"/>
              <a:t>dân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- </a:t>
            </a:r>
            <a:r>
              <a:rPr lang="en-US" sz="2800" b="1" dirty="0" err="1"/>
              <a:t>Bài</a:t>
            </a:r>
            <a:r>
              <a:rPr lang="en-US" sz="2800" b="1" dirty="0"/>
              <a:t> 2: </a:t>
            </a:r>
            <a:r>
              <a:rPr lang="en-US" sz="2800" b="1" dirty="0" err="1"/>
              <a:t>Tớ</a:t>
            </a:r>
            <a:r>
              <a:rPr lang="en-US" sz="2800" b="1" dirty="0"/>
              <a:t> </a:t>
            </a:r>
            <a:r>
              <a:rPr lang="en-US" sz="2800" b="1" dirty="0" err="1"/>
              <a:t>tự</a:t>
            </a:r>
            <a:r>
              <a:rPr lang="en-US" sz="2800" b="1" dirty="0"/>
              <a:t> </a:t>
            </a:r>
            <a:r>
              <a:rPr lang="en-US" sz="2800" b="1" dirty="0" err="1"/>
              <a:t>khám</a:t>
            </a:r>
            <a:r>
              <a:rPr lang="en-US" sz="2800" b="1" dirty="0"/>
              <a:t> </a:t>
            </a:r>
            <a:r>
              <a:rPr lang="en-US" sz="2800" b="1" dirty="0" err="1"/>
              <a:t>phá</a:t>
            </a:r>
            <a:r>
              <a:rPr lang="en-US" sz="2800" b="1" dirty="0"/>
              <a:t> </a:t>
            </a:r>
            <a:r>
              <a:rPr lang="en-US" sz="2800" b="1" dirty="0" err="1"/>
              <a:t>thế</a:t>
            </a:r>
            <a:r>
              <a:rPr lang="en-US" sz="2800" b="1" dirty="0"/>
              <a:t> </a:t>
            </a:r>
            <a:r>
              <a:rPr lang="en-US" sz="2800" b="1" dirty="0" err="1"/>
              <a:t>giới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Khái</a:t>
            </a:r>
            <a:r>
              <a:rPr lang="en-US" sz="2800" dirty="0"/>
              <a:t> </a:t>
            </a:r>
            <a:r>
              <a:rPr lang="en-US" sz="2800" dirty="0" err="1"/>
              <a:t>niệm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cụ</a:t>
            </a:r>
            <a:r>
              <a:rPr lang="en-US" sz="2800" dirty="0"/>
              <a:t>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,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cụ</a:t>
            </a:r>
            <a:r>
              <a:rPr lang="en-US" sz="2800" dirty="0"/>
              <a:t>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 </a:t>
            </a:r>
            <a:r>
              <a:rPr lang="en-US" sz="2800" dirty="0" err="1"/>
              <a:t>phổ</a:t>
            </a:r>
            <a:r>
              <a:rPr lang="en-US" sz="2800" dirty="0"/>
              <a:t> </a:t>
            </a:r>
            <a:r>
              <a:rPr lang="en-US" sz="2800" dirty="0" err="1"/>
              <a:t>biến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nay.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bước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 </a:t>
            </a:r>
            <a:r>
              <a:rPr lang="en-US" sz="2800" dirty="0" err="1"/>
              <a:t>thông</a:t>
            </a:r>
            <a:r>
              <a:rPr lang="en-US" sz="2800" dirty="0"/>
              <a:t> tin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mạng</a:t>
            </a:r>
            <a:r>
              <a:rPr lang="en-US" sz="2800" dirty="0"/>
              <a:t> Internet. </a:t>
            </a:r>
            <a:r>
              <a:rPr lang="en-US" sz="2800" dirty="0" err="1"/>
              <a:t>Nhận</a:t>
            </a:r>
            <a:r>
              <a:rPr lang="en-US" sz="2800" dirty="0"/>
              <a:t> </a:t>
            </a:r>
            <a:r>
              <a:rPr lang="en-US" sz="2800" dirty="0" err="1"/>
              <a:t>biết</a:t>
            </a:r>
            <a:r>
              <a:rPr lang="en-US" sz="2800" dirty="0"/>
              <a:t> </a:t>
            </a:r>
            <a:r>
              <a:rPr lang="en-US" sz="2800" dirty="0" err="1"/>
              <a:t>thông</a:t>
            </a:r>
            <a:r>
              <a:rPr lang="en-US" sz="2800" dirty="0"/>
              <a:t> tin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phù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thu</a:t>
            </a:r>
            <a:r>
              <a:rPr lang="en-US" sz="2800" dirty="0"/>
              <a:t> </a:t>
            </a:r>
            <a:r>
              <a:rPr lang="en-US" sz="2800" dirty="0" err="1"/>
              <a:t>hẹp</a:t>
            </a:r>
            <a:r>
              <a:rPr lang="en-US" sz="2800" dirty="0"/>
              <a:t> </a:t>
            </a:r>
            <a:r>
              <a:rPr lang="en-US" sz="2800" dirty="0" err="1"/>
              <a:t>phạm</a:t>
            </a:r>
            <a:r>
              <a:rPr lang="en-US" sz="2800" dirty="0"/>
              <a:t> vi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bộ</a:t>
            </a:r>
            <a:r>
              <a:rPr lang="en-US" sz="2800" dirty="0"/>
              <a:t> </a:t>
            </a:r>
            <a:r>
              <a:rPr lang="en-US" sz="2800" dirty="0" err="1"/>
              <a:t>lọc</a:t>
            </a:r>
            <a:r>
              <a:rPr lang="en-US" sz="2800" dirty="0"/>
              <a:t> Filter,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 </a:t>
            </a:r>
            <a:r>
              <a:rPr lang="en-US" sz="2800" dirty="0" err="1"/>
              <a:t>tệp</a:t>
            </a:r>
            <a:r>
              <a:rPr lang="en-US" sz="2800" dirty="0"/>
              <a:t> </a:t>
            </a:r>
            <a:r>
              <a:rPr lang="en-US" sz="2800" dirty="0" err="1"/>
              <a:t>cụ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tử</a:t>
            </a:r>
            <a:r>
              <a:rPr lang="en-US" sz="2800" dirty="0"/>
              <a:t>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kiếm</a:t>
            </a:r>
            <a:r>
              <a:rPr lang="en-US" sz="2800" dirty="0"/>
              <a:t> “”, and, or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lợi</a:t>
            </a:r>
            <a:r>
              <a:rPr lang="en-US" sz="2800" dirty="0"/>
              <a:t> </a:t>
            </a:r>
            <a:r>
              <a:rPr lang="en-US" sz="2800" dirty="0" err="1"/>
              <a:t>ích</a:t>
            </a:r>
            <a:r>
              <a:rPr lang="en-US" sz="2800" dirty="0"/>
              <a:t> </a:t>
            </a:r>
            <a:r>
              <a:rPr lang="en-US" sz="2800" dirty="0" err="1"/>
              <a:t>gì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607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639350" cy="477054"/>
            <a:chOff x="696578" y="1445277"/>
            <a:chExt cx="6185806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781931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hực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Ôn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bước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tìm</a:t>
            </a:r>
            <a:r>
              <a:rPr lang="en-US" sz="3200" dirty="0"/>
              <a:t> </a:t>
            </a:r>
            <a:r>
              <a:rPr lang="en-US" sz="3200" dirty="0" err="1"/>
              <a:t>kiếm</a:t>
            </a:r>
            <a:r>
              <a:rPr lang="en-US" sz="3200" dirty="0"/>
              <a:t> </a:t>
            </a:r>
            <a:r>
              <a:rPr lang="en-US" sz="3200" dirty="0" err="1"/>
              <a:t>thông</a:t>
            </a:r>
            <a:r>
              <a:rPr lang="en-US" sz="3200" dirty="0"/>
              <a:t> tin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mạng</a:t>
            </a:r>
            <a:r>
              <a:rPr lang="en-US" sz="3200" dirty="0"/>
              <a:t>,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lưu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, </a:t>
            </a:r>
            <a:r>
              <a:rPr lang="en-US" sz="3200" dirty="0" err="1"/>
              <a:t>tài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mạng</a:t>
            </a:r>
            <a:r>
              <a:rPr lang="en-US" sz="3200" dirty="0"/>
              <a:t> Internet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máy</a:t>
            </a:r>
            <a:r>
              <a:rPr lang="en-US" sz="3200" dirty="0"/>
              <a:t> </a:t>
            </a:r>
            <a:r>
              <a:rPr lang="en-US" sz="3200" dirty="0" err="1"/>
              <a:t>tính</a:t>
            </a:r>
            <a:r>
              <a:rPr lang="en-US" sz="3200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3200" dirty="0" err="1"/>
              <a:t>Ôn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</a:t>
            </a:r>
            <a:r>
              <a:rPr lang="en-US" sz="3200" dirty="0" err="1"/>
              <a:t>Sử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 </a:t>
            </a:r>
            <a:r>
              <a:rPr lang="en-US" sz="3200" dirty="0" err="1"/>
              <a:t>thông</a:t>
            </a:r>
            <a:r>
              <a:rPr lang="en-US" sz="3200" dirty="0"/>
              <a:t> tin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mạng</a:t>
            </a:r>
            <a:r>
              <a:rPr lang="en-US" sz="3200" dirty="0"/>
              <a:t> Internet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chiếu</a:t>
            </a:r>
            <a:r>
              <a:rPr lang="en-US" sz="3200" dirty="0"/>
              <a:t>.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năng</a:t>
            </a:r>
            <a:r>
              <a:rPr lang="en-US" sz="3200" dirty="0"/>
              <a:t> </a:t>
            </a:r>
            <a:r>
              <a:rPr lang="en-US" sz="3200" dirty="0" err="1"/>
              <a:t>soạn</a:t>
            </a:r>
            <a:r>
              <a:rPr lang="en-US" sz="3200" dirty="0"/>
              <a:t> </a:t>
            </a:r>
            <a:r>
              <a:rPr lang="en-US" sz="3200" dirty="0" err="1"/>
              <a:t>thảo</a:t>
            </a:r>
            <a:r>
              <a:rPr lang="en-US" sz="3200" dirty="0"/>
              <a:t> </a:t>
            </a:r>
            <a:r>
              <a:rPr lang="en-US" sz="3200" dirty="0" err="1"/>
              <a:t>trình</a:t>
            </a:r>
            <a:r>
              <a:rPr lang="en-US" sz="3200" dirty="0"/>
              <a:t> </a:t>
            </a:r>
            <a:r>
              <a:rPr lang="en-US" sz="3200" dirty="0" err="1"/>
              <a:t>chiếu</a:t>
            </a:r>
            <a:r>
              <a:rPr lang="en-US" sz="3200" dirty="0"/>
              <a:t> </a:t>
            </a:r>
            <a:r>
              <a:rPr lang="en-US" sz="3200" dirty="0" err="1"/>
              <a:t>tạo</a:t>
            </a:r>
            <a:r>
              <a:rPr lang="en-US" sz="3200" dirty="0"/>
              <a:t> </a:t>
            </a:r>
            <a:r>
              <a:rPr lang="en-US" sz="3200" dirty="0" err="1"/>
              <a:t>hiệu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tượng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948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54213" y="555761"/>
            <a:ext cx="2534747" cy="74860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DẶN DÒ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89714" y="1992574"/>
            <a:ext cx="6479275" cy="3330054"/>
            <a:chOff x="1719618" y="1992574"/>
            <a:chExt cx="8639033" cy="3330054"/>
          </a:xfrm>
        </p:grpSpPr>
        <p:sp>
          <p:nvSpPr>
            <p:cNvPr id="9" name="Rounded Rectangle 8"/>
            <p:cNvSpPr/>
            <p:nvPr/>
          </p:nvSpPr>
          <p:spPr>
            <a:xfrm>
              <a:off x="1719618" y="1992574"/>
              <a:ext cx="8639033" cy="333005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2047165" y="2960933"/>
              <a:ext cx="7997586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Về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nhà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em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ôn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tập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thêm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để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ghi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nhớ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khắc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sâu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kiến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thức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! </a:t>
              </a:r>
              <a:endParaRPr lang="en-US" sz="2800" dirty="0">
                <a:solidFill>
                  <a:srgbClr val="3333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20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71&quot;/&gt;&lt;/object&gt;&lt;object type=&quot;3&quot; unique_id=&quot;10007&quot;&gt;&lt;property id=&quot;20148&quot; value=&quot;5&quot;/&gt;&lt;property id=&quot;20300&quot; value=&quot;Slide 4&quot;/&gt;&lt;property id=&quot;20307&quot; value=&quot;273&quot;/&gt;&lt;/object&gt;&lt;object type=&quot;3&quot; unique_id=&quot;10008&quot;&gt;&lt;property id=&quot;20148&quot; value=&quot;5&quot;/&gt;&lt;property id=&quot;20300&quot; value=&quot;Slide 5&quot;/&gt;&lt;property id=&quot;20307&quot; value=&quot;274&quot;/&gt;&lt;/object&gt;&lt;object type=&quot;3&quot; unique_id=&quot;10011&quot;&gt;&lt;property id=&quot;20148&quot; value=&quot;5&quot;/&gt;&lt;property id=&quot;20300&quot; value=&quot;Slide 6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335</Words>
  <Application>Microsoft Office PowerPoint</Application>
  <PresentationFormat>On-screen Show (4:3)</PresentationFormat>
  <Paragraphs>26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8</cp:revision>
  <dcterms:created xsi:type="dcterms:W3CDTF">2023-04-20T10:01:10Z</dcterms:created>
  <dcterms:modified xsi:type="dcterms:W3CDTF">2023-04-20T10:16:36Z</dcterms:modified>
</cp:coreProperties>
</file>