
<file path=[Content_Types].xml><?xml version="1.0" encoding="utf-8"?>
<Types xmlns="http://schemas.openxmlformats.org/package/2006/content-types">
  <Default ContentType="application/vnd.openxmlformats-officedocument.vmlDrawing" Extension="vml"/>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3" roundtripDataSignature="AMtx7mg4hiwNakn8CyXld0ssa40zDoNU6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23" Type="http://customschemas.google.com/relationships/presentationmetadata" Target="meta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7f70c6836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6" name="Google Shape;86;g27f70c6836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g27f70c6836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5b3f01666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15b3f01666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g15b3f01666f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êu Đề Bài 1-Quyển 3-Internet" showMasterSp="0" type="title">
  <p:cSld name="TITLE">
    <p:spTree>
      <p:nvGrpSpPr>
        <p:cNvPr id="16" name="Shape 16"/>
        <p:cNvGrpSpPr/>
        <p:nvPr/>
      </p:nvGrpSpPr>
      <p:grpSpPr>
        <a:xfrm>
          <a:off x="0" y="0"/>
          <a:ext cx="0" cy="0"/>
          <a:chOff x="0" y="0"/>
          <a:chExt cx="0" cy="0"/>
        </a:xfrm>
      </p:grpSpPr>
      <p:sp>
        <p:nvSpPr>
          <p:cNvPr id="17" name="Google Shape;17;p16"/>
          <p:cNvSpPr/>
          <p:nvPr/>
        </p:nvSpPr>
        <p:spPr>
          <a:xfrm>
            <a:off x="-6843" y="2059012"/>
            <a:ext cx="12195668" cy="1828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16"/>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chemeClr val="dk2"/>
              </a:buClr>
              <a:buSzPts val="6000"/>
              <a:buFont typeface="Times New Roman"/>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6"/>
          <p:cNvSpPr txBox="1"/>
          <p:nvPr>
            <p:ph idx="1" type="subTitle"/>
          </p:nvPr>
        </p:nvSpPr>
        <p:spPr>
          <a:xfrm>
            <a:off x="1524000" y="3996250"/>
            <a:ext cx="9144000" cy="130925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200"/>
              </a:spcBef>
              <a:spcAft>
                <a:spcPts val="0"/>
              </a:spcAft>
              <a:buSzPts val="2000"/>
              <a:buNone/>
              <a:defRPr sz="20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2000"/>
              <a:buNone/>
              <a:defRPr sz="20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0" name="Google Shape;20;p16"/>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6"/>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6"/>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pic>
        <p:nvPicPr>
          <p:cNvPr id="23" name="Google Shape;23;p16"/>
          <p:cNvPicPr preferRelativeResize="0"/>
          <p:nvPr/>
        </p:nvPicPr>
        <p:blipFill rotWithShape="1">
          <a:blip r:embed="rId2">
            <a:alphaModFix/>
          </a:blip>
          <a:srcRect b="0" l="0" r="0" t="0"/>
          <a:stretch/>
        </p:blipFill>
        <p:spPr>
          <a:xfrm>
            <a:off x="365759" y="-15913"/>
            <a:ext cx="1943100" cy="2057026"/>
          </a:xfrm>
          <a:prstGeom prst="rect">
            <a:avLst/>
          </a:prstGeom>
          <a:noFill/>
          <a:ln>
            <a:noFill/>
          </a:ln>
        </p:spPr>
      </p:pic>
      <p:pic>
        <p:nvPicPr>
          <p:cNvPr id="24" name="Google Shape;24;p16"/>
          <p:cNvPicPr preferRelativeResize="0"/>
          <p:nvPr/>
        </p:nvPicPr>
        <p:blipFill rotWithShape="1">
          <a:blip r:embed="rId3">
            <a:alphaModFix/>
          </a:blip>
          <a:srcRect b="0" l="0" r="0" t="0"/>
          <a:stretch/>
        </p:blipFill>
        <p:spPr>
          <a:xfrm>
            <a:off x="10325088" y="115342"/>
            <a:ext cx="1502698" cy="2118710"/>
          </a:xfrm>
          <a:prstGeom prst="rect">
            <a:avLst/>
          </a:prstGeom>
          <a:noFill/>
          <a:ln>
            <a:noFill/>
          </a:ln>
        </p:spPr>
      </p:pic>
      <p:pic>
        <p:nvPicPr>
          <p:cNvPr id="25" name="Google Shape;25;p16"/>
          <p:cNvPicPr preferRelativeResize="0"/>
          <p:nvPr/>
        </p:nvPicPr>
        <p:blipFill rotWithShape="1">
          <a:blip r:embed="rId4">
            <a:alphaModFix/>
          </a:blip>
          <a:srcRect b="0" l="0" r="0" t="0"/>
          <a:stretch/>
        </p:blipFill>
        <p:spPr>
          <a:xfrm>
            <a:off x="9970870" y="5473905"/>
            <a:ext cx="1995842" cy="1239078"/>
          </a:xfrm>
          <a:prstGeom prst="rect">
            <a:avLst/>
          </a:prstGeom>
          <a:noFill/>
          <a:ln>
            <a:noFill/>
          </a:ln>
        </p:spPr>
      </p:pic>
      <p:pic>
        <p:nvPicPr>
          <p:cNvPr id="26" name="Google Shape;26;p16"/>
          <p:cNvPicPr preferRelativeResize="0"/>
          <p:nvPr/>
        </p:nvPicPr>
        <p:blipFill rotWithShape="1">
          <a:blip r:embed="rId5">
            <a:alphaModFix/>
          </a:blip>
          <a:srcRect b="0" l="0" r="0" t="0"/>
          <a:stretch/>
        </p:blipFill>
        <p:spPr>
          <a:xfrm>
            <a:off x="204142" y="5751443"/>
            <a:ext cx="1015058" cy="95512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Phan 2-Chủ đề A-Bài 1-Nội dung">
  <p:cSld name="8- Phan 2-Chủ đề A-Bài 1-Nội dung">
    <p:bg>
      <p:bgPr>
        <a:solidFill>
          <a:schemeClr val="lt1"/>
        </a:solidFill>
      </p:bgPr>
    </p:bg>
    <p:spTree>
      <p:nvGrpSpPr>
        <p:cNvPr id="27" name="Shape 27"/>
        <p:cNvGrpSpPr/>
        <p:nvPr/>
      </p:nvGrpSpPr>
      <p:grpSpPr>
        <a:xfrm>
          <a:off x="0" y="0"/>
          <a:ext cx="0" cy="0"/>
          <a:chOff x="0" y="0"/>
          <a:chExt cx="0" cy="0"/>
        </a:xfrm>
      </p:grpSpPr>
      <p:sp>
        <p:nvSpPr>
          <p:cNvPr id="28" name="Google Shape;28;p20"/>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0"/>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0"/>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
        <p:nvSpPr>
          <p:cNvPr id="31" name="Google Shape;31;p20"/>
          <p:cNvSpPr/>
          <p:nvPr/>
        </p:nvSpPr>
        <p:spPr>
          <a:xfrm>
            <a:off x="0" y="-1"/>
            <a:ext cx="12192000" cy="693019"/>
          </a:xfrm>
          <a:prstGeom prst="rect">
            <a:avLst/>
          </a:prstGeom>
          <a:solidFill>
            <a:srgbClr val="33A3DC"/>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2" name="Google Shape;32;p20"/>
          <p:cNvSpPr txBox="1"/>
          <p:nvPr/>
        </p:nvSpPr>
        <p:spPr>
          <a:xfrm>
            <a:off x="510156" y="161850"/>
            <a:ext cx="5086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Chủ đề A. Internet và truyền thông số</a:t>
            </a:r>
            <a:endParaRPr b="0" i="0" sz="1400" u="none" cap="none" strike="noStrike">
              <a:solidFill>
                <a:srgbClr val="000000"/>
              </a:solidFill>
              <a:latin typeface="Arial"/>
              <a:ea typeface="Arial"/>
              <a:cs typeface="Arial"/>
              <a:sym typeface="Arial"/>
            </a:endParaRPr>
          </a:p>
        </p:txBody>
      </p:sp>
      <p:sp>
        <p:nvSpPr>
          <p:cNvPr id="33" name="Google Shape;33;p20"/>
          <p:cNvSpPr txBox="1"/>
          <p:nvPr/>
        </p:nvSpPr>
        <p:spPr>
          <a:xfrm>
            <a:off x="7394100" y="178500"/>
            <a:ext cx="4598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Bài 1. Thế giới Internet thật là rộng lớn</a:t>
            </a:r>
            <a:endParaRPr b="0" i="0" sz="1400" u="none" cap="none" strike="noStrike">
              <a:solidFill>
                <a:srgbClr val="000000"/>
              </a:solidFill>
              <a:latin typeface="Arial"/>
              <a:ea typeface="Arial"/>
              <a:cs typeface="Arial"/>
              <a:sym typeface="Arial"/>
            </a:endParaRPr>
          </a:p>
        </p:txBody>
      </p:sp>
      <p:sp>
        <p:nvSpPr>
          <p:cNvPr id="34" name="Google Shape;34;p20"/>
          <p:cNvSpPr txBox="1"/>
          <p:nvPr>
            <p:ph idx="1" type="body"/>
          </p:nvPr>
        </p:nvSpPr>
        <p:spPr>
          <a:xfrm>
            <a:off x="1275744" y="795485"/>
            <a:ext cx="9784733" cy="77799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35" name="Google Shape;35;p20"/>
          <p:cNvPicPr preferRelativeResize="0"/>
          <p:nvPr/>
        </p:nvPicPr>
        <p:blipFill rotWithShape="1">
          <a:blip r:embed="rId2">
            <a:alphaModFix/>
          </a:blip>
          <a:srcRect b="0" l="0" r="0" t="0"/>
          <a:stretch/>
        </p:blipFill>
        <p:spPr>
          <a:xfrm>
            <a:off x="10452049" y="5929965"/>
            <a:ext cx="1600200" cy="825242"/>
          </a:xfrm>
          <a:prstGeom prst="rect">
            <a:avLst/>
          </a:prstGeom>
          <a:noFill/>
          <a:ln>
            <a:noFill/>
          </a:ln>
        </p:spPr>
      </p:pic>
      <p:pic>
        <p:nvPicPr>
          <p:cNvPr id="36" name="Google Shape;36;p20"/>
          <p:cNvPicPr preferRelativeResize="0"/>
          <p:nvPr/>
        </p:nvPicPr>
        <p:blipFill rotWithShape="1">
          <a:blip r:embed="rId3">
            <a:alphaModFix/>
          </a:blip>
          <a:srcRect b="0" l="0" r="0" t="0"/>
          <a:stretch/>
        </p:blipFill>
        <p:spPr>
          <a:xfrm>
            <a:off x="146540" y="5791200"/>
            <a:ext cx="1775025" cy="1066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hủ đề A-Bài 2-Nội dung">
  <p:cSld name="1-Chủ đề A-Bài 2-Nội dung">
    <p:bg>
      <p:bgPr>
        <a:solidFill>
          <a:schemeClr val="lt1"/>
        </a:solidFill>
      </p:bgPr>
    </p:bg>
    <p:spTree>
      <p:nvGrpSpPr>
        <p:cNvPr id="37" name="Shape 37"/>
        <p:cNvGrpSpPr/>
        <p:nvPr/>
      </p:nvGrpSpPr>
      <p:grpSpPr>
        <a:xfrm>
          <a:off x="0" y="0"/>
          <a:ext cx="0" cy="0"/>
          <a:chOff x="0" y="0"/>
          <a:chExt cx="0" cy="0"/>
        </a:xfrm>
      </p:grpSpPr>
      <p:sp>
        <p:nvSpPr>
          <p:cNvPr id="38" name="Google Shape;38;p21"/>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1"/>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1"/>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
        <p:nvSpPr>
          <p:cNvPr id="41" name="Google Shape;41;p21"/>
          <p:cNvSpPr txBox="1"/>
          <p:nvPr>
            <p:ph idx="1" type="body"/>
          </p:nvPr>
        </p:nvSpPr>
        <p:spPr>
          <a:xfrm>
            <a:off x="1275744" y="795485"/>
            <a:ext cx="9784733" cy="634290"/>
          </a:xfrm>
          <a:prstGeom prst="rect">
            <a:avLst/>
          </a:prstGeom>
          <a:noFill/>
          <a:ln>
            <a:noFill/>
          </a:ln>
        </p:spPr>
        <p:txBody>
          <a:bodyPr anchorCtr="0" anchor="t" bIns="45700" lIns="91425" spcFirstLastPara="1" rIns="91425" wrap="square" tIns="45700">
            <a:noAutofit/>
          </a:bodyPr>
          <a:lstStyle>
            <a:lvl1pPr indent="-431800" lvl="0" marL="457200" algn="ctr">
              <a:lnSpc>
                <a:spcPct val="90000"/>
              </a:lnSpc>
              <a:spcBef>
                <a:spcPts val="1200"/>
              </a:spcBef>
              <a:spcAft>
                <a:spcPts val="0"/>
              </a:spcAft>
              <a:buSzPts val="3200"/>
              <a:buChar char="▪"/>
              <a:defRPr sz="3200">
                <a:solidFill>
                  <a:schemeClr val="dk2"/>
                </a:solidFill>
              </a:defRPr>
            </a:lvl1pPr>
            <a:lvl2pPr indent="-431800" lvl="1" marL="914400" algn="ctr">
              <a:lnSpc>
                <a:spcPct val="90000"/>
              </a:lnSpc>
              <a:spcBef>
                <a:spcPts val="200"/>
              </a:spcBef>
              <a:spcAft>
                <a:spcPts val="0"/>
              </a:spcAft>
              <a:buSzPts val="3200"/>
              <a:buChar char="▪"/>
              <a:defRPr sz="3200">
                <a:solidFill>
                  <a:schemeClr val="dk2"/>
                </a:solidFill>
              </a:defRPr>
            </a:lvl2pPr>
            <a:lvl3pPr indent="-431800" lvl="2" marL="1371600" algn="ctr">
              <a:lnSpc>
                <a:spcPct val="90000"/>
              </a:lnSpc>
              <a:spcBef>
                <a:spcPts val="400"/>
              </a:spcBef>
              <a:spcAft>
                <a:spcPts val="0"/>
              </a:spcAft>
              <a:buSzPts val="3200"/>
              <a:buChar char="▪"/>
              <a:defRPr sz="3200">
                <a:solidFill>
                  <a:schemeClr val="dk2"/>
                </a:solidFill>
              </a:defRPr>
            </a:lvl3pPr>
            <a:lvl4pPr indent="-431800" lvl="3" marL="1828800" algn="ctr">
              <a:lnSpc>
                <a:spcPct val="90000"/>
              </a:lnSpc>
              <a:spcBef>
                <a:spcPts val="400"/>
              </a:spcBef>
              <a:spcAft>
                <a:spcPts val="0"/>
              </a:spcAft>
              <a:buSzPts val="3200"/>
              <a:buChar char="▪"/>
              <a:defRPr sz="3200">
                <a:solidFill>
                  <a:schemeClr val="dk2"/>
                </a:solidFill>
              </a:defRPr>
            </a:lvl4pPr>
            <a:lvl5pPr indent="-431800" lvl="4" marL="2286000" algn="ctr">
              <a:lnSpc>
                <a:spcPct val="90000"/>
              </a:lnSpc>
              <a:spcBef>
                <a:spcPts val="400"/>
              </a:spcBef>
              <a:spcAft>
                <a:spcPts val="0"/>
              </a:spcAft>
              <a:buSzPts val="3200"/>
              <a:buChar char="▪"/>
              <a:defRPr sz="3200">
                <a:solidFill>
                  <a:schemeClr val="dk2"/>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2" name="Google Shape;42;p21"/>
          <p:cNvSpPr txBox="1"/>
          <p:nvPr/>
        </p:nvSpPr>
        <p:spPr>
          <a:xfrm>
            <a:off x="4876731" y="149154"/>
            <a:ext cx="258275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imes New Roman"/>
              <a:buNone/>
            </a:pPr>
            <a:r>
              <a:rPr b="0" i="0" lang="en-US" sz="1800" u="none" cap="none" strike="noStrike">
                <a:solidFill>
                  <a:schemeClr val="lt1"/>
                </a:solidFill>
                <a:latin typeface="Times New Roman"/>
                <a:ea typeface="Times New Roman"/>
                <a:cs typeface="Times New Roman"/>
                <a:sym typeface="Times New Roman"/>
              </a:rPr>
              <a:t>Các ứng dụng chủ chốt</a:t>
            </a:r>
            <a:endParaRPr b="0" i="0" sz="18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ủ Đề - Mục tiêu chủ đề" showMasterSp="0" type="secHead">
  <p:cSld name="SECTION_HEADER">
    <p:bg>
      <p:bgPr>
        <a:solidFill>
          <a:schemeClr val="lt1"/>
        </a:solidFill>
      </p:bgPr>
    </p:bg>
    <p:spTree>
      <p:nvGrpSpPr>
        <p:cNvPr id="43" name="Shape 43"/>
        <p:cNvGrpSpPr/>
        <p:nvPr/>
      </p:nvGrpSpPr>
      <p:grpSpPr>
        <a:xfrm>
          <a:off x="0" y="0"/>
          <a:ext cx="0" cy="0"/>
          <a:chOff x="0" y="0"/>
          <a:chExt cx="0" cy="0"/>
        </a:xfrm>
      </p:grpSpPr>
      <p:sp>
        <p:nvSpPr>
          <p:cNvPr id="44" name="Google Shape;44;p18"/>
          <p:cNvSpPr/>
          <p:nvPr/>
        </p:nvSpPr>
        <p:spPr>
          <a:xfrm>
            <a:off x="-6843" y="2059012"/>
            <a:ext cx="12195668" cy="18288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8"/>
          <p:cNvSpPr txBox="1"/>
          <p:nvPr>
            <p:ph type="title"/>
          </p:nvPr>
        </p:nvSpPr>
        <p:spPr>
          <a:xfrm>
            <a:off x="833191" y="2208879"/>
            <a:ext cx="10515600" cy="167640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chemeClr val="lt1"/>
              </a:buClr>
              <a:buSzPts val="6000"/>
              <a:buFont typeface="Times New Roman"/>
              <a:buNone/>
              <a:defRPr b="0"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8"/>
          <p:cNvSpPr txBox="1"/>
          <p:nvPr>
            <p:ph idx="1" type="body"/>
          </p:nvPr>
        </p:nvSpPr>
        <p:spPr>
          <a:xfrm>
            <a:off x="833191" y="4010334"/>
            <a:ext cx="10515600" cy="117463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200"/>
              </a:spcBef>
              <a:spcAft>
                <a:spcPts val="0"/>
              </a:spcAft>
              <a:buSzPts val="2000"/>
              <a:buNone/>
              <a:defRPr sz="2000">
                <a:solidFill>
                  <a:schemeClr val="dk2"/>
                </a:solidFill>
              </a:defRPr>
            </a:lvl1pPr>
            <a:lvl2pPr indent="-228600" lvl="1" marL="914400" algn="l">
              <a:lnSpc>
                <a:spcPct val="90000"/>
              </a:lnSpc>
              <a:spcBef>
                <a:spcPts val="200"/>
              </a:spcBef>
              <a:spcAft>
                <a:spcPts val="0"/>
              </a:spcAft>
              <a:buSzPts val="1800"/>
              <a:buNone/>
              <a:defRPr sz="1800">
                <a:solidFill>
                  <a:srgbClr val="8C8C8C"/>
                </a:solidFill>
              </a:defRPr>
            </a:lvl2pPr>
            <a:lvl3pPr indent="-228600" lvl="2" marL="1371600" algn="l">
              <a:lnSpc>
                <a:spcPct val="90000"/>
              </a:lnSpc>
              <a:spcBef>
                <a:spcPts val="400"/>
              </a:spcBef>
              <a:spcAft>
                <a:spcPts val="0"/>
              </a:spcAft>
              <a:buSzPts val="1600"/>
              <a:buNone/>
              <a:defRPr sz="1600">
                <a:solidFill>
                  <a:srgbClr val="8C8C8C"/>
                </a:solidFill>
              </a:defRPr>
            </a:lvl3pPr>
            <a:lvl4pPr indent="-228600" lvl="3" marL="1828800" algn="l">
              <a:lnSpc>
                <a:spcPct val="90000"/>
              </a:lnSpc>
              <a:spcBef>
                <a:spcPts val="400"/>
              </a:spcBef>
              <a:spcAft>
                <a:spcPts val="0"/>
              </a:spcAft>
              <a:buSzPts val="1400"/>
              <a:buNone/>
              <a:defRPr sz="1400">
                <a:solidFill>
                  <a:srgbClr val="8C8C8C"/>
                </a:solidFill>
              </a:defRPr>
            </a:lvl4pPr>
            <a:lvl5pPr indent="-228600" lvl="4" marL="2286000" algn="l">
              <a:lnSpc>
                <a:spcPct val="90000"/>
              </a:lnSpc>
              <a:spcBef>
                <a:spcPts val="400"/>
              </a:spcBef>
              <a:spcAft>
                <a:spcPts val="0"/>
              </a:spcAft>
              <a:buSzPts val="1400"/>
              <a:buNone/>
              <a:defRPr sz="1400">
                <a:solidFill>
                  <a:srgbClr val="8C8C8C"/>
                </a:solidFill>
              </a:defRPr>
            </a:lvl5pPr>
            <a:lvl6pPr indent="-228600" lvl="5" marL="2743200" algn="l">
              <a:lnSpc>
                <a:spcPct val="90000"/>
              </a:lnSpc>
              <a:spcBef>
                <a:spcPts val="400"/>
              </a:spcBef>
              <a:spcAft>
                <a:spcPts val="0"/>
              </a:spcAft>
              <a:buSzPts val="1400"/>
              <a:buNone/>
              <a:defRPr sz="1400">
                <a:solidFill>
                  <a:srgbClr val="8C8C8C"/>
                </a:solidFill>
              </a:defRPr>
            </a:lvl6pPr>
            <a:lvl7pPr indent="-228600" lvl="6" marL="3200400" algn="l">
              <a:lnSpc>
                <a:spcPct val="90000"/>
              </a:lnSpc>
              <a:spcBef>
                <a:spcPts val="400"/>
              </a:spcBef>
              <a:spcAft>
                <a:spcPts val="0"/>
              </a:spcAft>
              <a:buSzPts val="1400"/>
              <a:buNone/>
              <a:defRPr sz="1400">
                <a:solidFill>
                  <a:srgbClr val="8C8C8C"/>
                </a:solidFill>
              </a:defRPr>
            </a:lvl7pPr>
            <a:lvl8pPr indent="-228600" lvl="7" marL="3657600" algn="l">
              <a:lnSpc>
                <a:spcPct val="90000"/>
              </a:lnSpc>
              <a:spcBef>
                <a:spcPts val="400"/>
              </a:spcBef>
              <a:spcAft>
                <a:spcPts val="0"/>
              </a:spcAft>
              <a:buSzPts val="1400"/>
              <a:buNone/>
              <a:defRPr sz="1400">
                <a:solidFill>
                  <a:srgbClr val="8C8C8C"/>
                </a:solidFill>
              </a:defRPr>
            </a:lvl8pPr>
            <a:lvl9pPr indent="-228600" lvl="8" marL="4114800" algn="l">
              <a:lnSpc>
                <a:spcPct val="90000"/>
              </a:lnSpc>
              <a:spcBef>
                <a:spcPts val="400"/>
              </a:spcBef>
              <a:spcAft>
                <a:spcPts val="400"/>
              </a:spcAft>
              <a:buSzPts val="1400"/>
              <a:buNone/>
              <a:defRPr sz="1400">
                <a:solidFill>
                  <a:srgbClr val="8C8C8C"/>
                </a:solidFill>
              </a:defRPr>
            </a:lvl9pPr>
          </a:lstStyle>
          <a:p/>
        </p:txBody>
      </p:sp>
      <p:sp>
        <p:nvSpPr>
          <p:cNvPr id="47" name="Google Shape;47;p18"/>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8"/>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8"/>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pic>
        <p:nvPicPr>
          <p:cNvPr id="50" name="Google Shape;50;p18"/>
          <p:cNvPicPr preferRelativeResize="0"/>
          <p:nvPr/>
        </p:nvPicPr>
        <p:blipFill rotWithShape="1">
          <a:blip r:embed="rId2">
            <a:alphaModFix/>
          </a:blip>
          <a:srcRect b="0" l="0" r="0" t="0"/>
          <a:stretch/>
        </p:blipFill>
        <p:spPr>
          <a:xfrm>
            <a:off x="452980" y="262439"/>
            <a:ext cx="1289022" cy="1327500"/>
          </a:xfrm>
          <a:prstGeom prst="rect">
            <a:avLst/>
          </a:prstGeom>
          <a:noFill/>
          <a:ln>
            <a:noFill/>
          </a:ln>
        </p:spPr>
      </p:pic>
      <p:pic>
        <p:nvPicPr>
          <p:cNvPr id="51" name="Google Shape;51;p18"/>
          <p:cNvPicPr preferRelativeResize="0"/>
          <p:nvPr/>
        </p:nvPicPr>
        <p:blipFill rotWithShape="1">
          <a:blip r:embed="rId3">
            <a:alphaModFix/>
          </a:blip>
          <a:srcRect b="0" l="0" r="0" t="0"/>
          <a:stretch/>
        </p:blipFill>
        <p:spPr>
          <a:xfrm>
            <a:off x="9758643" y="579185"/>
            <a:ext cx="1764536" cy="1010754"/>
          </a:xfrm>
          <a:prstGeom prst="rect">
            <a:avLst/>
          </a:prstGeom>
          <a:noFill/>
          <a:ln>
            <a:noFill/>
          </a:ln>
        </p:spPr>
      </p:pic>
      <p:grpSp>
        <p:nvGrpSpPr>
          <p:cNvPr id="52" name="Google Shape;52;p18"/>
          <p:cNvGrpSpPr/>
          <p:nvPr/>
        </p:nvGrpSpPr>
        <p:grpSpPr>
          <a:xfrm>
            <a:off x="3517905" y="460004"/>
            <a:ext cx="4157131" cy="1475193"/>
            <a:chOff x="3634320" y="261051"/>
            <a:chExt cx="4157131" cy="1475193"/>
          </a:xfrm>
        </p:grpSpPr>
        <p:pic>
          <p:nvPicPr>
            <p:cNvPr id="53" name="Google Shape;53;p18"/>
            <p:cNvPicPr preferRelativeResize="0"/>
            <p:nvPr/>
          </p:nvPicPr>
          <p:blipFill rotWithShape="1">
            <a:blip r:embed="rId4">
              <a:alphaModFix/>
            </a:blip>
            <a:srcRect b="81730" l="0" r="0" t="0"/>
            <a:stretch/>
          </p:blipFill>
          <p:spPr>
            <a:xfrm>
              <a:off x="4095749" y="261051"/>
              <a:ext cx="3695702" cy="341046"/>
            </a:xfrm>
            <a:prstGeom prst="rect">
              <a:avLst/>
            </a:prstGeom>
            <a:noFill/>
            <a:ln>
              <a:noFill/>
            </a:ln>
          </p:spPr>
        </p:pic>
        <p:pic>
          <p:nvPicPr>
            <p:cNvPr id="54" name="Google Shape;54;p18"/>
            <p:cNvPicPr preferRelativeResize="0"/>
            <p:nvPr/>
          </p:nvPicPr>
          <p:blipFill rotWithShape="1">
            <a:blip r:embed="rId5">
              <a:alphaModFix/>
            </a:blip>
            <a:srcRect b="0" l="0" r="0" t="40212"/>
            <a:stretch/>
          </p:blipFill>
          <p:spPr>
            <a:xfrm>
              <a:off x="3634320" y="620207"/>
              <a:ext cx="3695702" cy="1116037"/>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ài 8- Phan 2-Chủ đề B-Nội dung">
  <p:cSld name="9_-Bài 8- Phan 2-Chủ đề B-Nội dung">
    <p:bg>
      <p:bgPr>
        <a:solidFill>
          <a:schemeClr val="lt1"/>
        </a:solidFill>
      </p:bgPr>
    </p:bg>
    <p:spTree>
      <p:nvGrpSpPr>
        <p:cNvPr id="55" name="Shape 55"/>
        <p:cNvGrpSpPr/>
        <p:nvPr/>
      </p:nvGrpSpPr>
      <p:grpSpPr>
        <a:xfrm>
          <a:off x="0" y="0"/>
          <a:ext cx="0" cy="0"/>
          <a:chOff x="0" y="0"/>
          <a:chExt cx="0" cy="0"/>
        </a:xfrm>
      </p:grpSpPr>
      <p:sp>
        <p:nvSpPr>
          <p:cNvPr id="56" name="Google Shape;56;p22"/>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2"/>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2"/>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
        <p:nvSpPr>
          <p:cNvPr id="59" name="Google Shape;59;p22"/>
          <p:cNvSpPr/>
          <p:nvPr/>
        </p:nvSpPr>
        <p:spPr>
          <a:xfrm>
            <a:off x="0" y="-1"/>
            <a:ext cx="12192000" cy="693019"/>
          </a:xfrm>
          <a:prstGeom prst="rect">
            <a:avLst/>
          </a:prstGeom>
          <a:solidFill>
            <a:srgbClr val="33A3DC"/>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60" name="Google Shape;60;p22"/>
          <p:cNvSpPr txBox="1"/>
          <p:nvPr/>
        </p:nvSpPr>
        <p:spPr>
          <a:xfrm>
            <a:off x="510139" y="161842"/>
            <a:ext cx="338586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Chủ đề A. Internet và truyền thông số</a:t>
            </a:r>
            <a:endParaRPr b="0" i="0" sz="1400" u="none" cap="none" strike="noStrike">
              <a:solidFill>
                <a:srgbClr val="000000"/>
              </a:solidFill>
              <a:latin typeface="Arial"/>
              <a:ea typeface="Arial"/>
              <a:cs typeface="Arial"/>
              <a:sym typeface="Arial"/>
            </a:endParaRPr>
          </a:p>
        </p:txBody>
      </p:sp>
      <p:sp>
        <p:nvSpPr>
          <p:cNvPr id="61" name="Google Shape;61;p22"/>
          <p:cNvSpPr txBox="1"/>
          <p:nvPr/>
        </p:nvSpPr>
        <p:spPr>
          <a:xfrm>
            <a:off x="6162675" y="161842"/>
            <a:ext cx="540244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Bài 2. Tớ liên lạc được với mọi người ở khắp mọi nơi trên thế giới</a:t>
            </a:r>
            <a:endParaRPr b="0" i="0" sz="1400" u="none" cap="none" strike="noStrike">
              <a:solidFill>
                <a:srgbClr val="000000"/>
              </a:solidFill>
              <a:latin typeface="Arial"/>
              <a:ea typeface="Arial"/>
              <a:cs typeface="Arial"/>
              <a:sym typeface="Arial"/>
            </a:endParaRPr>
          </a:p>
        </p:txBody>
      </p:sp>
      <p:sp>
        <p:nvSpPr>
          <p:cNvPr id="62" name="Google Shape;62;p22"/>
          <p:cNvSpPr txBox="1"/>
          <p:nvPr>
            <p:ph idx="1" type="body"/>
          </p:nvPr>
        </p:nvSpPr>
        <p:spPr>
          <a:xfrm>
            <a:off x="1275744" y="795485"/>
            <a:ext cx="9784733" cy="77799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63" name="Google Shape;63;p22"/>
          <p:cNvPicPr preferRelativeResize="0"/>
          <p:nvPr/>
        </p:nvPicPr>
        <p:blipFill rotWithShape="1">
          <a:blip r:embed="rId2">
            <a:alphaModFix/>
          </a:blip>
          <a:srcRect b="0" l="0" r="0" t="0"/>
          <a:stretch/>
        </p:blipFill>
        <p:spPr>
          <a:xfrm>
            <a:off x="510139" y="5094603"/>
            <a:ext cx="2600794" cy="1693376"/>
          </a:xfrm>
          <a:prstGeom prst="rect">
            <a:avLst/>
          </a:prstGeom>
          <a:noFill/>
          <a:ln>
            <a:noFill/>
          </a:ln>
        </p:spPr>
      </p:pic>
      <p:pic>
        <p:nvPicPr>
          <p:cNvPr id="64" name="Google Shape;64;p22"/>
          <p:cNvPicPr preferRelativeResize="0"/>
          <p:nvPr/>
        </p:nvPicPr>
        <p:blipFill rotWithShape="1">
          <a:blip r:embed="rId3">
            <a:alphaModFix/>
          </a:blip>
          <a:srcRect b="0" l="0" r="0" t="0"/>
          <a:stretch/>
        </p:blipFill>
        <p:spPr>
          <a:xfrm>
            <a:off x="9877425" y="5425844"/>
            <a:ext cx="1943100" cy="103089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ủ Đề - Mục tiêu chủ đề" showMasterSp="0" type="secHead">
  <p:cSld name="SECTION_HEADER">
    <p:bg>
      <p:bgPr>
        <a:solidFill>
          <a:schemeClr val="lt1"/>
        </a:solidFill>
      </p:bgPr>
    </p:bg>
    <p:spTree>
      <p:nvGrpSpPr>
        <p:cNvPr id="72" name="Shape 72"/>
        <p:cNvGrpSpPr/>
        <p:nvPr/>
      </p:nvGrpSpPr>
      <p:grpSpPr>
        <a:xfrm>
          <a:off x="0" y="0"/>
          <a:ext cx="0" cy="0"/>
          <a:chOff x="0" y="0"/>
          <a:chExt cx="0" cy="0"/>
        </a:xfrm>
      </p:grpSpPr>
      <p:sp>
        <p:nvSpPr>
          <p:cNvPr id="73" name="Google Shape;73;p19"/>
          <p:cNvSpPr/>
          <p:nvPr/>
        </p:nvSpPr>
        <p:spPr>
          <a:xfrm>
            <a:off x="-6843" y="2059012"/>
            <a:ext cx="12195668" cy="18288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9"/>
          <p:cNvSpPr txBox="1"/>
          <p:nvPr>
            <p:ph type="title"/>
          </p:nvPr>
        </p:nvSpPr>
        <p:spPr>
          <a:xfrm>
            <a:off x="833191" y="2208879"/>
            <a:ext cx="10515600" cy="167640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chemeClr val="lt1"/>
              </a:buClr>
              <a:buSzPts val="6000"/>
              <a:buFont typeface="Times New Roman"/>
              <a:buNone/>
              <a:defRPr b="0"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9"/>
          <p:cNvSpPr txBox="1"/>
          <p:nvPr>
            <p:ph idx="1" type="body"/>
          </p:nvPr>
        </p:nvSpPr>
        <p:spPr>
          <a:xfrm>
            <a:off x="833191" y="4010334"/>
            <a:ext cx="10515600" cy="117463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200"/>
              </a:spcBef>
              <a:spcAft>
                <a:spcPts val="0"/>
              </a:spcAft>
              <a:buSzPts val="2000"/>
              <a:buNone/>
              <a:defRPr sz="2000">
                <a:solidFill>
                  <a:schemeClr val="dk2"/>
                </a:solidFill>
              </a:defRPr>
            </a:lvl1pPr>
            <a:lvl2pPr indent="-228600" lvl="1" marL="914400" algn="l">
              <a:lnSpc>
                <a:spcPct val="90000"/>
              </a:lnSpc>
              <a:spcBef>
                <a:spcPts val="200"/>
              </a:spcBef>
              <a:spcAft>
                <a:spcPts val="0"/>
              </a:spcAft>
              <a:buSzPts val="1800"/>
              <a:buNone/>
              <a:defRPr sz="1800">
                <a:solidFill>
                  <a:srgbClr val="8C8C8C"/>
                </a:solidFill>
              </a:defRPr>
            </a:lvl2pPr>
            <a:lvl3pPr indent="-228600" lvl="2" marL="1371600" algn="l">
              <a:lnSpc>
                <a:spcPct val="90000"/>
              </a:lnSpc>
              <a:spcBef>
                <a:spcPts val="400"/>
              </a:spcBef>
              <a:spcAft>
                <a:spcPts val="0"/>
              </a:spcAft>
              <a:buSzPts val="1600"/>
              <a:buNone/>
              <a:defRPr sz="1600">
                <a:solidFill>
                  <a:srgbClr val="8C8C8C"/>
                </a:solidFill>
              </a:defRPr>
            </a:lvl3pPr>
            <a:lvl4pPr indent="-228600" lvl="3" marL="1828800" algn="l">
              <a:lnSpc>
                <a:spcPct val="90000"/>
              </a:lnSpc>
              <a:spcBef>
                <a:spcPts val="400"/>
              </a:spcBef>
              <a:spcAft>
                <a:spcPts val="0"/>
              </a:spcAft>
              <a:buSzPts val="1400"/>
              <a:buNone/>
              <a:defRPr sz="1400">
                <a:solidFill>
                  <a:srgbClr val="8C8C8C"/>
                </a:solidFill>
              </a:defRPr>
            </a:lvl4pPr>
            <a:lvl5pPr indent="-228600" lvl="4" marL="2286000" algn="l">
              <a:lnSpc>
                <a:spcPct val="90000"/>
              </a:lnSpc>
              <a:spcBef>
                <a:spcPts val="400"/>
              </a:spcBef>
              <a:spcAft>
                <a:spcPts val="0"/>
              </a:spcAft>
              <a:buSzPts val="1400"/>
              <a:buNone/>
              <a:defRPr sz="1400">
                <a:solidFill>
                  <a:srgbClr val="8C8C8C"/>
                </a:solidFill>
              </a:defRPr>
            </a:lvl5pPr>
            <a:lvl6pPr indent="-228600" lvl="5" marL="2743200" algn="l">
              <a:lnSpc>
                <a:spcPct val="90000"/>
              </a:lnSpc>
              <a:spcBef>
                <a:spcPts val="400"/>
              </a:spcBef>
              <a:spcAft>
                <a:spcPts val="0"/>
              </a:spcAft>
              <a:buSzPts val="1400"/>
              <a:buNone/>
              <a:defRPr sz="1400">
                <a:solidFill>
                  <a:srgbClr val="8C8C8C"/>
                </a:solidFill>
              </a:defRPr>
            </a:lvl6pPr>
            <a:lvl7pPr indent="-228600" lvl="6" marL="3200400" algn="l">
              <a:lnSpc>
                <a:spcPct val="90000"/>
              </a:lnSpc>
              <a:spcBef>
                <a:spcPts val="400"/>
              </a:spcBef>
              <a:spcAft>
                <a:spcPts val="0"/>
              </a:spcAft>
              <a:buSzPts val="1400"/>
              <a:buNone/>
              <a:defRPr sz="1400">
                <a:solidFill>
                  <a:srgbClr val="8C8C8C"/>
                </a:solidFill>
              </a:defRPr>
            </a:lvl7pPr>
            <a:lvl8pPr indent="-228600" lvl="7" marL="3657600" algn="l">
              <a:lnSpc>
                <a:spcPct val="90000"/>
              </a:lnSpc>
              <a:spcBef>
                <a:spcPts val="400"/>
              </a:spcBef>
              <a:spcAft>
                <a:spcPts val="0"/>
              </a:spcAft>
              <a:buSzPts val="1400"/>
              <a:buNone/>
              <a:defRPr sz="1400">
                <a:solidFill>
                  <a:srgbClr val="8C8C8C"/>
                </a:solidFill>
              </a:defRPr>
            </a:lvl8pPr>
            <a:lvl9pPr indent="-228600" lvl="8" marL="4114800" algn="l">
              <a:lnSpc>
                <a:spcPct val="90000"/>
              </a:lnSpc>
              <a:spcBef>
                <a:spcPts val="400"/>
              </a:spcBef>
              <a:spcAft>
                <a:spcPts val="400"/>
              </a:spcAft>
              <a:buSzPts val="1400"/>
              <a:buNone/>
              <a:defRPr sz="1400">
                <a:solidFill>
                  <a:srgbClr val="8C8C8C"/>
                </a:solidFill>
              </a:defRPr>
            </a:lvl9pPr>
          </a:lstStyle>
          <a:p/>
        </p:txBody>
      </p:sp>
      <p:sp>
        <p:nvSpPr>
          <p:cNvPr id="76" name="Google Shape;76;p19"/>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9"/>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9"/>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pic>
        <p:nvPicPr>
          <p:cNvPr id="79" name="Google Shape;79;p19"/>
          <p:cNvPicPr preferRelativeResize="0"/>
          <p:nvPr/>
        </p:nvPicPr>
        <p:blipFill rotWithShape="1">
          <a:blip r:embed="rId2">
            <a:alphaModFix/>
          </a:blip>
          <a:srcRect b="0" l="0" r="0" t="0"/>
          <a:stretch/>
        </p:blipFill>
        <p:spPr>
          <a:xfrm>
            <a:off x="452980" y="262439"/>
            <a:ext cx="1289022" cy="1327500"/>
          </a:xfrm>
          <a:prstGeom prst="rect">
            <a:avLst/>
          </a:prstGeom>
          <a:noFill/>
          <a:ln>
            <a:noFill/>
          </a:ln>
        </p:spPr>
      </p:pic>
      <p:pic>
        <p:nvPicPr>
          <p:cNvPr id="80" name="Google Shape;80;p19"/>
          <p:cNvPicPr preferRelativeResize="0"/>
          <p:nvPr/>
        </p:nvPicPr>
        <p:blipFill rotWithShape="1">
          <a:blip r:embed="rId3">
            <a:alphaModFix/>
          </a:blip>
          <a:srcRect b="0" l="0" r="0" t="0"/>
          <a:stretch/>
        </p:blipFill>
        <p:spPr>
          <a:xfrm>
            <a:off x="9758643" y="579185"/>
            <a:ext cx="1764536" cy="1010754"/>
          </a:xfrm>
          <a:prstGeom prst="rect">
            <a:avLst/>
          </a:prstGeom>
          <a:noFill/>
          <a:ln>
            <a:noFill/>
          </a:ln>
        </p:spPr>
      </p:pic>
      <p:grpSp>
        <p:nvGrpSpPr>
          <p:cNvPr id="81" name="Google Shape;81;p19"/>
          <p:cNvGrpSpPr/>
          <p:nvPr/>
        </p:nvGrpSpPr>
        <p:grpSpPr>
          <a:xfrm>
            <a:off x="3517905" y="460004"/>
            <a:ext cx="4157131" cy="1475193"/>
            <a:chOff x="3634320" y="261051"/>
            <a:chExt cx="4157131" cy="1475193"/>
          </a:xfrm>
        </p:grpSpPr>
        <p:pic>
          <p:nvPicPr>
            <p:cNvPr id="82" name="Google Shape;82;p19"/>
            <p:cNvPicPr preferRelativeResize="0"/>
            <p:nvPr/>
          </p:nvPicPr>
          <p:blipFill rotWithShape="1">
            <a:blip r:embed="rId4">
              <a:alphaModFix/>
            </a:blip>
            <a:srcRect b="81730" l="0" r="0" t="0"/>
            <a:stretch/>
          </p:blipFill>
          <p:spPr>
            <a:xfrm>
              <a:off x="4095749" y="261051"/>
              <a:ext cx="3695702" cy="341046"/>
            </a:xfrm>
            <a:prstGeom prst="rect">
              <a:avLst/>
            </a:prstGeom>
            <a:noFill/>
            <a:ln>
              <a:noFill/>
            </a:ln>
          </p:spPr>
        </p:pic>
        <p:pic>
          <p:nvPicPr>
            <p:cNvPr id="83" name="Google Shape;83;p19"/>
            <p:cNvPicPr preferRelativeResize="0"/>
            <p:nvPr/>
          </p:nvPicPr>
          <p:blipFill rotWithShape="1">
            <a:blip r:embed="rId5">
              <a:alphaModFix/>
            </a:blip>
            <a:srcRect b="0" l="0" r="0" t="40212"/>
            <a:stretch/>
          </p:blipFill>
          <p:spPr>
            <a:xfrm>
              <a:off x="3634320" y="620207"/>
              <a:ext cx="3695702" cy="1116037"/>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5"/>
          <p:cNvSpPr/>
          <p:nvPr/>
        </p:nvSpPr>
        <p:spPr>
          <a:xfrm>
            <a:off x="483" y="176109"/>
            <a:ext cx="12188952" cy="1645919"/>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5"/>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dk2"/>
              </a:buClr>
              <a:buSzPts val="4000"/>
              <a:buFont typeface="Times New Roman"/>
              <a:buNone/>
              <a:defRPr b="0" i="0" sz="4000" u="none" cap="none" strike="noStrike">
                <a:solidFill>
                  <a:schemeClr val="dk2"/>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5"/>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200"/>
              </a:spcBef>
              <a:spcAft>
                <a:spcPts val="0"/>
              </a:spcAft>
              <a:buClr>
                <a:schemeClr val="lt1"/>
              </a:buClr>
              <a:buSzPts val="2200"/>
              <a:buFont typeface="Noto Sans Symbols"/>
              <a:buChar char="▪"/>
              <a:defRPr b="0" i="0" sz="2200" u="none" cap="none" strike="noStrike">
                <a:solidFill>
                  <a:schemeClr val="lt1"/>
                </a:solidFill>
                <a:latin typeface="Times New Roman"/>
                <a:ea typeface="Times New Roman"/>
                <a:cs typeface="Times New Roman"/>
                <a:sym typeface="Times New Roman"/>
              </a:defRPr>
            </a:lvl1pPr>
            <a:lvl2pPr indent="-355600" lvl="1" marL="914400" marR="0" rtl="0" algn="l">
              <a:lnSpc>
                <a:spcPct val="90000"/>
              </a:lnSpc>
              <a:spcBef>
                <a:spcPts val="200"/>
              </a:spcBef>
              <a:spcAft>
                <a:spcPts val="0"/>
              </a:spcAft>
              <a:buClr>
                <a:schemeClr val="lt1"/>
              </a:buClr>
              <a:buSzPts val="2000"/>
              <a:buFont typeface="Noto Sans Symbols"/>
              <a:buChar char="▪"/>
              <a:defRPr b="0" i="0" sz="2000" u="none" cap="none" strike="noStrike">
                <a:solidFill>
                  <a:schemeClr val="lt1"/>
                </a:solidFill>
                <a:latin typeface="Times New Roman"/>
                <a:ea typeface="Times New Roman"/>
                <a:cs typeface="Times New Roman"/>
                <a:sym typeface="Times New Roman"/>
              </a:defRPr>
            </a:lvl2pPr>
            <a:lvl3pPr indent="-342900" lvl="2" marL="1371600" marR="0" rtl="0" algn="l">
              <a:lnSpc>
                <a:spcPct val="90000"/>
              </a:lnSpc>
              <a:spcBef>
                <a:spcPts val="400"/>
              </a:spcBef>
              <a:spcAft>
                <a:spcPts val="0"/>
              </a:spcAft>
              <a:buClr>
                <a:schemeClr val="lt1"/>
              </a:buClr>
              <a:buSzPts val="1800"/>
              <a:buFont typeface="Noto Sans Symbols"/>
              <a:buChar char="▪"/>
              <a:defRPr b="0" i="0" sz="1800" u="none" cap="none" strike="noStrike">
                <a:solidFill>
                  <a:schemeClr val="lt1"/>
                </a:solidFill>
                <a:latin typeface="Times New Roman"/>
                <a:ea typeface="Times New Roman"/>
                <a:cs typeface="Times New Roman"/>
                <a:sym typeface="Times New Roman"/>
              </a:defRPr>
            </a:lvl3pPr>
            <a:lvl4pPr indent="-330200" lvl="3" marL="18288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Times New Roman"/>
                <a:ea typeface="Times New Roman"/>
                <a:cs typeface="Times New Roman"/>
                <a:sym typeface="Times New Roman"/>
              </a:defRPr>
            </a:lvl4pPr>
            <a:lvl5pPr indent="-330200" lvl="4" marL="22860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Times New Roman"/>
                <a:ea typeface="Times New Roman"/>
                <a:cs typeface="Times New Roman"/>
                <a:sym typeface="Times New Roman"/>
              </a:defRPr>
            </a:lvl5pPr>
            <a:lvl6pPr indent="-330200" lvl="5" marL="27432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Times New Roman"/>
                <a:ea typeface="Times New Roman"/>
                <a:cs typeface="Times New Roman"/>
                <a:sym typeface="Times New Roman"/>
              </a:defRPr>
            </a:lvl6pPr>
            <a:lvl7pPr indent="-330200" lvl="6" marL="32004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Times New Roman"/>
                <a:ea typeface="Times New Roman"/>
                <a:cs typeface="Times New Roman"/>
                <a:sym typeface="Times New Roman"/>
              </a:defRPr>
            </a:lvl7pPr>
            <a:lvl8pPr indent="-330200" lvl="7" marL="36576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Times New Roman"/>
                <a:ea typeface="Times New Roman"/>
                <a:cs typeface="Times New Roman"/>
                <a:sym typeface="Times New Roman"/>
              </a:defRPr>
            </a:lvl8pPr>
            <a:lvl9pPr indent="-330200" lvl="8" marL="4114800" marR="0" rtl="0" algn="l">
              <a:lnSpc>
                <a:spcPct val="90000"/>
              </a:lnSpc>
              <a:spcBef>
                <a:spcPts val="400"/>
              </a:spcBef>
              <a:spcAft>
                <a:spcPts val="400"/>
              </a:spcAft>
              <a:buClr>
                <a:schemeClr val="lt1"/>
              </a:buClr>
              <a:buSzPts val="1600"/>
              <a:buFont typeface="Noto Sans Symbols"/>
              <a:buChar char="▪"/>
              <a:defRPr b="0" i="0" sz="1600" u="none" cap="none" strike="noStrike">
                <a:solidFill>
                  <a:schemeClr val="lt1"/>
                </a:solidFill>
                <a:latin typeface="Times New Roman"/>
                <a:ea typeface="Times New Roman"/>
                <a:cs typeface="Times New Roman"/>
                <a:sym typeface="Times New Roman"/>
              </a:defRPr>
            </a:lvl9pPr>
          </a:lstStyle>
          <a:p/>
        </p:txBody>
      </p:sp>
      <p:sp>
        <p:nvSpPr>
          <p:cNvPr id="13" name="Google Shape;13;p15"/>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imes New Roman"/>
                <a:ea typeface="Times New Roman"/>
                <a:cs typeface="Times New Roman"/>
                <a:sym typeface="Times New Roman"/>
              </a:defRPr>
            </a:lvl9pPr>
          </a:lstStyle>
          <a:p/>
        </p:txBody>
      </p:sp>
      <p:sp>
        <p:nvSpPr>
          <p:cNvPr id="14" name="Google Shape;14;p15"/>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5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imes New Roman"/>
                <a:ea typeface="Times New Roman"/>
                <a:cs typeface="Times New Roman"/>
                <a:sym typeface="Times New Roman"/>
              </a:defRPr>
            </a:lvl9pPr>
          </a:lstStyle>
          <a:p/>
        </p:txBody>
      </p:sp>
      <p:sp>
        <p:nvSpPr>
          <p:cNvPr id="15" name="Google Shape;15;p15"/>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5" name="Shape 65"/>
        <p:cNvGrpSpPr/>
        <p:nvPr/>
      </p:nvGrpSpPr>
      <p:grpSpPr>
        <a:xfrm>
          <a:off x="0" y="0"/>
          <a:ext cx="0" cy="0"/>
          <a:chOff x="0" y="0"/>
          <a:chExt cx="0" cy="0"/>
        </a:xfrm>
      </p:grpSpPr>
      <p:sp>
        <p:nvSpPr>
          <p:cNvPr id="66" name="Google Shape;66;p17"/>
          <p:cNvSpPr/>
          <p:nvPr/>
        </p:nvSpPr>
        <p:spPr>
          <a:xfrm>
            <a:off x="483" y="176109"/>
            <a:ext cx="12188952" cy="1645919"/>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7"/>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lt2"/>
              </a:buClr>
              <a:buSzPts val="4000"/>
              <a:buFont typeface="Times New Roman"/>
              <a:buNone/>
              <a:defRPr b="0" i="0" sz="4000" u="none" cap="none" strike="noStrike">
                <a:solidFill>
                  <a:schemeClr val="lt2"/>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8" name="Google Shape;68;p17"/>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200"/>
              </a:spcBef>
              <a:spcAft>
                <a:spcPts val="0"/>
              </a:spcAft>
              <a:buClr>
                <a:schemeClr val="dk1"/>
              </a:buClr>
              <a:buSzPts val="2200"/>
              <a:buFont typeface="Noto Sans Symbols"/>
              <a:buChar char="▪"/>
              <a:defRPr b="0" i="0" sz="2200" u="none" cap="none" strike="noStrike">
                <a:solidFill>
                  <a:schemeClr val="dk1"/>
                </a:solidFill>
                <a:latin typeface="Times New Roman"/>
                <a:ea typeface="Times New Roman"/>
                <a:cs typeface="Times New Roman"/>
                <a:sym typeface="Times New Roman"/>
              </a:defRPr>
            </a:lvl1pPr>
            <a:lvl2pPr indent="-355600" lvl="1" marL="914400" marR="0" rtl="0" algn="l">
              <a:lnSpc>
                <a:spcPct val="90000"/>
              </a:lnSpc>
              <a:spcBef>
                <a:spcPts val="200"/>
              </a:spcBef>
              <a:spcAft>
                <a:spcPts val="0"/>
              </a:spcAft>
              <a:buClr>
                <a:schemeClr val="dk1"/>
              </a:buClr>
              <a:buSzPts val="2000"/>
              <a:buFont typeface="Noto Sans Symbols"/>
              <a:buChar char="▪"/>
              <a:defRPr b="0" i="0" sz="2000" u="none" cap="none" strike="noStrike">
                <a:solidFill>
                  <a:schemeClr val="dk1"/>
                </a:solidFill>
                <a:latin typeface="Times New Roman"/>
                <a:ea typeface="Times New Roman"/>
                <a:cs typeface="Times New Roman"/>
                <a:sym typeface="Times New Roman"/>
              </a:defRPr>
            </a:lvl2pPr>
            <a:lvl3pPr indent="-342900" lvl="2" marL="1371600" marR="0" rtl="0" algn="l">
              <a:lnSpc>
                <a:spcPct val="90000"/>
              </a:lnSpc>
              <a:spcBef>
                <a:spcPts val="400"/>
              </a:spcBef>
              <a:spcAft>
                <a:spcPts val="0"/>
              </a:spcAft>
              <a:buClr>
                <a:schemeClr val="dk1"/>
              </a:buClr>
              <a:buSzPts val="1800"/>
              <a:buFont typeface="Noto Sans Symbols"/>
              <a:buChar char="▪"/>
              <a:defRPr b="0" i="0" sz="1800" u="none" cap="none" strike="noStrike">
                <a:solidFill>
                  <a:schemeClr val="dk1"/>
                </a:solidFill>
                <a:latin typeface="Times New Roman"/>
                <a:ea typeface="Times New Roman"/>
                <a:cs typeface="Times New Roman"/>
                <a:sym typeface="Times New Roman"/>
              </a:defRPr>
            </a:lvl3pPr>
            <a:lvl4pPr indent="-330200" lvl="3" marL="18288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Times New Roman"/>
                <a:ea typeface="Times New Roman"/>
                <a:cs typeface="Times New Roman"/>
                <a:sym typeface="Times New Roman"/>
              </a:defRPr>
            </a:lvl4pPr>
            <a:lvl5pPr indent="-330200" lvl="4" marL="22860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Times New Roman"/>
                <a:ea typeface="Times New Roman"/>
                <a:cs typeface="Times New Roman"/>
                <a:sym typeface="Times New Roman"/>
              </a:defRPr>
            </a:lvl5pPr>
            <a:lvl6pPr indent="-330200" lvl="5" marL="27432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Times New Roman"/>
                <a:ea typeface="Times New Roman"/>
                <a:cs typeface="Times New Roman"/>
                <a:sym typeface="Times New Roman"/>
              </a:defRPr>
            </a:lvl6pPr>
            <a:lvl7pPr indent="-330200" lvl="6" marL="32004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Times New Roman"/>
                <a:ea typeface="Times New Roman"/>
                <a:cs typeface="Times New Roman"/>
                <a:sym typeface="Times New Roman"/>
              </a:defRPr>
            </a:lvl7pPr>
            <a:lvl8pPr indent="-330200" lvl="7" marL="36576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Times New Roman"/>
                <a:ea typeface="Times New Roman"/>
                <a:cs typeface="Times New Roman"/>
                <a:sym typeface="Times New Roman"/>
              </a:defRPr>
            </a:lvl8pPr>
            <a:lvl9pPr indent="-330200" lvl="8" marL="4114800" marR="0" rtl="0" algn="l">
              <a:lnSpc>
                <a:spcPct val="90000"/>
              </a:lnSpc>
              <a:spcBef>
                <a:spcPts val="400"/>
              </a:spcBef>
              <a:spcAft>
                <a:spcPts val="400"/>
              </a:spcAft>
              <a:buClr>
                <a:schemeClr val="dk1"/>
              </a:buClr>
              <a:buSzPts val="1600"/>
              <a:buFont typeface="Noto Sans Symbols"/>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69" name="Google Shape;69;p17"/>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9pPr>
          </a:lstStyle>
          <a:p/>
        </p:txBody>
      </p:sp>
      <p:sp>
        <p:nvSpPr>
          <p:cNvPr id="70" name="Google Shape;70;p17"/>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5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9pPr>
          </a:lstStyle>
          <a:p/>
        </p:txBody>
      </p:sp>
      <p:sp>
        <p:nvSpPr>
          <p:cNvPr id="71" name="Google Shape;71;p17"/>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9.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vi.duolingo.com/" TargetMode="External"/><Relationship Id="rId4" Type="http://schemas.openxmlformats.org/officeDocument/2006/relationships/hyperlink" Target="https://ioe.vn/" TargetMode="External"/><Relationship Id="rId5" Type="http://schemas.openxmlformats.org/officeDocument/2006/relationships/hyperlink" Target="https://vio.edu.vn/" TargetMode="External"/><Relationship Id="rId6" Type="http://schemas.openxmlformats.org/officeDocument/2006/relationships/hyperlink" Target="https://vuihoc.vn/tieu-hoc" TargetMode="External"/><Relationship Id="rId7" Type="http://schemas.openxmlformats.org/officeDocument/2006/relationships/hyperlink" Target="https://trangnguyen.edu.vn/" TargetMode="External"/><Relationship Id="rId8" Type="http://schemas.openxmlformats.org/officeDocument/2006/relationships/hyperlink" Target="https://thaimob.longbien.edu.v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vmlDrawing" Target="../drawings/vmlDrawing1.vml"/><Relationship Id="rId4" Type="http://schemas.openxmlformats.org/officeDocument/2006/relationships/image" Target="../media/image18.png"/><Relationship Id="rId11" Type="http://schemas.openxmlformats.org/officeDocument/2006/relationships/image" Target="../media/image22.png"/><Relationship Id="rId10" Type="http://schemas.openxmlformats.org/officeDocument/2006/relationships/oleObject" Target="../embeddings/oleObject2.bin"/><Relationship Id="rId9" Type="http://schemas.openxmlformats.org/officeDocument/2006/relationships/oleObject" Target="../embeddings/oleObject2.bin"/><Relationship Id="rId5" Type="http://schemas.openxmlformats.org/officeDocument/2006/relationships/image" Target="../media/image19.png"/><Relationship Id="rId6" Type="http://schemas.openxmlformats.org/officeDocument/2006/relationships/oleObject" Target="../embeddings/oleObject1.bin"/><Relationship Id="rId7" Type="http://schemas.openxmlformats.org/officeDocument/2006/relationships/oleObject" Target="../embeddings/oleObject1.bin"/><Relationship Id="rId8"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19.png"/><Relationship Id="rId5" Type="http://schemas.openxmlformats.org/officeDocument/2006/relationships/image" Target="../media/image30.png"/><Relationship Id="rId6"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27f70c6836b_0_0"/>
          <p:cNvSpPr txBox="1"/>
          <p:nvPr>
            <p:ph type="ctrTitle"/>
          </p:nvPr>
        </p:nvSpPr>
        <p:spPr>
          <a:xfrm>
            <a:off x="365759" y="2166364"/>
            <a:ext cx="11471700" cy="1739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a:solidFill>
                  <a:srgbClr val="FF0000"/>
                </a:solidFill>
                <a:latin typeface="Arial"/>
                <a:ea typeface="Arial"/>
                <a:cs typeface="Arial"/>
                <a:sym typeface="Arial"/>
              </a:rPr>
              <a:t>TIN HỌC 5 – TUẦN 5</a:t>
            </a:r>
            <a:endParaRPr/>
          </a:p>
        </p:txBody>
      </p:sp>
      <p:sp>
        <p:nvSpPr>
          <p:cNvPr id="90" name="Google Shape;90;g27f70c6836b_0_0"/>
          <p:cNvSpPr txBox="1"/>
          <p:nvPr>
            <p:ph idx="1" type="subTitle"/>
          </p:nvPr>
        </p:nvSpPr>
        <p:spPr>
          <a:xfrm>
            <a:off x="1524000" y="3996250"/>
            <a:ext cx="9144000" cy="1309200"/>
          </a:xfrm>
          <a:prstGeom prst="rect">
            <a:avLst/>
          </a:prstGeom>
        </p:spPr>
        <p:txBody>
          <a:bodyPr anchorCtr="0" anchor="t" bIns="45700" lIns="91425" spcFirstLastPara="1" rIns="91425" wrap="square" tIns="45700">
            <a:normAutofit/>
          </a:bodyPr>
          <a:lstStyle/>
          <a:p>
            <a:pPr indent="0" lvl="0" marL="0" rtl="0" algn="ctr">
              <a:spcBef>
                <a:spcPts val="120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4"/>
          <p:cNvSpPr txBox="1"/>
          <p:nvPr/>
        </p:nvSpPr>
        <p:spPr>
          <a:xfrm>
            <a:off x="7180252" y="1935162"/>
            <a:ext cx="4775200" cy="5847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Times New Roman"/>
                <a:ea typeface="Times New Roman"/>
                <a:cs typeface="Times New Roman"/>
                <a:sym typeface="Times New Roman"/>
              </a:rPr>
              <a:t>Thư mục (folder) là nơi chứa các chương trình và các tp tin. Thư mục là phương tiện để sắp xếp thông tin</a:t>
            </a:r>
            <a:endParaRPr b="0" i="0" sz="1600" u="none" cap="none" strike="noStrike">
              <a:solidFill>
                <a:schemeClr val="lt1"/>
              </a:solidFill>
              <a:latin typeface="Times New Roman"/>
              <a:ea typeface="Times New Roman"/>
              <a:cs typeface="Times New Roman"/>
              <a:sym typeface="Times New Roman"/>
            </a:endParaRPr>
          </a:p>
        </p:txBody>
      </p:sp>
      <p:sp>
        <p:nvSpPr>
          <p:cNvPr id="157" name="Google Shape;157;p14"/>
          <p:cNvSpPr txBox="1"/>
          <p:nvPr>
            <p:ph idx="1" type="body"/>
          </p:nvPr>
        </p:nvSpPr>
        <p:spPr>
          <a:xfrm>
            <a:off x="242050" y="418430"/>
            <a:ext cx="11537700" cy="5627100"/>
          </a:xfrm>
          <a:prstGeom prst="rect">
            <a:avLst/>
          </a:prstGeom>
          <a:noFill/>
          <a:ln>
            <a:noFill/>
          </a:ln>
        </p:spPr>
        <p:txBody>
          <a:bodyPr anchorCtr="0" anchor="t" bIns="45700" lIns="91425" spcFirstLastPara="1" rIns="91425" wrap="square" tIns="45700">
            <a:noAutofit/>
          </a:bodyPr>
          <a:lstStyle/>
          <a:p>
            <a:pPr indent="-339725" lvl="0" marL="339725" rtl="0" algn="l">
              <a:lnSpc>
                <a:spcPct val="90000"/>
              </a:lnSpc>
              <a:spcBef>
                <a:spcPts val="0"/>
              </a:spcBef>
              <a:spcAft>
                <a:spcPts val="0"/>
              </a:spcAft>
              <a:buClr>
                <a:srgbClr val="1155CC"/>
              </a:buClr>
              <a:buSzPts val="2600"/>
              <a:buChar char="•"/>
            </a:pPr>
            <a:r>
              <a:rPr b="1" lang="en-US" sz="2600">
                <a:solidFill>
                  <a:srgbClr val="1155CC"/>
                </a:solidFill>
              </a:rPr>
              <a:t>Em hãy sắp xếp các bước thực hiện đúng theo thứ tự thực hiện các thao tác để đưa một trang web vào trong danh sách yêu thích (Favorite) trên trình duyệt Internet Explorer</a:t>
            </a:r>
            <a:endParaRPr b="1">
              <a:solidFill>
                <a:srgbClr val="1155CC"/>
              </a:solidFill>
            </a:endParaRPr>
          </a:p>
          <a:p>
            <a:pPr indent="-520700" lvl="0" marL="863600" rtl="0" algn="l">
              <a:lnSpc>
                <a:spcPct val="90000"/>
              </a:lnSpc>
              <a:spcBef>
                <a:spcPts val="1400"/>
              </a:spcBef>
              <a:spcAft>
                <a:spcPts val="0"/>
              </a:spcAft>
              <a:buClr>
                <a:srgbClr val="1155CC"/>
              </a:buClr>
              <a:buSzPts val="2400"/>
              <a:buFont typeface="Times New Roman"/>
              <a:buAutoNum type="arabicPeriod"/>
            </a:pPr>
            <a:r>
              <a:rPr i="1" lang="en-US" sz="2400">
                <a:solidFill>
                  <a:srgbClr val="1155CC"/>
                </a:solidFill>
              </a:rPr>
              <a:t>Nhấp chuột vào nút Add</a:t>
            </a:r>
            <a:endParaRPr>
              <a:solidFill>
                <a:srgbClr val="1155CC"/>
              </a:solidFill>
            </a:endParaRPr>
          </a:p>
          <a:p>
            <a:pPr indent="-520700" lvl="0" marL="863600" rtl="0" algn="l">
              <a:lnSpc>
                <a:spcPct val="90000"/>
              </a:lnSpc>
              <a:spcBef>
                <a:spcPts val="1400"/>
              </a:spcBef>
              <a:spcAft>
                <a:spcPts val="0"/>
              </a:spcAft>
              <a:buClr>
                <a:srgbClr val="1155CC"/>
              </a:buClr>
              <a:buSzPts val="2400"/>
              <a:buFont typeface="Times New Roman"/>
              <a:buAutoNum type="arabicPeriod"/>
            </a:pPr>
            <a:r>
              <a:rPr i="1" lang="en-US" sz="2400">
                <a:solidFill>
                  <a:srgbClr val="1155CC"/>
                </a:solidFill>
              </a:rPr>
              <a:t>Nhấp chuột vào nút Add to favorites</a:t>
            </a:r>
            <a:endParaRPr>
              <a:solidFill>
                <a:srgbClr val="1155CC"/>
              </a:solidFill>
            </a:endParaRPr>
          </a:p>
          <a:p>
            <a:pPr indent="-520700" lvl="0" marL="863600" rtl="0" algn="l">
              <a:lnSpc>
                <a:spcPct val="90000"/>
              </a:lnSpc>
              <a:spcBef>
                <a:spcPts val="1400"/>
              </a:spcBef>
              <a:spcAft>
                <a:spcPts val="0"/>
              </a:spcAft>
              <a:buClr>
                <a:srgbClr val="1155CC"/>
              </a:buClr>
              <a:buSzPts val="2400"/>
              <a:buFont typeface="Times New Roman"/>
              <a:buAutoNum type="arabicPeriod"/>
            </a:pPr>
            <a:r>
              <a:rPr i="1" lang="en-US" sz="2400">
                <a:solidFill>
                  <a:srgbClr val="1155CC"/>
                </a:solidFill>
              </a:rPr>
              <a:t>Nhấp chuột vào biểu tượng        trên góc phải màn hình</a:t>
            </a:r>
            <a:r>
              <a:rPr lang="en-US" sz="2600">
                <a:solidFill>
                  <a:srgbClr val="1155CC"/>
                </a:solidFill>
              </a:rPr>
              <a:t>	                                                               </a:t>
            </a:r>
            <a:endParaRPr>
              <a:solidFill>
                <a:srgbClr val="1155CC"/>
              </a:solidFill>
            </a:endParaRPr>
          </a:p>
          <a:p>
            <a:pPr indent="-520700" lvl="0" marL="863600" rtl="0" algn="l">
              <a:lnSpc>
                <a:spcPct val="90000"/>
              </a:lnSpc>
              <a:spcBef>
                <a:spcPts val="1400"/>
              </a:spcBef>
              <a:spcAft>
                <a:spcPts val="0"/>
              </a:spcAft>
              <a:buClr>
                <a:srgbClr val="1155CC"/>
              </a:buClr>
              <a:buSzPts val="2400"/>
              <a:buFont typeface="Times New Roman"/>
              <a:buAutoNum type="alphaLcPeriod"/>
            </a:pPr>
            <a:r>
              <a:rPr i="1" lang="en-US" sz="2400">
                <a:solidFill>
                  <a:srgbClr val="1155CC"/>
                </a:solidFill>
              </a:rPr>
              <a:t>1-2-3	</a:t>
            </a:r>
            <a:endParaRPr i="1" sz="2400">
              <a:solidFill>
                <a:srgbClr val="1155CC"/>
              </a:solidFill>
            </a:endParaRPr>
          </a:p>
          <a:p>
            <a:pPr indent="-520700" lvl="0" marL="863600" rtl="0" algn="l">
              <a:lnSpc>
                <a:spcPct val="90000"/>
              </a:lnSpc>
              <a:spcBef>
                <a:spcPts val="1400"/>
              </a:spcBef>
              <a:spcAft>
                <a:spcPts val="0"/>
              </a:spcAft>
              <a:buClr>
                <a:srgbClr val="1155CC"/>
              </a:buClr>
              <a:buSzPts val="2400"/>
              <a:buFont typeface="Times New Roman"/>
              <a:buAutoNum type="alphaLcPeriod"/>
            </a:pPr>
            <a:r>
              <a:rPr i="1" lang="en-US" sz="2400">
                <a:solidFill>
                  <a:srgbClr val="1155CC"/>
                </a:solidFill>
              </a:rPr>
              <a:t>2-1-3	</a:t>
            </a:r>
            <a:endParaRPr i="1" sz="2400">
              <a:solidFill>
                <a:srgbClr val="1155CC"/>
              </a:solidFill>
            </a:endParaRPr>
          </a:p>
          <a:p>
            <a:pPr indent="-520700" lvl="0" marL="863600" rtl="0" algn="l">
              <a:lnSpc>
                <a:spcPct val="90000"/>
              </a:lnSpc>
              <a:spcBef>
                <a:spcPts val="1400"/>
              </a:spcBef>
              <a:spcAft>
                <a:spcPts val="0"/>
              </a:spcAft>
              <a:buClr>
                <a:srgbClr val="1155CC"/>
              </a:buClr>
              <a:buSzPts val="2400"/>
              <a:buFont typeface="Times New Roman"/>
              <a:buAutoNum type="alphaLcPeriod"/>
            </a:pPr>
            <a:r>
              <a:rPr i="1" lang="en-US" sz="2400">
                <a:solidFill>
                  <a:srgbClr val="1155CC"/>
                </a:solidFill>
              </a:rPr>
              <a:t>3-2-1	</a:t>
            </a:r>
            <a:endParaRPr i="1" sz="2400">
              <a:solidFill>
                <a:srgbClr val="1155CC"/>
              </a:solidFill>
            </a:endParaRPr>
          </a:p>
          <a:p>
            <a:pPr indent="-520700" lvl="0" marL="863600" rtl="0" algn="l">
              <a:lnSpc>
                <a:spcPct val="90000"/>
              </a:lnSpc>
              <a:spcBef>
                <a:spcPts val="1400"/>
              </a:spcBef>
              <a:spcAft>
                <a:spcPts val="0"/>
              </a:spcAft>
              <a:buClr>
                <a:srgbClr val="1155CC"/>
              </a:buClr>
              <a:buSzPts val="2400"/>
              <a:buFont typeface="Times New Roman"/>
              <a:buAutoNum type="alphaLcPeriod"/>
            </a:pPr>
            <a:r>
              <a:rPr i="1" lang="en-US" sz="2400">
                <a:solidFill>
                  <a:srgbClr val="1155CC"/>
                </a:solidFill>
              </a:rPr>
              <a:t>3-1-2	</a:t>
            </a:r>
            <a:endParaRPr i="1" sz="2400">
              <a:solidFill>
                <a:srgbClr val="1155CC"/>
              </a:solidFill>
            </a:endParaRPr>
          </a:p>
          <a:p>
            <a:pPr indent="-520700" lvl="0" marL="863600" rtl="0" algn="l">
              <a:lnSpc>
                <a:spcPct val="90000"/>
              </a:lnSpc>
              <a:spcBef>
                <a:spcPts val="1400"/>
              </a:spcBef>
              <a:spcAft>
                <a:spcPts val="0"/>
              </a:spcAft>
              <a:buClr>
                <a:srgbClr val="1155CC"/>
              </a:buClr>
              <a:buSzPts val="2400"/>
              <a:buFont typeface="Times New Roman"/>
              <a:buAutoNum type="alphaLcPeriod"/>
            </a:pPr>
            <a:r>
              <a:rPr i="1" lang="en-US" sz="2400">
                <a:solidFill>
                  <a:srgbClr val="1155CC"/>
                </a:solidFill>
              </a:rPr>
              <a:t>2-3-1</a:t>
            </a:r>
            <a:endParaRPr i="1" sz="2400">
              <a:solidFill>
                <a:srgbClr val="1155CC"/>
              </a:solidFill>
            </a:endParaRPr>
          </a:p>
          <a:p>
            <a:pPr indent="0" lvl="0" marL="342900" rtl="0" algn="l">
              <a:lnSpc>
                <a:spcPct val="90000"/>
              </a:lnSpc>
              <a:spcBef>
                <a:spcPts val="1400"/>
              </a:spcBef>
              <a:spcAft>
                <a:spcPts val="0"/>
              </a:spcAft>
              <a:buClr>
                <a:schemeClr val="dk2"/>
              </a:buClr>
              <a:buSzPts val="2400"/>
              <a:buNone/>
            </a:pPr>
            <a:r>
              <a:t/>
            </a:r>
            <a:endParaRPr i="1" sz="2400">
              <a:solidFill>
                <a:srgbClr val="1155CC"/>
              </a:solidFill>
            </a:endParaRPr>
          </a:p>
        </p:txBody>
      </p:sp>
      <p:pic>
        <p:nvPicPr>
          <p:cNvPr id="158" name="Google Shape;158;p14"/>
          <p:cNvPicPr preferRelativeResize="0"/>
          <p:nvPr/>
        </p:nvPicPr>
        <p:blipFill rotWithShape="1">
          <a:blip r:embed="rId3">
            <a:alphaModFix/>
          </a:blip>
          <a:srcRect b="0" l="0" r="0" t="0"/>
          <a:stretch/>
        </p:blipFill>
        <p:spPr>
          <a:xfrm>
            <a:off x="4624398" y="2640892"/>
            <a:ext cx="414799" cy="39405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8"/>
          <p:cNvSpPr txBox="1"/>
          <p:nvPr>
            <p:ph type="title"/>
          </p:nvPr>
        </p:nvSpPr>
        <p:spPr>
          <a:xfrm>
            <a:off x="833191" y="2208879"/>
            <a:ext cx="10515600" cy="1676400"/>
          </a:xfrm>
          <a:prstGeom prst="rect">
            <a:avLst/>
          </a:prstGeom>
          <a:noFill/>
          <a:ln>
            <a:noFill/>
          </a:ln>
        </p:spPr>
        <p:txBody>
          <a:bodyPr anchorCtr="0" anchor="ctr" bIns="45700" lIns="91425" spcFirstLastPara="1" rIns="91425" wrap="square" tIns="45700">
            <a:normAutofit/>
          </a:bodyPr>
          <a:lstStyle/>
          <a:p>
            <a:pPr indent="0" lvl="0" marL="0" rtl="0" algn="ctr">
              <a:lnSpc>
                <a:spcPct val="150000"/>
              </a:lnSpc>
              <a:spcBef>
                <a:spcPts val="0"/>
              </a:spcBef>
              <a:spcAft>
                <a:spcPts val="0"/>
              </a:spcAft>
              <a:buClr>
                <a:schemeClr val="lt1"/>
              </a:buClr>
              <a:buSzPts val="3200"/>
              <a:buFont typeface="Arial"/>
              <a:buNone/>
            </a:pPr>
            <a:r>
              <a:rPr b="1" lang="en-US" sz="3200">
                <a:latin typeface="Arial"/>
                <a:ea typeface="Arial"/>
                <a:cs typeface="Arial"/>
                <a:sym typeface="Arial"/>
              </a:rPr>
              <a:t>BÀI 1. THẾ GIỚI INTERNET THẬT LÀ RỘNG LỚN</a:t>
            </a:r>
            <a:br>
              <a:rPr b="1" lang="en-US" sz="3200">
                <a:latin typeface="Arial"/>
                <a:ea typeface="Arial"/>
                <a:cs typeface="Arial"/>
                <a:sym typeface="Arial"/>
              </a:rPr>
            </a:br>
            <a:r>
              <a:rPr b="1" lang="en-US" sz="3600">
                <a:solidFill>
                  <a:srgbClr val="FFC000"/>
                </a:solidFill>
              </a:rPr>
              <a:t>TUẦN 5: ĐÁNH DẤU TRANG (TIẾP)</a:t>
            </a:r>
            <a:endParaRPr sz="1600">
              <a:solidFill>
                <a:srgbClr val="FFC000"/>
              </a:solidFill>
              <a:latin typeface="Arial"/>
              <a:ea typeface="Arial"/>
              <a:cs typeface="Arial"/>
              <a:sym typeface="Arial"/>
            </a:endParaRPr>
          </a:p>
        </p:txBody>
      </p:sp>
      <p:sp>
        <p:nvSpPr>
          <p:cNvPr id="164" name="Google Shape;164;p8"/>
          <p:cNvSpPr txBox="1"/>
          <p:nvPr>
            <p:ph idx="1" type="body"/>
          </p:nvPr>
        </p:nvSpPr>
        <p:spPr>
          <a:xfrm>
            <a:off x="833190" y="4010334"/>
            <a:ext cx="11201494" cy="1962763"/>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2600"/>
              <a:buFont typeface="Arial"/>
              <a:buChar char="•"/>
            </a:pPr>
            <a:r>
              <a:rPr lang="en-US" sz="2600">
                <a:solidFill>
                  <a:srgbClr val="000F16"/>
                </a:solidFill>
              </a:rPr>
              <a:t>Biết được các thao tác tạo thư mục chứa trang Web yêu thích</a:t>
            </a:r>
            <a:endParaRPr sz="2600">
              <a:solidFill>
                <a:srgbClr val="000F16"/>
              </a:solidFill>
            </a:endParaRPr>
          </a:p>
          <a:p>
            <a:pPr indent="-342900" lvl="0" marL="342900" rtl="0" algn="l">
              <a:lnSpc>
                <a:spcPct val="90000"/>
              </a:lnSpc>
              <a:spcBef>
                <a:spcPts val="1400"/>
              </a:spcBef>
              <a:spcAft>
                <a:spcPts val="0"/>
              </a:spcAft>
              <a:buSzPts val="2600"/>
              <a:buFont typeface="Arial"/>
              <a:buChar char="•"/>
            </a:pPr>
            <a:r>
              <a:rPr lang="en-US" sz="2600">
                <a:solidFill>
                  <a:srgbClr val="000F16"/>
                </a:solidFill>
              </a:rPr>
              <a:t>Thực hiện được các thao tác tạo thư mục chứa trang Web yêu thích</a:t>
            </a:r>
            <a:endParaRPr sz="2600">
              <a:solidFill>
                <a:srgbClr val="000F16"/>
              </a:solidFill>
            </a:endParaRPr>
          </a:p>
          <a:p>
            <a:pPr indent="-342900" lvl="0" marL="342900" rtl="0" algn="l">
              <a:lnSpc>
                <a:spcPct val="90000"/>
              </a:lnSpc>
              <a:spcBef>
                <a:spcPts val="1400"/>
              </a:spcBef>
              <a:spcAft>
                <a:spcPts val="0"/>
              </a:spcAft>
              <a:buSzPts val="2600"/>
              <a:buFont typeface="Arial"/>
              <a:buChar char="•"/>
            </a:pPr>
            <a:r>
              <a:rPr lang="en-US" sz="2600">
                <a:solidFill>
                  <a:srgbClr val="000F16"/>
                </a:solidFill>
              </a:rPr>
              <a:t>Thực hiện được các thao tác đánh dấu trang để đưa trang Web vào một thư mục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9"/>
          <p:cNvSpPr txBox="1"/>
          <p:nvPr>
            <p:ph idx="1" type="body"/>
          </p:nvPr>
        </p:nvSpPr>
        <p:spPr>
          <a:xfrm>
            <a:off x="1362829" y="2265407"/>
            <a:ext cx="9784733" cy="777996"/>
          </a:xfrm>
          <a:prstGeom prst="rect">
            <a:avLst/>
          </a:prstGeom>
          <a:noFill/>
          <a:ln>
            <a:noFill/>
          </a:ln>
        </p:spPr>
        <p:txBody>
          <a:bodyPr anchorCtr="0" anchor="t" bIns="45700" lIns="91425" spcFirstLastPara="1" rIns="91425" wrap="square" tIns="45700">
            <a:noAutofit/>
          </a:bodyPr>
          <a:lstStyle/>
          <a:p>
            <a:pPr indent="-182880" lvl="0" marL="182880" rtl="0" algn="l">
              <a:lnSpc>
                <a:spcPct val="90000"/>
              </a:lnSpc>
              <a:spcBef>
                <a:spcPts val="0"/>
              </a:spcBef>
              <a:spcAft>
                <a:spcPts val="0"/>
              </a:spcAft>
              <a:buSzPts val="4000"/>
              <a:buChar char="▪"/>
            </a:pPr>
            <a:r>
              <a:rPr lang="en-US" sz="4000">
                <a:solidFill>
                  <a:srgbClr val="002060"/>
                </a:solidFill>
              </a:rPr>
              <a:t>1. Đánh dấu trang để làm gì?</a:t>
            </a:r>
            <a:endParaRPr/>
          </a:p>
          <a:p>
            <a:pPr indent="-182880" lvl="0" marL="182880" rtl="0" algn="l">
              <a:lnSpc>
                <a:spcPct val="90000"/>
              </a:lnSpc>
              <a:spcBef>
                <a:spcPts val="1400"/>
              </a:spcBef>
              <a:spcAft>
                <a:spcPts val="0"/>
              </a:spcAft>
              <a:buSzPts val="4000"/>
              <a:buChar char="▪"/>
            </a:pPr>
            <a:r>
              <a:rPr lang="en-US" sz="4000">
                <a:solidFill>
                  <a:srgbClr val="002060"/>
                </a:solidFill>
              </a:rPr>
              <a:t>2. Thực hiện đánh dấu trang mà em thích </a:t>
            </a:r>
            <a:endParaRPr/>
          </a:p>
        </p:txBody>
      </p:sp>
      <p:pic>
        <p:nvPicPr>
          <p:cNvPr descr="Kiểm tra bài cũ Pick a name trong ClassPoint | Tinh hoa Công ..." id="170" name="Google Shape;170;p9"/>
          <p:cNvPicPr preferRelativeResize="0"/>
          <p:nvPr/>
        </p:nvPicPr>
        <p:blipFill rotWithShape="1">
          <a:blip r:embed="rId3">
            <a:alphaModFix/>
          </a:blip>
          <a:srcRect b="0" l="0" r="0" t="0"/>
          <a:stretch/>
        </p:blipFill>
        <p:spPr>
          <a:xfrm>
            <a:off x="4734188" y="4255993"/>
            <a:ext cx="2138560" cy="2138560"/>
          </a:xfrm>
          <a:prstGeom prst="rect">
            <a:avLst/>
          </a:prstGeom>
          <a:noFill/>
          <a:ln>
            <a:noFill/>
          </a:ln>
        </p:spPr>
      </p:pic>
      <p:sp>
        <p:nvSpPr>
          <p:cNvPr id="171" name="Google Shape;171;p9"/>
          <p:cNvSpPr/>
          <p:nvPr/>
        </p:nvSpPr>
        <p:spPr>
          <a:xfrm>
            <a:off x="2610465" y="1184483"/>
            <a:ext cx="6241003" cy="646331"/>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Times New Roman"/>
                <a:ea typeface="Times New Roman"/>
                <a:cs typeface="Times New Roman"/>
                <a:sym typeface="Times New Roman"/>
              </a:rPr>
              <a:t>ÔN TẬP KIẾN THỨC CŨ</a:t>
            </a:r>
            <a:endParaRPr b="0" i="0" sz="36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0"/>
          <p:cNvSpPr txBox="1"/>
          <p:nvPr>
            <p:ph idx="1" type="body"/>
          </p:nvPr>
        </p:nvSpPr>
        <p:spPr>
          <a:xfrm>
            <a:off x="90924" y="795475"/>
            <a:ext cx="7356900" cy="777900"/>
          </a:xfrm>
          <a:prstGeom prst="rect">
            <a:avLst/>
          </a:prstGeom>
          <a:noFill/>
          <a:ln>
            <a:noFill/>
          </a:ln>
        </p:spPr>
        <p:txBody>
          <a:bodyPr anchorCtr="0" anchor="t" bIns="45700" lIns="91425" spcFirstLastPara="1" rIns="91425" wrap="square" tIns="45700">
            <a:normAutofit lnSpcReduction="10000"/>
          </a:bodyPr>
          <a:lstStyle/>
          <a:p>
            <a:pPr indent="-182880" lvl="0" marL="182880" rtl="0" algn="l">
              <a:lnSpc>
                <a:spcPct val="90000"/>
              </a:lnSpc>
              <a:spcBef>
                <a:spcPts val="0"/>
              </a:spcBef>
              <a:spcAft>
                <a:spcPts val="0"/>
              </a:spcAft>
              <a:buSzPts val="2800"/>
              <a:buChar char="▪"/>
            </a:pPr>
            <a:r>
              <a:rPr b="1" lang="en-US" sz="2800" u="sng">
                <a:solidFill>
                  <a:srgbClr val="002060"/>
                </a:solidFill>
              </a:rPr>
              <a:t>1. Tạo thư mục chứa trang Web yêu thích trên trình duyệt Google Chrome</a:t>
            </a:r>
            <a:endParaRPr sz="2800">
              <a:solidFill>
                <a:srgbClr val="002060"/>
              </a:solidFill>
            </a:endParaRPr>
          </a:p>
        </p:txBody>
      </p:sp>
      <p:sp>
        <p:nvSpPr>
          <p:cNvPr id="178" name="Google Shape;178;p10"/>
          <p:cNvSpPr/>
          <p:nvPr/>
        </p:nvSpPr>
        <p:spPr>
          <a:xfrm>
            <a:off x="422325" y="3006175"/>
            <a:ext cx="8384700" cy="1384954"/>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B2. Nhấp chuột vào </a:t>
            </a:r>
            <a:r>
              <a:rPr b="1" i="0" lang="en-US" sz="2800" u="none" cap="none" strike="noStrike">
                <a:solidFill>
                  <a:srgbClr val="002060"/>
                </a:solidFill>
                <a:latin typeface="Times New Roman"/>
                <a:ea typeface="Times New Roman"/>
                <a:cs typeface="Times New Roman"/>
                <a:sym typeface="Times New Roman"/>
              </a:rPr>
              <a:t>Thanh dấu trang</a:t>
            </a:r>
            <a:r>
              <a:rPr b="0" i="0" lang="en-US" sz="2800" u="none" cap="none" strike="noStrike">
                <a:solidFill>
                  <a:srgbClr val="002060"/>
                </a:solidFill>
                <a:latin typeface="Times New Roman"/>
                <a:ea typeface="Times New Roman"/>
                <a:cs typeface="Times New Roman"/>
                <a:sym typeface="Times New Roman"/>
              </a:rPr>
              <a:t> (Bookmarks bar) và chọn </a:t>
            </a:r>
            <a:r>
              <a:rPr b="1" i="0" lang="en-US" sz="2800" u="none" cap="none" strike="noStrike">
                <a:solidFill>
                  <a:srgbClr val="002060"/>
                </a:solidFill>
                <a:latin typeface="Times New Roman"/>
                <a:ea typeface="Times New Roman"/>
                <a:cs typeface="Times New Roman"/>
                <a:sym typeface="Times New Roman"/>
              </a:rPr>
              <a:t>Thư mục mới</a:t>
            </a:r>
            <a:r>
              <a:rPr b="0" i="0" lang="en-US" sz="2800" u="none" cap="none" strike="noStrike">
                <a:solidFill>
                  <a:srgbClr val="002060"/>
                </a:solidFill>
                <a:latin typeface="Times New Roman"/>
                <a:ea typeface="Times New Roman"/>
                <a:cs typeface="Times New Roman"/>
                <a:sym typeface="Times New Roman"/>
              </a:rPr>
              <a:t> (New folder…) </a:t>
            </a:r>
            <a:r>
              <a:rPr b="1" i="0" lang="en-US" sz="2800" u="none" cap="none" strike="noStrike">
                <a:solidFill>
                  <a:srgbClr val="002060"/>
                </a:solidFill>
                <a:latin typeface="Times New Roman"/>
                <a:ea typeface="Times New Roman"/>
                <a:cs typeface="Times New Roman"/>
                <a:sym typeface="Times New Roman"/>
              </a:rPr>
              <a:t>Đặt tên thư mục </a:t>
            </a:r>
            <a:r>
              <a:rPr b="0" i="0" lang="en-US" sz="2800" u="none" cap="none" strike="noStrike">
                <a:solidFill>
                  <a:srgbClr val="002060"/>
                </a:solidFill>
                <a:latin typeface="Times New Roman"/>
                <a:ea typeface="Times New Roman"/>
                <a:cs typeface="Times New Roman"/>
                <a:sym typeface="Times New Roman"/>
              </a:rPr>
              <a:t>và </a:t>
            </a:r>
            <a:r>
              <a:rPr b="1" i="0" lang="en-US" sz="2800" u="none" cap="none" strike="noStrike">
                <a:solidFill>
                  <a:srgbClr val="002060"/>
                </a:solidFill>
                <a:latin typeface="Times New Roman"/>
                <a:ea typeface="Times New Roman"/>
                <a:cs typeface="Times New Roman"/>
                <a:sym typeface="Times New Roman"/>
              </a:rPr>
              <a:t>Lưu</a:t>
            </a:r>
            <a:r>
              <a:rPr b="0" i="0" lang="en-US" sz="2800" u="none" cap="none" strike="noStrike">
                <a:solidFill>
                  <a:srgbClr val="002060"/>
                </a:solidFill>
                <a:latin typeface="Times New Roman"/>
                <a:ea typeface="Times New Roman"/>
                <a:cs typeface="Times New Roman"/>
                <a:sym typeface="Times New Roman"/>
              </a:rPr>
              <a:t>.</a:t>
            </a:r>
            <a:endParaRPr b="0" i="0" sz="2800" u="none" cap="none" strike="noStrike">
              <a:solidFill>
                <a:srgbClr val="002060"/>
              </a:solidFill>
              <a:latin typeface="Times New Roman"/>
              <a:ea typeface="Times New Roman"/>
              <a:cs typeface="Times New Roman"/>
              <a:sym typeface="Times New Roman"/>
            </a:endParaRPr>
          </a:p>
        </p:txBody>
      </p:sp>
      <p:sp>
        <p:nvSpPr>
          <p:cNvPr id="179" name="Google Shape;179;p10"/>
          <p:cNvSpPr/>
          <p:nvPr/>
        </p:nvSpPr>
        <p:spPr>
          <a:xfrm>
            <a:off x="90926" y="1802375"/>
            <a:ext cx="6990600" cy="954000"/>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B1: Chọn biểu tượng ngôi sao bên góc trên bên phải, chọn </a:t>
            </a:r>
            <a:r>
              <a:rPr b="1" i="0" lang="en-US" sz="2800" u="none" cap="none" strike="noStrike">
                <a:solidFill>
                  <a:srgbClr val="002060"/>
                </a:solidFill>
                <a:latin typeface="Times New Roman"/>
                <a:ea typeface="Times New Roman"/>
                <a:cs typeface="Times New Roman"/>
                <a:sym typeface="Times New Roman"/>
              </a:rPr>
              <a:t>Thêm</a:t>
            </a:r>
            <a:endParaRPr b="1" i="0" sz="2800" u="none" cap="none" strike="noStrike">
              <a:solidFill>
                <a:srgbClr val="002060"/>
              </a:solidFill>
              <a:latin typeface="Times New Roman"/>
              <a:ea typeface="Times New Roman"/>
              <a:cs typeface="Times New Roman"/>
              <a:sym typeface="Times New Roman"/>
            </a:endParaRPr>
          </a:p>
        </p:txBody>
      </p:sp>
      <p:sp>
        <p:nvSpPr>
          <p:cNvPr id="180" name="Google Shape;180;p10"/>
          <p:cNvSpPr/>
          <p:nvPr/>
        </p:nvSpPr>
        <p:spPr>
          <a:xfrm>
            <a:off x="2634713" y="4445459"/>
            <a:ext cx="7439186" cy="1826141"/>
          </a:xfrm>
          <a:prstGeom prst="rect">
            <a:avLst/>
          </a:prstGeom>
          <a:noFill/>
          <a:ln>
            <a:noFill/>
          </a:ln>
        </p:spPr>
        <p:txBody>
          <a:bodyPr anchorCtr="0" anchor="t" bIns="45700" lIns="91425" spcFirstLastPara="1" rIns="91425" wrap="square" tIns="45700">
            <a:spAutoFit/>
          </a:bodyPr>
          <a:lstStyle/>
          <a:p>
            <a:pPr indent="0" lvl="0" marL="0" marR="0" rtl="0" algn="just">
              <a:lnSpc>
                <a:spcPct val="81250"/>
              </a:lnSpc>
              <a:spcBef>
                <a:spcPts val="0"/>
              </a:spcBef>
              <a:spcAft>
                <a:spcPts val="0"/>
              </a:spcAft>
              <a:buClr>
                <a:srgbClr val="000000"/>
              </a:buClr>
              <a:buSzPts val="2400"/>
              <a:buFont typeface="Arial"/>
              <a:buNone/>
            </a:pPr>
            <a:r>
              <a:rPr b="1" i="0" lang="en-US" sz="2400" u="none" cap="none" strike="noStrike">
                <a:solidFill>
                  <a:srgbClr val="FF0000"/>
                </a:solidFill>
                <a:latin typeface="Times New Roman"/>
                <a:ea typeface="Times New Roman"/>
                <a:cs typeface="Times New Roman"/>
                <a:sym typeface="Times New Roman"/>
              </a:rPr>
              <a:t>CHÚ Ý:</a:t>
            </a:r>
            <a:endParaRPr b="0" i="0" sz="2400" u="none" cap="none" strike="noStrike">
              <a:solidFill>
                <a:srgbClr val="FF0000"/>
              </a:solidFill>
              <a:latin typeface="Times New Roman"/>
              <a:ea typeface="Times New Roman"/>
              <a:cs typeface="Times New Roman"/>
              <a:sym typeface="Times New Roman"/>
            </a:endParaRPr>
          </a:p>
          <a:p>
            <a:pPr indent="-342900" lvl="0" marL="342900" marR="0" rtl="0" algn="just">
              <a:lnSpc>
                <a:spcPct val="100000"/>
              </a:lnSpc>
              <a:spcBef>
                <a:spcPts val="0"/>
              </a:spcBef>
              <a:spcAft>
                <a:spcPts val="0"/>
              </a:spcAft>
              <a:buClr>
                <a:srgbClr val="FF0000"/>
              </a:buClr>
              <a:buSzPts val="1000"/>
              <a:buFont typeface="Noto Sans Symbols"/>
              <a:buChar char="∙"/>
            </a:pPr>
            <a:r>
              <a:rPr b="0" i="0" lang="en-US" sz="2400" u="none" cap="none" strike="noStrike">
                <a:solidFill>
                  <a:srgbClr val="FF0000"/>
                </a:solidFill>
                <a:latin typeface="Times New Roman"/>
                <a:ea typeface="Times New Roman"/>
                <a:cs typeface="Times New Roman"/>
                <a:sym typeface="Times New Roman"/>
              </a:rPr>
              <a:t>Mọi thư mục mới được tạo, đều nằm trên </a:t>
            </a:r>
            <a:r>
              <a:rPr b="1" i="0" lang="en-US" sz="2400" u="none" cap="none" strike="noStrike">
                <a:solidFill>
                  <a:srgbClr val="FF0000"/>
                </a:solidFill>
                <a:latin typeface="Times New Roman"/>
                <a:ea typeface="Times New Roman"/>
                <a:cs typeface="Times New Roman"/>
                <a:sym typeface="Times New Roman"/>
              </a:rPr>
              <a:t>Thanh dấu trang</a:t>
            </a:r>
            <a:r>
              <a:rPr b="0" i="0" lang="en-US" sz="2400" u="none" cap="none" strike="noStrike">
                <a:solidFill>
                  <a:srgbClr val="FF0000"/>
                </a:solidFill>
                <a:latin typeface="Times New Roman"/>
                <a:ea typeface="Times New Roman"/>
                <a:cs typeface="Times New Roman"/>
                <a:sym typeface="Times New Roman"/>
              </a:rPr>
              <a:t> hoặc </a:t>
            </a:r>
            <a:r>
              <a:rPr b="1" i="0" lang="en-US" sz="2400" u="none" cap="none" strike="noStrike">
                <a:solidFill>
                  <a:srgbClr val="FF0000"/>
                </a:solidFill>
                <a:latin typeface="Times New Roman"/>
                <a:ea typeface="Times New Roman"/>
                <a:cs typeface="Times New Roman"/>
                <a:sym typeface="Times New Roman"/>
              </a:rPr>
              <a:t>Dấu trang khác</a:t>
            </a:r>
            <a:r>
              <a:rPr b="0" i="0" lang="en-US" sz="2400" u="none" cap="none" strike="noStrike">
                <a:solidFill>
                  <a:srgbClr val="FF0000"/>
                </a:solidFill>
                <a:latin typeface="Times New Roman"/>
                <a:ea typeface="Times New Roman"/>
                <a:cs typeface="Times New Roman"/>
                <a:sym typeface="Times New Roman"/>
              </a:rPr>
              <a:t>.</a:t>
            </a:r>
            <a:endParaRPr b="0" i="0" sz="2400" u="none" cap="none" strike="noStrike">
              <a:solidFill>
                <a:srgbClr val="FF0000"/>
              </a:solidFill>
              <a:latin typeface="Times New Roman"/>
              <a:ea typeface="Times New Roman"/>
              <a:cs typeface="Times New Roman"/>
              <a:sym typeface="Times New Roman"/>
            </a:endParaRPr>
          </a:p>
          <a:p>
            <a:pPr indent="-342900" lvl="0" marL="342900" marR="0" rtl="0" algn="just">
              <a:lnSpc>
                <a:spcPct val="100000"/>
              </a:lnSpc>
              <a:spcBef>
                <a:spcPts val="0"/>
              </a:spcBef>
              <a:spcAft>
                <a:spcPts val="0"/>
              </a:spcAft>
              <a:buClr>
                <a:srgbClr val="FF0000"/>
              </a:buClr>
              <a:buSzPts val="1000"/>
              <a:buFont typeface="Noto Sans Symbols"/>
              <a:buChar char="∙"/>
            </a:pPr>
            <a:r>
              <a:rPr b="0" i="0" lang="en-US" sz="2400" u="none" cap="none" strike="noStrike">
                <a:solidFill>
                  <a:srgbClr val="FF0000"/>
                </a:solidFill>
                <a:latin typeface="Times New Roman"/>
                <a:ea typeface="Times New Roman"/>
                <a:cs typeface="Times New Roman"/>
                <a:sym typeface="Times New Roman"/>
              </a:rPr>
              <a:t>Muốn tạo thư mục con ở đâu, bạn cần chọn vị trí muốn tạo trước (Thanh dấu trang hoặc Dấu trang khác).</a:t>
            </a:r>
            <a:endParaRPr b="0" i="0" sz="2400" u="none" cap="none" strike="noStrike">
              <a:solidFill>
                <a:srgbClr val="FF0000"/>
              </a:solidFill>
              <a:latin typeface="Times New Roman"/>
              <a:ea typeface="Times New Roman"/>
              <a:cs typeface="Times New Roman"/>
              <a:sym typeface="Times New Roman"/>
            </a:endParaRPr>
          </a:p>
        </p:txBody>
      </p:sp>
      <p:pic>
        <p:nvPicPr>
          <p:cNvPr id="181" name="Google Shape;181;p10"/>
          <p:cNvPicPr preferRelativeResize="0"/>
          <p:nvPr/>
        </p:nvPicPr>
        <p:blipFill rotWithShape="1">
          <a:blip r:embed="rId3">
            <a:alphaModFix/>
          </a:blip>
          <a:srcRect b="0" l="0" r="0" t="0"/>
          <a:stretch/>
        </p:blipFill>
        <p:spPr>
          <a:xfrm>
            <a:off x="7192607" y="607503"/>
            <a:ext cx="2362210" cy="2480254"/>
          </a:xfrm>
          <a:prstGeom prst="rect">
            <a:avLst/>
          </a:prstGeom>
          <a:noFill/>
          <a:ln cap="flat" cmpd="sng" w="9525">
            <a:solidFill>
              <a:schemeClr val="dk1"/>
            </a:solidFill>
            <a:prstDash val="solid"/>
            <a:round/>
            <a:headEnd len="sm" w="sm" type="none"/>
            <a:tailEnd len="sm" w="sm" type="none"/>
          </a:ln>
        </p:spPr>
      </p:pic>
      <p:pic>
        <p:nvPicPr>
          <p:cNvPr id="182" name="Google Shape;182;p10"/>
          <p:cNvPicPr preferRelativeResize="0"/>
          <p:nvPr/>
        </p:nvPicPr>
        <p:blipFill rotWithShape="1">
          <a:blip r:embed="rId4">
            <a:alphaModFix/>
          </a:blip>
          <a:srcRect b="0" l="0" r="0" t="0"/>
          <a:stretch/>
        </p:blipFill>
        <p:spPr>
          <a:xfrm>
            <a:off x="9700591" y="2279375"/>
            <a:ext cx="2491409" cy="2542286"/>
          </a:xfrm>
          <a:prstGeom prst="rect">
            <a:avLst/>
          </a:prstGeom>
          <a:noFill/>
          <a:ln cap="flat" cmpd="sng" w="9525">
            <a:solidFill>
              <a:schemeClr val="dk1"/>
            </a:solidFill>
            <a:prstDash val="solid"/>
            <a:round/>
            <a:headEnd len="sm" w="sm" type="none"/>
            <a:tailEnd len="sm" w="sm" type="none"/>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500"/>
                                        <p:tgtEl>
                                          <p:spTgt spid="179"/>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6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8"/>
                                        </p:tgtEl>
                                        <p:attrNameLst>
                                          <p:attrName>style.visibility</p:attrName>
                                        </p:attrNameLst>
                                      </p:cBhvr>
                                      <p:to>
                                        <p:strVal val="visible"/>
                                      </p:to>
                                    </p:set>
                                    <p:anim calcmode="lin" valueType="num">
                                      <p:cBhvr additive="base">
                                        <p:cTn dur="500"/>
                                        <p:tgtEl>
                                          <p:spTgt spid="178"/>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1"/>
          <p:cNvSpPr txBox="1"/>
          <p:nvPr>
            <p:ph idx="1" type="body"/>
          </p:nvPr>
        </p:nvSpPr>
        <p:spPr>
          <a:xfrm>
            <a:off x="2278750" y="1783951"/>
            <a:ext cx="9411000" cy="4471075"/>
          </a:xfrm>
          <a:prstGeom prst="rect">
            <a:avLst/>
          </a:prstGeom>
          <a:solidFill>
            <a:schemeClr val="lt1"/>
          </a:solidFill>
          <a:ln>
            <a:noFill/>
          </a:ln>
        </p:spPr>
        <p:txBody>
          <a:bodyPr anchorCtr="0" anchor="t" bIns="45700" lIns="91425" spcFirstLastPara="1" rIns="91425" wrap="square" tIns="45700">
            <a:noAutofit/>
          </a:bodyPr>
          <a:lstStyle/>
          <a:p>
            <a:pPr indent="-182880" lvl="0" marL="182880" rtl="0" algn="l">
              <a:lnSpc>
                <a:spcPct val="90000"/>
              </a:lnSpc>
              <a:spcBef>
                <a:spcPts val="0"/>
              </a:spcBef>
              <a:spcAft>
                <a:spcPts val="0"/>
              </a:spcAft>
              <a:buSzPts val="3600"/>
              <a:buChar char="▪"/>
            </a:pPr>
            <a:r>
              <a:rPr b="1" lang="en-US" sz="3600">
                <a:solidFill>
                  <a:srgbClr val="002060"/>
                </a:solidFill>
              </a:rPr>
              <a:t>Em hãy thảo luận với bạn và tạo các </a:t>
            </a:r>
            <a:r>
              <a:rPr b="1" lang="en-US" sz="3600" u="sng">
                <a:solidFill>
                  <a:srgbClr val="002060"/>
                </a:solidFill>
              </a:rPr>
              <a:t>thư mục chứa trang Web yêu thích </a:t>
            </a:r>
            <a:r>
              <a:rPr b="1" lang="en-US" sz="3600">
                <a:solidFill>
                  <a:srgbClr val="002060"/>
                </a:solidFill>
              </a:rPr>
              <a:t>sau trên trình duyệt Google Chrome</a:t>
            </a:r>
            <a:endParaRPr b="1"/>
          </a:p>
          <a:p>
            <a:pPr indent="-182880" lvl="0" marL="182880" rtl="0" algn="l">
              <a:lnSpc>
                <a:spcPct val="90000"/>
              </a:lnSpc>
              <a:spcBef>
                <a:spcPts val="1400"/>
              </a:spcBef>
              <a:spcAft>
                <a:spcPts val="0"/>
              </a:spcAft>
              <a:buSzPts val="3600"/>
              <a:buChar char="▪"/>
            </a:pPr>
            <a:r>
              <a:rPr lang="en-US" sz="3600">
                <a:solidFill>
                  <a:srgbClr val="002060"/>
                </a:solidFill>
              </a:rPr>
              <a:t>- thư mục “Học Tiếng nước ngoài”</a:t>
            </a:r>
            <a:endParaRPr sz="3600">
              <a:solidFill>
                <a:srgbClr val="002060"/>
              </a:solidFill>
            </a:endParaRPr>
          </a:p>
          <a:p>
            <a:pPr indent="-182880" lvl="0" marL="182880" rtl="0" algn="l">
              <a:lnSpc>
                <a:spcPct val="90000"/>
              </a:lnSpc>
              <a:spcBef>
                <a:spcPts val="1400"/>
              </a:spcBef>
              <a:spcAft>
                <a:spcPts val="0"/>
              </a:spcAft>
              <a:buSzPts val="3600"/>
              <a:buChar char="▪"/>
            </a:pPr>
            <a:r>
              <a:rPr lang="en-US" sz="3600">
                <a:solidFill>
                  <a:srgbClr val="002060"/>
                </a:solidFill>
              </a:rPr>
              <a:t>- thư mục “Học Toán”</a:t>
            </a:r>
            <a:endParaRPr/>
          </a:p>
          <a:p>
            <a:pPr indent="-182880" lvl="0" marL="182880" rtl="0" algn="l">
              <a:lnSpc>
                <a:spcPct val="90000"/>
              </a:lnSpc>
              <a:spcBef>
                <a:spcPts val="1400"/>
              </a:spcBef>
              <a:spcAft>
                <a:spcPts val="0"/>
              </a:spcAft>
              <a:buSzPts val="3600"/>
              <a:buChar char="▪"/>
            </a:pPr>
            <a:r>
              <a:rPr lang="en-US" sz="3600">
                <a:solidFill>
                  <a:srgbClr val="002060"/>
                </a:solidFill>
              </a:rPr>
              <a:t>- thư mục “Học Tiếng Việt”</a:t>
            </a:r>
            <a:endParaRPr/>
          </a:p>
          <a:p>
            <a:pPr indent="-182880" lvl="0" marL="182880" rtl="0" algn="l">
              <a:lnSpc>
                <a:spcPct val="90000"/>
              </a:lnSpc>
              <a:spcBef>
                <a:spcPts val="1400"/>
              </a:spcBef>
              <a:spcAft>
                <a:spcPts val="0"/>
              </a:spcAft>
              <a:buSzPts val="3600"/>
              <a:buChar char="▪"/>
            </a:pPr>
            <a:r>
              <a:rPr lang="en-US" sz="3600">
                <a:solidFill>
                  <a:srgbClr val="002060"/>
                </a:solidFill>
              </a:rPr>
              <a:t>- thư mục “Web trường”</a:t>
            </a:r>
            <a:endParaRPr/>
          </a:p>
        </p:txBody>
      </p:sp>
      <p:sp>
        <p:nvSpPr>
          <p:cNvPr id="188" name="Google Shape;188;p11"/>
          <p:cNvSpPr txBox="1"/>
          <p:nvPr/>
        </p:nvSpPr>
        <p:spPr>
          <a:xfrm>
            <a:off x="862087" y="831771"/>
            <a:ext cx="9784733" cy="777996"/>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3600"/>
              <a:buFont typeface="Noto Sans Symbols"/>
              <a:buNone/>
            </a:pPr>
            <a:r>
              <a:rPr b="1" i="0" lang="en-US" sz="3600" u="none" cap="none" strike="noStrike">
                <a:solidFill>
                  <a:schemeClr val="dk1"/>
                </a:solidFill>
                <a:latin typeface="Times New Roman"/>
                <a:ea typeface="Times New Roman"/>
                <a:cs typeface="Times New Roman"/>
                <a:sym typeface="Times New Roman"/>
              </a:rPr>
              <a:t>Thực hành theo nhóm 2 HS – 10 phút</a:t>
            </a:r>
            <a:endParaRPr b="1" i="0" sz="36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2"/>
          <p:cNvSpPr txBox="1"/>
          <p:nvPr>
            <p:ph idx="1" type="body"/>
          </p:nvPr>
        </p:nvSpPr>
        <p:spPr>
          <a:xfrm>
            <a:off x="511444" y="795485"/>
            <a:ext cx="11112285" cy="777996"/>
          </a:xfrm>
          <a:prstGeom prst="rect">
            <a:avLst/>
          </a:prstGeom>
          <a:noFill/>
          <a:ln>
            <a:noFill/>
          </a:ln>
        </p:spPr>
        <p:txBody>
          <a:bodyPr anchorCtr="0" anchor="t" bIns="45700" lIns="91425" spcFirstLastPara="1" rIns="91425" wrap="square" tIns="45700">
            <a:noAutofit/>
          </a:bodyPr>
          <a:lstStyle/>
          <a:p>
            <a:pPr indent="-182880" lvl="0" marL="182880" rtl="0" algn="l">
              <a:lnSpc>
                <a:spcPct val="90000"/>
              </a:lnSpc>
              <a:spcBef>
                <a:spcPts val="0"/>
              </a:spcBef>
              <a:spcAft>
                <a:spcPts val="0"/>
              </a:spcAft>
              <a:buSzPts val="2800"/>
              <a:buChar char="▪"/>
            </a:pPr>
            <a:r>
              <a:rPr b="1" lang="en-US" sz="2800" u="sng">
                <a:solidFill>
                  <a:srgbClr val="002060"/>
                </a:solidFill>
              </a:rPr>
              <a:t>2. Thao tác đánh dấu trang để đưa trang Web vào một thư mục cụ thể</a:t>
            </a:r>
            <a:endParaRPr sz="2800">
              <a:solidFill>
                <a:srgbClr val="002060"/>
              </a:solidFill>
            </a:endParaRPr>
          </a:p>
        </p:txBody>
      </p:sp>
      <p:sp>
        <p:nvSpPr>
          <p:cNvPr id="194" name="Google Shape;194;p12"/>
          <p:cNvSpPr/>
          <p:nvPr/>
        </p:nvSpPr>
        <p:spPr>
          <a:xfrm>
            <a:off x="728421" y="1468831"/>
            <a:ext cx="10089300" cy="2062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2060"/>
                </a:solidFill>
                <a:latin typeface="Times New Roman"/>
                <a:ea typeface="Times New Roman"/>
                <a:cs typeface="Times New Roman"/>
                <a:sym typeface="Times New Roman"/>
              </a:rPr>
              <a:t>B1: Mở trang web muốn đánh dấu</a:t>
            </a:r>
            <a:endParaRPr b="0" i="0" sz="3200" u="none" cap="none" strike="noStrike">
              <a:solidFill>
                <a:srgbClr val="00206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2060"/>
                </a:solidFill>
                <a:latin typeface="Times New Roman"/>
                <a:ea typeface="Times New Roman"/>
                <a:cs typeface="Times New Roman"/>
                <a:sym typeface="Times New Roman"/>
              </a:rPr>
              <a:t>B2: Nhấp chuột vào biểu tượng ngôi sao góc trên bên phải</a:t>
            </a:r>
            <a:endParaRPr b="0" i="0" sz="3200" u="none" cap="none" strike="noStrike">
              <a:solidFill>
                <a:srgbClr val="00206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2060"/>
                </a:solidFill>
                <a:latin typeface="Times New Roman"/>
                <a:ea typeface="Times New Roman"/>
                <a:cs typeface="Times New Roman"/>
                <a:sym typeface="Times New Roman"/>
              </a:rPr>
              <a:t>B3,4: Chọn thư mục muốn lưu</a:t>
            </a:r>
            <a:endParaRPr b="0" i="0" sz="3200" u="none" cap="none" strike="noStrike">
              <a:solidFill>
                <a:srgbClr val="00206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2060"/>
                </a:solidFill>
                <a:latin typeface="Times New Roman"/>
                <a:ea typeface="Times New Roman"/>
                <a:cs typeface="Times New Roman"/>
                <a:sym typeface="Times New Roman"/>
              </a:rPr>
              <a:t>B5: Nhấp chuột chọn </a:t>
            </a:r>
            <a:r>
              <a:rPr b="1" i="0" lang="en-US" sz="3200" u="none" cap="none" strike="noStrike">
                <a:solidFill>
                  <a:srgbClr val="002060"/>
                </a:solidFill>
                <a:latin typeface="Times New Roman"/>
                <a:ea typeface="Times New Roman"/>
                <a:cs typeface="Times New Roman"/>
                <a:sym typeface="Times New Roman"/>
              </a:rPr>
              <a:t>Xong</a:t>
            </a:r>
            <a:endParaRPr b="1" i="0" sz="3200" u="none" cap="none" strike="noStrike">
              <a:solidFill>
                <a:srgbClr val="002060"/>
              </a:solidFill>
              <a:latin typeface="Times New Roman"/>
              <a:ea typeface="Times New Roman"/>
              <a:cs typeface="Times New Roman"/>
              <a:sym typeface="Times New Roman"/>
            </a:endParaRPr>
          </a:p>
        </p:txBody>
      </p:sp>
      <p:pic>
        <p:nvPicPr>
          <p:cNvPr id="195" name="Google Shape;195;p12"/>
          <p:cNvPicPr preferRelativeResize="0"/>
          <p:nvPr/>
        </p:nvPicPr>
        <p:blipFill rotWithShape="1">
          <a:blip r:embed="rId3">
            <a:alphaModFix/>
          </a:blip>
          <a:srcRect b="0" l="0" r="0" t="0"/>
          <a:stretch/>
        </p:blipFill>
        <p:spPr>
          <a:xfrm>
            <a:off x="3549125" y="3635584"/>
            <a:ext cx="6228148" cy="29176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0" st="0"/>
                                            </p:txEl>
                                          </p:spTgt>
                                        </p:tgtEl>
                                        <p:attrNameLst>
                                          <p:attrName>style.visibility</p:attrName>
                                        </p:attrNameLst>
                                      </p:cBhvr>
                                      <p:to>
                                        <p:strVal val="visible"/>
                                      </p:to>
                                    </p:set>
                                    <p:animEffect filter="fade" transition="in">
                                      <p:cBhvr>
                                        <p:cTn dur="500"/>
                                        <p:tgtEl>
                                          <p:spTgt spid="1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1" st="1"/>
                                            </p:txEl>
                                          </p:spTgt>
                                        </p:tgtEl>
                                        <p:attrNameLst>
                                          <p:attrName>style.visibility</p:attrName>
                                        </p:attrNameLst>
                                      </p:cBhvr>
                                      <p:to>
                                        <p:strVal val="visible"/>
                                      </p:to>
                                    </p:set>
                                    <p:animEffect filter="fade" transition="in">
                                      <p:cBhvr>
                                        <p:cTn dur="500"/>
                                        <p:tgtEl>
                                          <p:spTgt spid="1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2" st="2"/>
                                            </p:txEl>
                                          </p:spTgt>
                                        </p:tgtEl>
                                        <p:attrNameLst>
                                          <p:attrName>style.visibility</p:attrName>
                                        </p:attrNameLst>
                                      </p:cBhvr>
                                      <p:to>
                                        <p:strVal val="visible"/>
                                      </p:to>
                                    </p:set>
                                    <p:animEffect filter="fade" transition="in">
                                      <p:cBhvr>
                                        <p:cTn dur="500"/>
                                        <p:tgtEl>
                                          <p:spTgt spid="19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3" st="3"/>
                                            </p:txEl>
                                          </p:spTgt>
                                        </p:tgtEl>
                                        <p:attrNameLst>
                                          <p:attrName>style.visibility</p:attrName>
                                        </p:attrNameLst>
                                      </p:cBhvr>
                                      <p:to>
                                        <p:strVal val="visible"/>
                                      </p:to>
                                    </p:set>
                                    <p:animEffect filter="fade" transition="in">
                                      <p:cBhvr>
                                        <p:cTn dur="500"/>
                                        <p:tgtEl>
                                          <p:spTgt spid="19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3"/>
          <p:cNvSpPr txBox="1"/>
          <p:nvPr>
            <p:ph idx="1" type="body"/>
          </p:nvPr>
        </p:nvSpPr>
        <p:spPr>
          <a:xfrm>
            <a:off x="2456936" y="2738270"/>
            <a:ext cx="9112212" cy="3616858"/>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002060"/>
              </a:buClr>
              <a:buSzPts val="2500"/>
              <a:buFont typeface="Times New Roman"/>
              <a:buAutoNum type="arabicPeriod"/>
            </a:pPr>
            <a:r>
              <a:rPr lang="en-US" sz="2600" u="sng">
                <a:solidFill>
                  <a:srgbClr val="002060"/>
                </a:solidFill>
                <a:hlinkClick r:id="rId3">
                  <a:extLst>
                    <a:ext uri="{A12FA001-AC4F-418D-AE19-62706E023703}">
                      <ahyp:hlinkClr val="tx"/>
                    </a:ext>
                  </a:extLst>
                </a:hlinkClick>
              </a:rPr>
              <a:t>https://vi.duolingo.com</a:t>
            </a:r>
            <a:endParaRPr sz="2600">
              <a:solidFill>
                <a:srgbClr val="002060"/>
              </a:solidFill>
            </a:endParaRPr>
          </a:p>
          <a:p>
            <a:pPr indent="-457200" lvl="0" marL="457200" rtl="0" algn="l">
              <a:lnSpc>
                <a:spcPct val="90000"/>
              </a:lnSpc>
              <a:spcBef>
                <a:spcPts val="1400"/>
              </a:spcBef>
              <a:spcAft>
                <a:spcPts val="0"/>
              </a:spcAft>
              <a:buClr>
                <a:srgbClr val="002060"/>
              </a:buClr>
              <a:buSzPts val="2500"/>
              <a:buFont typeface="Times New Roman"/>
              <a:buAutoNum type="arabicPeriod"/>
            </a:pPr>
            <a:r>
              <a:rPr lang="en-US" sz="2600" u="sng">
                <a:solidFill>
                  <a:srgbClr val="002060"/>
                </a:solidFill>
                <a:hlinkClick r:id="rId4">
                  <a:extLst>
                    <a:ext uri="{A12FA001-AC4F-418D-AE19-62706E023703}">
                      <ahyp:hlinkClr val="tx"/>
                    </a:ext>
                  </a:extLst>
                </a:hlinkClick>
              </a:rPr>
              <a:t>https://ioe.vn</a:t>
            </a:r>
            <a:endParaRPr sz="2600">
              <a:solidFill>
                <a:srgbClr val="002060"/>
              </a:solidFill>
            </a:endParaRPr>
          </a:p>
          <a:p>
            <a:pPr indent="-457200" lvl="0" marL="457200" rtl="0" algn="l">
              <a:lnSpc>
                <a:spcPct val="90000"/>
              </a:lnSpc>
              <a:spcBef>
                <a:spcPts val="1400"/>
              </a:spcBef>
              <a:spcAft>
                <a:spcPts val="0"/>
              </a:spcAft>
              <a:buClr>
                <a:srgbClr val="002060"/>
              </a:buClr>
              <a:buSzPts val="2500"/>
              <a:buFont typeface="Times New Roman"/>
              <a:buAutoNum type="arabicPeriod"/>
            </a:pPr>
            <a:r>
              <a:rPr lang="en-US" sz="2600" u="sng">
                <a:solidFill>
                  <a:schemeClr val="hlink"/>
                </a:solidFill>
                <a:hlinkClick r:id="rId5"/>
              </a:rPr>
              <a:t>https://vio.edu.vn</a:t>
            </a:r>
            <a:r>
              <a:rPr lang="en-US" sz="2600">
                <a:solidFill>
                  <a:srgbClr val="002060"/>
                </a:solidFill>
              </a:rPr>
              <a:t>; </a:t>
            </a:r>
            <a:endParaRPr/>
          </a:p>
          <a:p>
            <a:pPr indent="-457200" lvl="0" marL="457200" rtl="0" algn="l">
              <a:lnSpc>
                <a:spcPct val="90000"/>
              </a:lnSpc>
              <a:spcBef>
                <a:spcPts val="1400"/>
              </a:spcBef>
              <a:spcAft>
                <a:spcPts val="0"/>
              </a:spcAft>
              <a:buClr>
                <a:srgbClr val="002060"/>
              </a:buClr>
              <a:buSzPts val="2500"/>
              <a:buFont typeface="Times New Roman"/>
              <a:buAutoNum type="arabicPeriod"/>
            </a:pPr>
            <a:r>
              <a:rPr lang="en-US" sz="2600" u="sng">
                <a:solidFill>
                  <a:srgbClr val="002060"/>
                </a:solidFill>
                <a:hlinkClick r:id="rId6">
                  <a:extLst>
                    <a:ext uri="{A12FA001-AC4F-418D-AE19-62706E023703}">
                      <ahyp:hlinkClr val="tx"/>
                    </a:ext>
                  </a:extLst>
                </a:hlinkClick>
              </a:rPr>
              <a:t>https://vuihoc.vn/tieu-hoc</a:t>
            </a:r>
            <a:endParaRPr sz="2600">
              <a:solidFill>
                <a:srgbClr val="002060"/>
              </a:solidFill>
            </a:endParaRPr>
          </a:p>
          <a:p>
            <a:pPr indent="-457200" lvl="0" marL="457200" rtl="0" algn="l">
              <a:lnSpc>
                <a:spcPct val="90000"/>
              </a:lnSpc>
              <a:spcBef>
                <a:spcPts val="1400"/>
              </a:spcBef>
              <a:spcAft>
                <a:spcPts val="0"/>
              </a:spcAft>
              <a:buClr>
                <a:srgbClr val="002060"/>
              </a:buClr>
              <a:buSzPts val="2500"/>
              <a:buFont typeface="Times New Roman"/>
              <a:buAutoNum type="arabicPeriod"/>
            </a:pPr>
            <a:r>
              <a:rPr lang="en-US" sz="2600" u="sng">
                <a:solidFill>
                  <a:srgbClr val="002060"/>
                </a:solidFill>
                <a:hlinkClick r:id="rId7">
                  <a:extLst>
                    <a:ext uri="{A12FA001-AC4F-418D-AE19-62706E023703}">
                      <ahyp:hlinkClr val="tx"/>
                    </a:ext>
                  </a:extLst>
                </a:hlinkClick>
              </a:rPr>
              <a:t>https://trangnguyen.edu.vn</a:t>
            </a:r>
            <a:r>
              <a:rPr lang="en-US" sz="2600">
                <a:solidFill>
                  <a:srgbClr val="002060"/>
                </a:solidFill>
              </a:rPr>
              <a:t>           - thư mục “Học Tiếng Việt”</a:t>
            </a:r>
            <a:endParaRPr sz="2600"/>
          </a:p>
          <a:p>
            <a:pPr indent="-457200" lvl="0" marL="457200" rtl="0" algn="l">
              <a:lnSpc>
                <a:spcPct val="90000"/>
              </a:lnSpc>
              <a:spcBef>
                <a:spcPts val="1400"/>
              </a:spcBef>
              <a:spcAft>
                <a:spcPts val="0"/>
              </a:spcAft>
              <a:buClr>
                <a:srgbClr val="002060"/>
              </a:buClr>
              <a:buSzPts val="2500"/>
              <a:buFont typeface="Times New Roman"/>
              <a:buAutoNum type="arabicPeriod"/>
            </a:pPr>
            <a:r>
              <a:rPr lang="en-US" sz="2600" u="sng">
                <a:solidFill>
                  <a:srgbClr val="002060"/>
                </a:solidFill>
                <a:hlinkClick r:id="rId8">
                  <a:extLst>
                    <a:ext uri="{A12FA001-AC4F-418D-AE19-62706E023703}">
                      <ahyp:hlinkClr val="tx"/>
                    </a:ext>
                  </a:extLst>
                </a:hlinkClick>
              </a:rPr>
              <a:t>https://thaimob.longbien.edu.vn</a:t>
            </a:r>
            <a:r>
              <a:rPr lang="en-US" sz="2600">
                <a:solidFill>
                  <a:srgbClr val="002060"/>
                </a:solidFill>
              </a:rPr>
              <a:t>    - thư mục “Web trường”</a:t>
            </a:r>
            <a:endParaRPr sz="2600"/>
          </a:p>
        </p:txBody>
      </p:sp>
      <p:sp>
        <p:nvSpPr>
          <p:cNvPr id="201" name="Google Shape;201;p13"/>
          <p:cNvSpPr/>
          <p:nvPr/>
        </p:nvSpPr>
        <p:spPr>
          <a:xfrm>
            <a:off x="6590012" y="3026619"/>
            <a:ext cx="5180842" cy="49240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002060"/>
                </a:solidFill>
                <a:latin typeface="Times New Roman"/>
                <a:ea typeface="Times New Roman"/>
                <a:cs typeface="Times New Roman"/>
                <a:sym typeface="Times New Roman"/>
              </a:rPr>
              <a:t> - thư mục “Học Tiếng nước ngoài”</a:t>
            </a:r>
            <a:endParaRPr b="0" i="0" sz="2600" u="none" cap="none" strike="noStrike">
              <a:solidFill>
                <a:srgbClr val="000000"/>
              </a:solidFill>
              <a:latin typeface="Arial"/>
              <a:ea typeface="Arial"/>
              <a:cs typeface="Arial"/>
              <a:sym typeface="Arial"/>
            </a:endParaRPr>
          </a:p>
        </p:txBody>
      </p:sp>
      <p:sp>
        <p:nvSpPr>
          <p:cNvPr id="202" name="Google Shape;202;p13"/>
          <p:cNvSpPr txBox="1"/>
          <p:nvPr/>
        </p:nvSpPr>
        <p:spPr>
          <a:xfrm>
            <a:off x="876602" y="983544"/>
            <a:ext cx="9784733" cy="777996"/>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3600"/>
              <a:buFont typeface="Noto Sans Symbols"/>
              <a:buNone/>
            </a:pPr>
            <a:r>
              <a:rPr b="1" i="0" lang="en-US" sz="3600" u="none" cap="none" strike="noStrike">
                <a:solidFill>
                  <a:schemeClr val="dk1"/>
                </a:solidFill>
                <a:latin typeface="Times New Roman"/>
                <a:ea typeface="Times New Roman"/>
                <a:cs typeface="Times New Roman"/>
                <a:sym typeface="Times New Roman"/>
              </a:rPr>
              <a:t>Thực hành theo nhóm 2 HS – 10 phút</a:t>
            </a:r>
            <a:endParaRPr b="1" i="0" sz="3600" u="none" cap="none" strike="noStrike">
              <a:solidFill>
                <a:schemeClr val="dk1"/>
              </a:solidFill>
              <a:latin typeface="Times New Roman"/>
              <a:ea typeface="Times New Roman"/>
              <a:cs typeface="Times New Roman"/>
              <a:sym typeface="Times New Roman"/>
            </a:endParaRPr>
          </a:p>
        </p:txBody>
      </p:sp>
      <p:sp>
        <p:nvSpPr>
          <p:cNvPr id="203" name="Google Shape;203;p13"/>
          <p:cNvSpPr txBox="1"/>
          <p:nvPr/>
        </p:nvSpPr>
        <p:spPr>
          <a:xfrm>
            <a:off x="799653" y="1853801"/>
            <a:ext cx="10592700" cy="86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i="0" lang="en-US" sz="2500" u="none" cap="none" strike="noStrike">
                <a:solidFill>
                  <a:srgbClr val="1155CC"/>
                </a:solidFill>
                <a:latin typeface="Times New Roman"/>
                <a:ea typeface="Times New Roman"/>
                <a:cs typeface="Times New Roman"/>
                <a:sym typeface="Times New Roman"/>
              </a:rPr>
              <a:t>Em hãy thảo luận bới bạn, nhập địa chỉ các trang web sau và </a:t>
            </a:r>
            <a:r>
              <a:rPr b="1" i="0" lang="en-US" sz="2500" u="sng" cap="none" strike="noStrike">
                <a:solidFill>
                  <a:srgbClr val="1155CC"/>
                </a:solidFill>
                <a:latin typeface="Times New Roman"/>
                <a:ea typeface="Times New Roman"/>
                <a:cs typeface="Times New Roman"/>
                <a:sym typeface="Times New Roman"/>
              </a:rPr>
              <a:t>đưa trang Web vào một thư mục đã tạo ở phần trước theo dướng dẫn dưới đây</a:t>
            </a:r>
            <a:endParaRPr b="1" i="0" sz="2500" u="none" cap="none" strike="noStrike">
              <a:solidFill>
                <a:srgbClr val="1155CC"/>
              </a:solidFill>
              <a:latin typeface="Times New Roman"/>
              <a:ea typeface="Times New Roman"/>
              <a:cs typeface="Times New Roman"/>
              <a:sym typeface="Times New Roman"/>
            </a:endParaRPr>
          </a:p>
        </p:txBody>
      </p:sp>
      <p:sp>
        <p:nvSpPr>
          <p:cNvPr id="204" name="Google Shape;204;p13"/>
          <p:cNvSpPr/>
          <p:nvPr/>
        </p:nvSpPr>
        <p:spPr>
          <a:xfrm>
            <a:off x="7330580" y="4093612"/>
            <a:ext cx="3177473" cy="4524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2600" u="none" cap="none" strike="noStrike">
                <a:solidFill>
                  <a:srgbClr val="002060"/>
                </a:solidFill>
                <a:latin typeface="Arial"/>
                <a:ea typeface="Arial"/>
                <a:cs typeface="Arial"/>
                <a:sym typeface="Arial"/>
              </a:rPr>
              <a:t>- thư mục “Học Toán”</a:t>
            </a:r>
            <a:endParaRPr b="0" i="0" sz="26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099BDD"/>
              </a:buClr>
              <a:buSzPts val="4000"/>
              <a:buFont typeface="Arial"/>
              <a:buNone/>
            </a:pPr>
            <a:r>
              <a:rPr lang="en-US" sz="4000">
                <a:solidFill>
                  <a:srgbClr val="099BDD"/>
                </a:solidFill>
                <a:latin typeface="Arial"/>
                <a:ea typeface="Arial"/>
                <a:cs typeface="Arial"/>
                <a:sym typeface="Arial"/>
              </a:rPr>
              <a:t>CUỘC SỐNG TRỰC TUYẾN</a:t>
            </a:r>
            <a:endParaRPr sz="4000">
              <a:latin typeface="Arial"/>
              <a:ea typeface="Arial"/>
              <a:cs typeface="Arial"/>
              <a:sym typeface="Arial"/>
            </a:endParaRPr>
          </a:p>
        </p:txBody>
      </p:sp>
      <p:sp>
        <p:nvSpPr>
          <p:cNvPr id="96" name="Google Shape;96;p1"/>
          <p:cNvSpPr txBox="1"/>
          <p:nvPr>
            <p:ph idx="1" type="subTitle"/>
          </p:nvPr>
        </p:nvSpPr>
        <p:spPr>
          <a:xfrm>
            <a:off x="1524000" y="3996250"/>
            <a:ext cx="9144000" cy="130925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3000"/>
              <a:buNone/>
            </a:pPr>
            <a:r>
              <a:rPr lang="en-US" sz="3000">
                <a:latin typeface="Arial"/>
                <a:ea typeface="Arial"/>
                <a:cs typeface="Arial"/>
                <a:sym typeface="Arial"/>
              </a:rPr>
              <a:t>CHỦ ĐỀ A. INTERNET VÀ TRUYỀN THÔNG SỐ</a:t>
            </a:r>
            <a:endParaRPr sz="30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dk2"/>
              </a:buClr>
              <a:buSzPts val="4000"/>
              <a:buFont typeface="Arial"/>
              <a:buNone/>
            </a:pPr>
            <a:r>
              <a:rPr lang="en-US" sz="4000">
                <a:latin typeface="Arial"/>
                <a:ea typeface="Arial"/>
                <a:cs typeface="Arial"/>
                <a:sym typeface="Arial"/>
              </a:rPr>
              <a:t>CHỦ ĐỀ A. </a:t>
            </a:r>
            <a:br>
              <a:rPr lang="en-US" sz="4000">
                <a:latin typeface="Arial"/>
                <a:ea typeface="Arial"/>
                <a:cs typeface="Arial"/>
                <a:sym typeface="Arial"/>
              </a:rPr>
            </a:br>
            <a:r>
              <a:rPr lang="en-US" sz="4000">
                <a:latin typeface="Arial"/>
                <a:ea typeface="Arial"/>
                <a:cs typeface="Arial"/>
                <a:sym typeface="Arial"/>
              </a:rPr>
              <a:t>INTERNET VÀ TRUYỀN THÔNG SỐ</a:t>
            </a:r>
            <a:endParaRPr/>
          </a:p>
        </p:txBody>
      </p:sp>
      <p:sp>
        <p:nvSpPr>
          <p:cNvPr id="102" name="Google Shape;102;p2"/>
          <p:cNvSpPr txBox="1"/>
          <p:nvPr>
            <p:ph idx="1" type="subTitle"/>
          </p:nvPr>
        </p:nvSpPr>
        <p:spPr>
          <a:xfrm>
            <a:off x="771525" y="3931855"/>
            <a:ext cx="10515600" cy="1309255"/>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SzPct val="100000"/>
              <a:buNone/>
            </a:pPr>
            <a:r>
              <a:rPr lang="en-US" sz="3000">
                <a:latin typeface="Arial"/>
                <a:ea typeface="Arial"/>
                <a:cs typeface="Arial"/>
                <a:sym typeface="Arial"/>
              </a:rPr>
              <a:t>Bài 1. Thế giới Internet thật là rộng lớn</a:t>
            </a:r>
            <a:endParaRPr/>
          </a:p>
          <a:p>
            <a:pPr indent="0" lvl="0" marL="0" rtl="0" algn="l">
              <a:lnSpc>
                <a:spcPct val="90000"/>
              </a:lnSpc>
              <a:spcBef>
                <a:spcPts val="1400"/>
              </a:spcBef>
              <a:spcAft>
                <a:spcPts val="0"/>
              </a:spcAft>
              <a:buSzPct val="100000"/>
              <a:buNone/>
            </a:pPr>
            <a:r>
              <a:rPr lang="en-US" sz="3000">
                <a:latin typeface="Arial"/>
                <a:ea typeface="Arial"/>
                <a:cs typeface="Arial"/>
                <a:sym typeface="Arial"/>
              </a:rPr>
              <a:t>Bài 2. Tớ liên lạc được với mọi người ở khắp mọi nơi trên thế giới</a:t>
            </a:r>
            <a:endParaRPr sz="30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3"/>
          <p:cNvSpPr txBox="1"/>
          <p:nvPr>
            <p:ph type="title"/>
          </p:nvPr>
        </p:nvSpPr>
        <p:spPr>
          <a:xfrm>
            <a:off x="833191" y="2208879"/>
            <a:ext cx="10515600" cy="1676400"/>
          </a:xfrm>
          <a:prstGeom prst="rect">
            <a:avLst/>
          </a:prstGeom>
          <a:noFill/>
          <a:ln>
            <a:noFill/>
          </a:ln>
        </p:spPr>
        <p:txBody>
          <a:bodyPr anchorCtr="0" anchor="ctr" bIns="45700" lIns="91425" spcFirstLastPara="1" rIns="91425" wrap="square" tIns="45700">
            <a:normAutofit/>
          </a:bodyPr>
          <a:lstStyle/>
          <a:p>
            <a:pPr indent="0" lvl="0" marL="0" rtl="0" algn="ctr">
              <a:lnSpc>
                <a:spcPct val="150000"/>
              </a:lnSpc>
              <a:spcBef>
                <a:spcPts val="0"/>
              </a:spcBef>
              <a:spcAft>
                <a:spcPts val="0"/>
              </a:spcAft>
              <a:buClr>
                <a:schemeClr val="lt1"/>
              </a:buClr>
              <a:buSzPts val="3200"/>
              <a:buFont typeface="Arial"/>
              <a:buNone/>
            </a:pPr>
            <a:r>
              <a:rPr b="1" lang="en-US" sz="3200">
                <a:latin typeface="Arial"/>
                <a:ea typeface="Arial"/>
                <a:cs typeface="Arial"/>
                <a:sym typeface="Arial"/>
              </a:rPr>
              <a:t>BÀI 1. THẾ GIỚI INTERNET THẬT LÀ RỘNG LỚN</a:t>
            </a:r>
            <a:br>
              <a:rPr b="1" lang="en-US" sz="3200">
                <a:latin typeface="Arial"/>
                <a:ea typeface="Arial"/>
                <a:cs typeface="Arial"/>
                <a:sym typeface="Arial"/>
              </a:rPr>
            </a:br>
            <a:r>
              <a:rPr b="1" lang="en-US" sz="3600">
                <a:solidFill>
                  <a:srgbClr val="FFC000"/>
                </a:solidFill>
              </a:rPr>
              <a:t>TUẦN 5: ĐÁNH DẤU TRANG</a:t>
            </a:r>
            <a:endParaRPr sz="1600">
              <a:solidFill>
                <a:srgbClr val="FFC000"/>
              </a:solidFill>
              <a:latin typeface="Arial"/>
              <a:ea typeface="Arial"/>
              <a:cs typeface="Arial"/>
              <a:sym typeface="Arial"/>
            </a:endParaRPr>
          </a:p>
        </p:txBody>
      </p:sp>
      <p:sp>
        <p:nvSpPr>
          <p:cNvPr id="108" name="Google Shape;108;p3"/>
          <p:cNvSpPr txBox="1"/>
          <p:nvPr>
            <p:ph idx="1" type="body"/>
          </p:nvPr>
        </p:nvSpPr>
        <p:spPr>
          <a:xfrm>
            <a:off x="833191" y="4010334"/>
            <a:ext cx="10515600" cy="1174639"/>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90000"/>
              </a:lnSpc>
              <a:spcBef>
                <a:spcPts val="0"/>
              </a:spcBef>
              <a:spcAft>
                <a:spcPts val="0"/>
              </a:spcAft>
              <a:buSzPts val="2400"/>
              <a:buFont typeface="Arial"/>
              <a:buChar char="•"/>
            </a:pPr>
            <a:r>
              <a:rPr lang="en-US" sz="2400">
                <a:solidFill>
                  <a:srgbClr val="000F16"/>
                </a:solidFill>
              </a:rPr>
              <a:t>Hiểu khái niệm về đánh dấu trang</a:t>
            </a:r>
            <a:endParaRPr sz="2400">
              <a:solidFill>
                <a:srgbClr val="000F16"/>
              </a:solidFill>
            </a:endParaRPr>
          </a:p>
          <a:p>
            <a:pPr indent="-342900" lvl="0" marL="342900" rtl="0" algn="l">
              <a:lnSpc>
                <a:spcPct val="90000"/>
              </a:lnSpc>
              <a:spcBef>
                <a:spcPts val="1400"/>
              </a:spcBef>
              <a:spcAft>
                <a:spcPts val="0"/>
              </a:spcAft>
              <a:buSzPts val="2400"/>
              <a:buFont typeface="Arial"/>
              <a:buChar char="•"/>
            </a:pPr>
            <a:r>
              <a:rPr lang="en-US" sz="2400">
                <a:solidFill>
                  <a:srgbClr val="000F16"/>
                </a:solidFill>
              </a:rPr>
              <a:t>Thực hiện được các thao tác đánh dấu trang để đưa trang Web vào danh sách các trang Web yêu thích</a:t>
            </a:r>
            <a:endParaRPr sz="2400">
              <a:solidFill>
                <a:srgbClr val="000F1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4"/>
          <p:cNvSpPr txBox="1"/>
          <p:nvPr>
            <p:ph idx="1" type="body"/>
          </p:nvPr>
        </p:nvSpPr>
        <p:spPr>
          <a:xfrm>
            <a:off x="1478944" y="2265407"/>
            <a:ext cx="9784733" cy="777996"/>
          </a:xfrm>
          <a:prstGeom prst="rect">
            <a:avLst/>
          </a:prstGeom>
          <a:noFill/>
          <a:ln>
            <a:noFill/>
          </a:ln>
        </p:spPr>
        <p:txBody>
          <a:bodyPr anchorCtr="0" anchor="t" bIns="45700" lIns="91425" spcFirstLastPara="1" rIns="91425" wrap="square" tIns="45700">
            <a:noAutofit/>
          </a:bodyPr>
          <a:lstStyle/>
          <a:p>
            <a:pPr indent="-182880" lvl="0" marL="182880" rtl="0" algn="l">
              <a:lnSpc>
                <a:spcPct val="90000"/>
              </a:lnSpc>
              <a:spcBef>
                <a:spcPts val="0"/>
              </a:spcBef>
              <a:spcAft>
                <a:spcPts val="0"/>
              </a:spcAft>
              <a:buSzPts val="3600"/>
              <a:buChar char="▪"/>
            </a:pPr>
            <a:r>
              <a:rPr lang="en-US" sz="3600">
                <a:solidFill>
                  <a:srgbClr val="002060"/>
                </a:solidFill>
              </a:rPr>
              <a:t>Em hãy nêu các nút và công dụng của từng nút trên trình duyệt web?</a:t>
            </a:r>
            <a:endParaRPr sz="3600">
              <a:solidFill>
                <a:srgbClr val="002060"/>
              </a:solidFill>
            </a:endParaRPr>
          </a:p>
        </p:txBody>
      </p:sp>
      <p:pic>
        <p:nvPicPr>
          <p:cNvPr descr="Kiểm tra bài cũ Pick a name trong ClassPoint | Tinh hoa Công ..." id="114" name="Google Shape;114;p4"/>
          <p:cNvPicPr preferRelativeResize="0"/>
          <p:nvPr/>
        </p:nvPicPr>
        <p:blipFill rotWithShape="1">
          <a:blip r:embed="rId3">
            <a:alphaModFix/>
          </a:blip>
          <a:srcRect b="0" l="0" r="0" t="0"/>
          <a:stretch/>
        </p:blipFill>
        <p:spPr>
          <a:xfrm>
            <a:off x="4734188" y="4255993"/>
            <a:ext cx="2138560" cy="2138560"/>
          </a:xfrm>
          <a:prstGeom prst="rect">
            <a:avLst/>
          </a:prstGeom>
          <a:noFill/>
          <a:ln>
            <a:noFill/>
          </a:ln>
        </p:spPr>
      </p:pic>
      <p:sp>
        <p:nvSpPr>
          <p:cNvPr id="115" name="Google Shape;115;p4"/>
          <p:cNvSpPr/>
          <p:nvPr/>
        </p:nvSpPr>
        <p:spPr>
          <a:xfrm>
            <a:off x="2610465" y="1184483"/>
            <a:ext cx="6241003" cy="646331"/>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Times New Roman"/>
                <a:ea typeface="Times New Roman"/>
                <a:cs typeface="Times New Roman"/>
                <a:sym typeface="Times New Roman"/>
              </a:rPr>
              <a:t>ÔN TẬP KIẾN THỨC CŨ</a:t>
            </a:r>
            <a:endParaRPr b="0" i="0" sz="36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p:nvPr/>
        </p:nvSpPr>
        <p:spPr>
          <a:xfrm>
            <a:off x="265471" y="800230"/>
            <a:ext cx="639658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sng" cap="none" strike="noStrike">
                <a:solidFill>
                  <a:srgbClr val="002060"/>
                </a:solidFill>
                <a:latin typeface="Times New Roman"/>
                <a:ea typeface="Times New Roman"/>
                <a:cs typeface="Times New Roman"/>
                <a:sym typeface="Times New Roman"/>
              </a:rPr>
              <a:t>1. Khái niệm đánh dấu trang</a:t>
            </a:r>
            <a:endParaRPr b="0" i="0" sz="6000" u="none" cap="none" strike="noStrike">
              <a:solidFill>
                <a:srgbClr val="002060"/>
              </a:solidFill>
              <a:latin typeface="Times New Roman"/>
              <a:ea typeface="Times New Roman"/>
              <a:cs typeface="Times New Roman"/>
              <a:sym typeface="Times New Roman"/>
            </a:endParaRPr>
          </a:p>
        </p:txBody>
      </p:sp>
      <p:sp>
        <p:nvSpPr>
          <p:cNvPr id="121" name="Google Shape;121;p5"/>
          <p:cNvSpPr/>
          <p:nvPr/>
        </p:nvSpPr>
        <p:spPr>
          <a:xfrm>
            <a:off x="814829" y="1573481"/>
            <a:ext cx="11046542" cy="156966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200"/>
              <a:buFont typeface="Arial"/>
              <a:buNone/>
            </a:pPr>
            <a:r>
              <a:rPr b="0" i="0" lang="en-US" sz="3200" u="none" cap="none" strike="noStrike">
                <a:solidFill>
                  <a:srgbClr val="002060"/>
                </a:solidFill>
                <a:latin typeface="Times New Roman"/>
                <a:ea typeface="Times New Roman"/>
                <a:cs typeface="Times New Roman"/>
                <a:sym typeface="Times New Roman"/>
              </a:rPr>
              <a:t>	Nếu bạn </a:t>
            </a:r>
            <a:r>
              <a:rPr b="1" i="0" lang="en-US" sz="3200" u="none" cap="none" strike="noStrike">
                <a:solidFill>
                  <a:srgbClr val="002060"/>
                </a:solidFill>
                <a:latin typeface="Times New Roman"/>
                <a:ea typeface="Times New Roman"/>
                <a:cs typeface="Times New Roman"/>
                <a:sym typeface="Times New Roman"/>
              </a:rPr>
              <a:t>yêu thích </a:t>
            </a:r>
            <a:r>
              <a:rPr b="0" i="0" lang="en-US" sz="3200" u="none" cap="none" strike="noStrike">
                <a:solidFill>
                  <a:srgbClr val="002060"/>
                </a:solidFill>
                <a:latin typeface="Times New Roman"/>
                <a:ea typeface="Times New Roman"/>
                <a:cs typeface="Times New Roman"/>
                <a:sym typeface="Times New Roman"/>
              </a:rPr>
              <a:t>hoặc </a:t>
            </a:r>
            <a:r>
              <a:rPr b="1" i="0" lang="en-US" sz="3200" u="none" cap="none" strike="noStrike">
                <a:solidFill>
                  <a:srgbClr val="002060"/>
                </a:solidFill>
                <a:latin typeface="Times New Roman"/>
                <a:ea typeface="Times New Roman"/>
                <a:cs typeface="Times New Roman"/>
                <a:sym typeface="Times New Roman"/>
              </a:rPr>
              <a:t>thường xuyên ghé thăm </a:t>
            </a:r>
            <a:r>
              <a:rPr b="0" i="0" lang="en-US" sz="3200" u="none" cap="none" strike="noStrike">
                <a:solidFill>
                  <a:srgbClr val="002060"/>
                </a:solidFill>
                <a:latin typeface="Times New Roman"/>
                <a:ea typeface="Times New Roman"/>
                <a:cs typeface="Times New Roman"/>
                <a:sym typeface="Times New Roman"/>
              </a:rPr>
              <a:t>một trang Web nào đó, bạn có thể "</a:t>
            </a:r>
            <a:r>
              <a:rPr b="1" i="0" lang="en-US" sz="3200" u="none" cap="none" strike="noStrike">
                <a:solidFill>
                  <a:srgbClr val="002060"/>
                </a:solidFill>
                <a:latin typeface="Times New Roman"/>
                <a:ea typeface="Times New Roman"/>
                <a:cs typeface="Times New Roman"/>
                <a:sym typeface="Times New Roman"/>
              </a:rPr>
              <a:t>đánh dấu" (bookmark)</a:t>
            </a:r>
            <a:r>
              <a:rPr b="0" i="0" lang="en-US" sz="3200" u="none" cap="none" strike="noStrike">
                <a:solidFill>
                  <a:srgbClr val="002060"/>
                </a:solidFill>
                <a:latin typeface="Times New Roman"/>
                <a:ea typeface="Times New Roman"/>
                <a:cs typeface="Times New Roman"/>
                <a:sym typeface="Times New Roman"/>
              </a:rPr>
              <a:t> trang đó để bạn có thể truy cập vào trang mà </a:t>
            </a:r>
            <a:r>
              <a:rPr b="1" i="1" lang="en-US" sz="3200" u="none" cap="none" strike="noStrike">
                <a:solidFill>
                  <a:srgbClr val="002060"/>
                </a:solidFill>
                <a:latin typeface="Times New Roman"/>
                <a:ea typeface="Times New Roman"/>
                <a:cs typeface="Times New Roman"/>
                <a:sym typeface="Times New Roman"/>
              </a:rPr>
              <a:t>không phải nhập URL</a:t>
            </a:r>
            <a:r>
              <a:rPr b="0" i="0" lang="en-US" sz="3200" u="none" cap="none" strike="noStrike">
                <a:solidFill>
                  <a:srgbClr val="002060"/>
                </a:solidFill>
                <a:latin typeface="Times New Roman"/>
                <a:ea typeface="Times New Roman"/>
                <a:cs typeface="Times New Roman"/>
                <a:sym typeface="Times New Roman"/>
              </a:rPr>
              <a:t>. </a:t>
            </a:r>
            <a:endParaRPr b="0" i="0" sz="3200" u="none" cap="none" strike="noStrike">
              <a:solidFill>
                <a:srgbClr val="002060"/>
              </a:solidFill>
              <a:latin typeface="Times New Roman"/>
              <a:ea typeface="Times New Roman"/>
              <a:cs typeface="Times New Roman"/>
              <a:sym typeface="Times New Roman"/>
            </a:endParaRPr>
          </a:p>
        </p:txBody>
      </p:sp>
      <p:pic>
        <p:nvPicPr>
          <p:cNvPr id="122" name="Google Shape;122;p5"/>
          <p:cNvPicPr preferRelativeResize="0"/>
          <p:nvPr/>
        </p:nvPicPr>
        <p:blipFill rotWithShape="1">
          <a:blip r:embed="rId3">
            <a:alphaModFix/>
          </a:blip>
          <a:srcRect b="0" l="0" r="0" t="0"/>
          <a:stretch/>
        </p:blipFill>
        <p:spPr>
          <a:xfrm>
            <a:off x="3463764" y="3506698"/>
            <a:ext cx="5301834" cy="240239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6"/>
          <p:cNvSpPr txBox="1"/>
          <p:nvPr>
            <p:ph idx="1" type="body"/>
          </p:nvPr>
        </p:nvSpPr>
        <p:spPr>
          <a:xfrm>
            <a:off x="0" y="692413"/>
            <a:ext cx="3275700" cy="492300"/>
          </a:xfrm>
          <a:prstGeom prst="rect">
            <a:avLst/>
          </a:prstGeom>
          <a:noFill/>
          <a:ln>
            <a:noFill/>
          </a:ln>
        </p:spPr>
        <p:txBody>
          <a:bodyPr anchorCtr="0" anchor="t" bIns="45700" lIns="91425" spcFirstLastPara="1" rIns="91425" wrap="square" tIns="45700">
            <a:normAutofit/>
          </a:bodyPr>
          <a:lstStyle/>
          <a:p>
            <a:pPr indent="-182880" lvl="0" marL="182880" rtl="0" algn="l">
              <a:lnSpc>
                <a:spcPct val="90000"/>
              </a:lnSpc>
              <a:spcBef>
                <a:spcPts val="0"/>
              </a:spcBef>
              <a:spcAft>
                <a:spcPts val="0"/>
              </a:spcAft>
              <a:buSzPts val="2600"/>
              <a:buChar char="▪"/>
            </a:pPr>
            <a:r>
              <a:rPr b="1" lang="en-US" sz="2600" u="sng">
                <a:solidFill>
                  <a:srgbClr val="002060"/>
                </a:solidFill>
                <a:latin typeface="Times New Roman"/>
                <a:ea typeface="Times New Roman"/>
                <a:cs typeface="Times New Roman"/>
                <a:sym typeface="Times New Roman"/>
              </a:rPr>
              <a:t>2. Đánh dấu trang</a:t>
            </a:r>
            <a:endParaRPr sz="2600">
              <a:solidFill>
                <a:srgbClr val="002060"/>
              </a:solidFill>
              <a:latin typeface="Times New Roman"/>
              <a:ea typeface="Times New Roman"/>
              <a:cs typeface="Times New Roman"/>
              <a:sym typeface="Times New Roman"/>
            </a:endParaRPr>
          </a:p>
        </p:txBody>
      </p:sp>
      <p:pic>
        <p:nvPicPr>
          <p:cNvPr id="128" name="Google Shape;128;p6"/>
          <p:cNvPicPr preferRelativeResize="0"/>
          <p:nvPr/>
        </p:nvPicPr>
        <p:blipFill rotWithShape="1">
          <a:blip r:embed="rId4">
            <a:alphaModFix/>
          </a:blip>
          <a:srcRect b="0" l="0" r="0" t="0"/>
          <a:stretch/>
        </p:blipFill>
        <p:spPr>
          <a:xfrm>
            <a:off x="8577943" y="1710406"/>
            <a:ext cx="3415890" cy="646863"/>
          </a:xfrm>
          <a:prstGeom prst="rect">
            <a:avLst/>
          </a:prstGeom>
          <a:noFill/>
          <a:ln>
            <a:noFill/>
          </a:ln>
        </p:spPr>
      </p:pic>
      <p:pic>
        <p:nvPicPr>
          <p:cNvPr descr="sau đó" id="129" name="Google Shape;129;p6"/>
          <p:cNvPicPr preferRelativeResize="0"/>
          <p:nvPr/>
        </p:nvPicPr>
        <p:blipFill rotWithShape="1">
          <a:blip r:embed="rId5">
            <a:alphaModFix/>
          </a:blip>
          <a:srcRect b="0" l="0" r="0" t="0"/>
          <a:stretch/>
        </p:blipFill>
        <p:spPr>
          <a:xfrm>
            <a:off x="4075570" y="5040378"/>
            <a:ext cx="171450" cy="171450"/>
          </a:xfrm>
          <a:prstGeom prst="rect">
            <a:avLst/>
          </a:prstGeom>
          <a:noFill/>
          <a:ln>
            <a:noFill/>
          </a:ln>
        </p:spPr>
      </p:pic>
      <p:sp>
        <p:nvSpPr>
          <p:cNvPr id="130" name="Google Shape;130;p6"/>
          <p:cNvSpPr/>
          <p:nvPr/>
        </p:nvSpPr>
        <p:spPr>
          <a:xfrm>
            <a:off x="72110" y="1716732"/>
            <a:ext cx="8505833" cy="1754286"/>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None/>
            </a:pPr>
            <a:r>
              <a:rPr b="0" i="0" lang="en-US" sz="3200" u="none" cap="none" strike="noStrike">
                <a:solidFill>
                  <a:srgbClr val="002060"/>
                </a:solidFill>
                <a:latin typeface="Times New Roman"/>
                <a:ea typeface="Times New Roman"/>
                <a:cs typeface="Times New Roman"/>
                <a:sym typeface="Times New Roman"/>
              </a:rPr>
              <a:t>B1: </a:t>
            </a:r>
            <a:r>
              <a:rPr b="0" i="0" lang="en-US" sz="3600" u="none" cap="none" strike="noStrike">
                <a:solidFill>
                  <a:srgbClr val="002060"/>
                </a:solidFill>
                <a:latin typeface="Times New Roman"/>
                <a:ea typeface="Times New Roman"/>
                <a:cs typeface="Times New Roman"/>
                <a:sym typeface="Times New Roman"/>
              </a:rPr>
              <a:t>Mở trang web ưa thích, nhấn vào biểu tượng “ngôi sao” trên thanh địa chỉ (hoặc Nhấn tổ hợp phím </a:t>
            </a:r>
            <a:r>
              <a:rPr b="1" i="0" lang="en-US" sz="3600" u="none" cap="none" strike="noStrike">
                <a:solidFill>
                  <a:srgbClr val="002060"/>
                </a:solidFill>
                <a:latin typeface="Times New Roman"/>
                <a:ea typeface="Times New Roman"/>
                <a:cs typeface="Times New Roman"/>
                <a:sym typeface="Times New Roman"/>
              </a:rPr>
              <a:t>Ctrl+D)</a:t>
            </a:r>
            <a:endParaRPr b="0" i="0" sz="3600" u="none" cap="none" strike="noStrike">
              <a:solidFill>
                <a:srgbClr val="002060"/>
              </a:solidFill>
              <a:latin typeface="Times New Roman"/>
              <a:ea typeface="Times New Roman"/>
              <a:cs typeface="Times New Roman"/>
              <a:sym typeface="Times New Roman"/>
            </a:endParaRPr>
          </a:p>
        </p:txBody>
      </p:sp>
      <p:graphicFrame>
        <p:nvGraphicFramePr>
          <p:cNvPr id="131" name="Google Shape;131;p6"/>
          <p:cNvGraphicFramePr/>
          <p:nvPr/>
        </p:nvGraphicFramePr>
        <p:xfrm>
          <a:off x="8872681" y="2541658"/>
          <a:ext cx="3275571" cy="2746919"/>
        </p:xfrm>
        <a:graphic>
          <a:graphicData uri="http://schemas.openxmlformats.org/presentationml/2006/ole">
            <mc:AlternateContent>
              <mc:Choice Requires="v">
                <p:oleObj r:id="rId6" imgH="2746919" imgW="3275571" progId="PBrush" spid="_x0000_s1">
                  <p:embed/>
                </p:oleObj>
              </mc:Choice>
              <mc:Fallback>
                <p:oleObj r:id="rId7" imgH="2746919" imgW="3275571" progId="PBrush">
                  <p:embed/>
                  <p:pic>
                    <p:nvPicPr>
                      <p:cNvPr id="131" name="Google Shape;131;p6"/>
                      <p:cNvPicPr preferRelativeResize="0"/>
                      <p:nvPr/>
                    </p:nvPicPr>
                    <p:blipFill rotWithShape="1">
                      <a:blip r:embed="rId8">
                        <a:alphaModFix/>
                      </a:blip>
                      <a:srcRect b="0" l="0" r="0" t="0"/>
                      <a:stretch/>
                    </p:blipFill>
                    <p:spPr>
                      <a:xfrm>
                        <a:off x="8872681" y="2541658"/>
                        <a:ext cx="3275571" cy="2746919"/>
                      </a:xfrm>
                      <a:prstGeom prst="rect">
                        <a:avLst/>
                      </a:prstGeom>
                      <a:noFill/>
                      <a:ln>
                        <a:noFill/>
                      </a:ln>
                    </p:spPr>
                  </p:pic>
                </p:oleObj>
              </mc:Fallback>
            </mc:AlternateContent>
          </a:graphicData>
        </a:graphic>
      </p:graphicFrame>
      <p:graphicFrame>
        <p:nvGraphicFramePr>
          <p:cNvPr id="132" name="Google Shape;132;p6"/>
          <p:cNvGraphicFramePr/>
          <p:nvPr/>
        </p:nvGraphicFramePr>
        <p:xfrm>
          <a:off x="4964476" y="4137507"/>
          <a:ext cx="3813788" cy="1805742"/>
        </p:xfrm>
        <a:graphic>
          <a:graphicData uri="http://schemas.openxmlformats.org/presentationml/2006/ole">
            <mc:AlternateContent>
              <mc:Choice Requires="v">
                <p:oleObj r:id="rId9" imgH="1805742" imgW="3813788" progId="PBrush" spid="_x0000_s2">
                  <p:embed/>
                </p:oleObj>
              </mc:Choice>
              <mc:Fallback>
                <p:oleObj r:id="rId10" imgH="1805742" imgW="3813788" progId="PBrush">
                  <p:embed/>
                  <p:pic>
                    <p:nvPicPr>
                      <p:cNvPr id="132" name="Google Shape;132;p6"/>
                      <p:cNvPicPr preferRelativeResize="0"/>
                      <p:nvPr/>
                    </p:nvPicPr>
                    <p:blipFill rotWithShape="1">
                      <a:blip r:embed="rId11">
                        <a:alphaModFix/>
                      </a:blip>
                      <a:srcRect b="0" l="0" r="0" t="0"/>
                      <a:stretch/>
                    </p:blipFill>
                    <p:spPr>
                      <a:xfrm>
                        <a:off x="4964476" y="4137507"/>
                        <a:ext cx="3813788" cy="1805742"/>
                      </a:xfrm>
                      <a:prstGeom prst="rect">
                        <a:avLst/>
                      </a:prstGeom>
                      <a:noFill/>
                      <a:ln>
                        <a:noFill/>
                      </a:ln>
                    </p:spPr>
                  </p:pic>
                </p:oleObj>
              </mc:Fallback>
            </mc:AlternateContent>
          </a:graphicData>
        </a:graphic>
      </p:graphicFrame>
      <p:sp>
        <p:nvSpPr>
          <p:cNvPr id="133" name="Google Shape;133;p6"/>
          <p:cNvSpPr/>
          <p:nvPr/>
        </p:nvSpPr>
        <p:spPr>
          <a:xfrm>
            <a:off x="72110" y="1131997"/>
            <a:ext cx="8625521" cy="58473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200"/>
              <a:buFont typeface="Arial"/>
              <a:buNone/>
            </a:pPr>
            <a:r>
              <a:rPr b="0" i="0" lang="en-US" sz="3200" u="none" cap="none" strike="noStrike">
                <a:solidFill>
                  <a:srgbClr val="002060"/>
                </a:solidFill>
                <a:latin typeface="Times New Roman"/>
                <a:ea typeface="Times New Roman"/>
                <a:cs typeface="Times New Roman"/>
                <a:sym typeface="Times New Roman"/>
              </a:rPr>
              <a:t>Để đánh dấu trang, lưu lại cho lần sử dụng tiếp theo</a:t>
            </a:r>
            <a:endParaRPr b="0" i="0" sz="3200" u="none" cap="none" strike="noStrike">
              <a:solidFill>
                <a:srgbClr val="002060"/>
              </a:solidFill>
              <a:latin typeface="Times New Roman"/>
              <a:ea typeface="Times New Roman"/>
              <a:cs typeface="Times New Roman"/>
              <a:sym typeface="Times New Roman"/>
            </a:endParaRPr>
          </a:p>
        </p:txBody>
      </p:sp>
      <p:sp>
        <p:nvSpPr>
          <p:cNvPr id="134" name="Google Shape;134;p6"/>
          <p:cNvSpPr/>
          <p:nvPr/>
        </p:nvSpPr>
        <p:spPr>
          <a:xfrm>
            <a:off x="72110" y="3471018"/>
            <a:ext cx="6596678"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3600" u="none" cap="none" strike="noStrike">
                <a:solidFill>
                  <a:srgbClr val="002060"/>
                </a:solidFill>
                <a:latin typeface="Times New Roman"/>
                <a:ea typeface="Times New Roman"/>
                <a:cs typeface="Times New Roman"/>
                <a:sym typeface="Times New Roman"/>
              </a:rPr>
              <a:t>B2: nhấn </a:t>
            </a:r>
            <a:r>
              <a:rPr b="1" i="0" lang="en-US" sz="3600" u="none" cap="none" strike="noStrike">
                <a:solidFill>
                  <a:srgbClr val="002060"/>
                </a:solidFill>
                <a:latin typeface="Times New Roman"/>
                <a:ea typeface="Times New Roman"/>
                <a:cs typeface="Times New Roman"/>
                <a:sym typeface="Times New Roman"/>
              </a:rPr>
              <a:t>Xong</a:t>
            </a:r>
            <a:r>
              <a:rPr b="0" i="0" lang="en-US" sz="3600" u="none" cap="none" strike="noStrike">
                <a:solidFill>
                  <a:srgbClr val="002060"/>
                </a:solidFill>
                <a:latin typeface="Times New Roman"/>
                <a:ea typeface="Times New Roman"/>
                <a:cs typeface="Times New Roman"/>
                <a:sym typeface="Times New Roman"/>
              </a:rPr>
              <a:t> </a:t>
            </a:r>
            <a:r>
              <a:rPr b="1" i="0" lang="en-US" sz="3600" u="none" cap="none" strike="noStrike">
                <a:solidFill>
                  <a:srgbClr val="002060"/>
                </a:solidFill>
                <a:latin typeface="Times New Roman"/>
                <a:ea typeface="Times New Roman"/>
                <a:cs typeface="Times New Roman"/>
                <a:sym typeface="Times New Roman"/>
              </a:rPr>
              <a:t>(Done) hoặc Add</a:t>
            </a:r>
            <a:r>
              <a:rPr b="0" i="0" lang="en-US" sz="3600" u="none" cap="none" strike="noStrike">
                <a:solidFill>
                  <a:srgbClr val="002060"/>
                </a:solidFill>
                <a:latin typeface="Times New Roman"/>
                <a:ea typeface="Times New Roman"/>
                <a:cs typeface="Times New Roman"/>
                <a:sym typeface="Times New Roman"/>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7"/>
          <p:cNvSpPr txBox="1"/>
          <p:nvPr>
            <p:ph idx="1" type="body"/>
          </p:nvPr>
        </p:nvSpPr>
        <p:spPr>
          <a:xfrm>
            <a:off x="434525" y="870393"/>
            <a:ext cx="10480800" cy="1806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2060"/>
              </a:buClr>
              <a:buSzPts val="2800"/>
              <a:buNone/>
            </a:pPr>
            <a:r>
              <a:rPr b="1" lang="en-US" sz="2800">
                <a:solidFill>
                  <a:srgbClr val="002060"/>
                </a:solidFill>
                <a:latin typeface="Times New Roman"/>
                <a:ea typeface="Times New Roman"/>
                <a:cs typeface="Times New Roman"/>
                <a:sym typeface="Times New Roman"/>
              </a:rPr>
              <a:t>Tìm dấu trang</a:t>
            </a:r>
            <a:endParaRPr sz="2800">
              <a:solidFill>
                <a:srgbClr val="002060"/>
              </a:solidFill>
              <a:latin typeface="Times New Roman"/>
              <a:ea typeface="Times New Roman"/>
              <a:cs typeface="Times New Roman"/>
              <a:sym typeface="Times New Roman"/>
            </a:endParaRPr>
          </a:p>
          <a:p>
            <a:pPr indent="-457200" lvl="0" marL="457200" rtl="0" algn="l">
              <a:lnSpc>
                <a:spcPct val="100000"/>
              </a:lnSpc>
              <a:spcBef>
                <a:spcPts val="0"/>
              </a:spcBef>
              <a:spcAft>
                <a:spcPts val="0"/>
              </a:spcAft>
              <a:buClr>
                <a:srgbClr val="002060"/>
              </a:buClr>
              <a:buSzPts val="2800"/>
              <a:buFont typeface="Times New Roman"/>
              <a:buAutoNum type="arabicPeriod"/>
            </a:pPr>
            <a:r>
              <a:rPr lang="en-US" sz="2800">
                <a:solidFill>
                  <a:srgbClr val="002060"/>
                </a:solidFill>
                <a:latin typeface="Times New Roman"/>
                <a:ea typeface="Times New Roman"/>
                <a:cs typeface="Times New Roman"/>
                <a:sym typeface="Times New Roman"/>
              </a:rPr>
              <a:t>Trên máy tính, hãy mở Chrome.</a:t>
            </a:r>
            <a:endParaRPr sz="2800">
              <a:solidFill>
                <a:srgbClr val="002060"/>
              </a:solidFill>
              <a:latin typeface="Times New Roman"/>
              <a:ea typeface="Times New Roman"/>
              <a:cs typeface="Times New Roman"/>
              <a:sym typeface="Times New Roman"/>
            </a:endParaRPr>
          </a:p>
          <a:p>
            <a:pPr indent="-457200" lvl="0" marL="457200" rtl="0" algn="l">
              <a:lnSpc>
                <a:spcPct val="100000"/>
              </a:lnSpc>
              <a:spcBef>
                <a:spcPts val="0"/>
              </a:spcBef>
              <a:spcAft>
                <a:spcPts val="0"/>
              </a:spcAft>
              <a:buClr>
                <a:srgbClr val="002060"/>
              </a:buClr>
              <a:buSzPts val="2800"/>
              <a:buFont typeface="Times New Roman"/>
              <a:buAutoNum type="arabicPeriod"/>
            </a:pPr>
            <a:r>
              <a:rPr lang="en-US" sz="2800">
                <a:solidFill>
                  <a:srgbClr val="002060"/>
                </a:solidFill>
                <a:latin typeface="Times New Roman"/>
                <a:ea typeface="Times New Roman"/>
                <a:cs typeface="Times New Roman"/>
                <a:sym typeface="Times New Roman"/>
              </a:rPr>
              <a:t>Ở trên cùng bên phải, hãy nhấp vào biểu tượng     Thêm   </a:t>
            </a:r>
            <a:r>
              <a:rPr b="1" lang="en-US" sz="2800">
                <a:solidFill>
                  <a:srgbClr val="002060"/>
                </a:solidFill>
                <a:latin typeface="Times New Roman"/>
                <a:ea typeface="Times New Roman"/>
                <a:cs typeface="Times New Roman"/>
                <a:sym typeface="Times New Roman"/>
              </a:rPr>
              <a:t>Dấu trang</a:t>
            </a:r>
            <a:endParaRPr sz="2800">
              <a:solidFill>
                <a:srgbClr val="002060"/>
              </a:solidFill>
              <a:latin typeface="Times New Roman"/>
              <a:ea typeface="Times New Roman"/>
              <a:cs typeface="Times New Roman"/>
              <a:sym typeface="Times New Roman"/>
            </a:endParaRPr>
          </a:p>
          <a:p>
            <a:pPr indent="-457200" lvl="0" marL="457200" rtl="0" algn="l">
              <a:lnSpc>
                <a:spcPct val="100000"/>
              </a:lnSpc>
              <a:spcBef>
                <a:spcPts val="0"/>
              </a:spcBef>
              <a:spcAft>
                <a:spcPts val="0"/>
              </a:spcAft>
              <a:buClr>
                <a:srgbClr val="002060"/>
              </a:buClr>
              <a:buSzPts val="2800"/>
              <a:buFont typeface="Times New Roman"/>
              <a:buAutoNum type="arabicPeriod"/>
            </a:pPr>
            <a:r>
              <a:rPr lang="en-US" sz="2800">
                <a:solidFill>
                  <a:srgbClr val="002060"/>
                </a:solidFill>
                <a:latin typeface="Times New Roman"/>
                <a:ea typeface="Times New Roman"/>
                <a:cs typeface="Times New Roman"/>
                <a:sym typeface="Times New Roman"/>
              </a:rPr>
              <a:t>Tìm và nhấp vào một dấu trang</a:t>
            </a:r>
            <a:endParaRPr/>
          </a:p>
          <a:p>
            <a:pPr indent="-5078" lvl="0" marL="182880" rtl="0" algn="l">
              <a:lnSpc>
                <a:spcPct val="90000"/>
              </a:lnSpc>
              <a:spcBef>
                <a:spcPts val="1200"/>
              </a:spcBef>
              <a:spcAft>
                <a:spcPts val="0"/>
              </a:spcAft>
              <a:buSzPts val="2800"/>
              <a:buNone/>
            </a:pPr>
            <a:r>
              <a:t/>
            </a:r>
            <a:endParaRPr sz="2800">
              <a:solidFill>
                <a:srgbClr val="002060"/>
              </a:solidFill>
              <a:latin typeface="Times New Roman"/>
              <a:ea typeface="Times New Roman"/>
              <a:cs typeface="Times New Roman"/>
              <a:sym typeface="Times New Roman"/>
            </a:endParaRPr>
          </a:p>
        </p:txBody>
      </p:sp>
      <p:pic>
        <p:nvPicPr>
          <p:cNvPr descr="Thêm" id="140" name="Google Shape;140;p7"/>
          <p:cNvPicPr preferRelativeResize="0"/>
          <p:nvPr/>
        </p:nvPicPr>
        <p:blipFill rotWithShape="1">
          <a:blip r:embed="rId3">
            <a:alphaModFix/>
          </a:blip>
          <a:srcRect b="0" l="0" r="0" t="0"/>
          <a:stretch/>
        </p:blipFill>
        <p:spPr>
          <a:xfrm>
            <a:off x="7428891" y="1438883"/>
            <a:ext cx="951151" cy="951151"/>
          </a:xfrm>
          <a:prstGeom prst="rect">
            <a:avLst/>
          </a:prstGeom>
          <a:noFill/>
          <a:ln>
            <a:noFill/>
          </a:ln>
        </p:spPr>
      </p:pic>
      <p:pic>
        <p:nvPicPr>
          <p:cNvPr descr="sau đó" id="141" name="Google Shape;141;p7"/>
          <p:cNvPicPr preferRelativeResize="0"/>
          <p:nvPr/>
        </p:nvPicPr>
        <p:blipFill rotWithShape="1">
          <a:blip r:embed="rId4">
            <a:alphaModFix/>
          </a:blip>
          <a:srcRect b="0" l="0" r="0" t="0"/>
          <a:stretch/>
        </p:blipFill>
        <p:spPr>
          <a:xfrm>
            <a:off x="8771381" y="1579475"/>
            <a:ext cx="593725" cy="669925"/>
          </a:xfrm>
          <a:prstGeom prst="rect">
            <a:avLst/>
          </a:prstGeom>
          <a:noFill/>
          <a:ln>
            <a:noFill/>
          </a:ln>
        </p:spPr>
      </p:pic>
      <p:pic>
        <p:nvPicPr>
          <p:cNvPr id="142" name="Google Shape;142;p7"/>
          <p:cNvPicPr preferRelativeResize="0"/>
          <p:nvPr/>
        </p:nvPicPr>
        <p:blipFill rotWithShape="1">
          <a:blip r:embed="rId5">
            <a:alphaModFix/>
          </a:blip>
          <a:srcRect b="0" l="0" r="0" t="0"/>
          <a:stretch/>
        </p:blipFill>
        <p:spPr>
          <a:xfrm>
            <a:off x="342609" y="2734216"/>
            <a:ext cx="4931275" cy="3129463"/>
          </a:xfrm>
          <a:prstGeom prst="rect">
            <a:avLst/>
          </a:prstGeom>
          <a:noFill/>
          <a:ln>
            <a:noFill/>
          </a:ln>
        </p:spPr>
      </p:pic>
      <p:pic>
        <p:nvPicPr>
          <p:cNvPr id="143" name="Google Shape;143;p7"/>
          <p:cNvPicPr preferRelativeResize="0"/>
          <p:nvPr/>
        </p:nvPicPr>
        <p:blipFill rotWithShape="1">
          <a:blip r:embed="rId6">
            <a:alphaModFix/>
          </a:blip>
          <a:srcRect b="0" l="0" r="0" t="0"/>
          <a:stretch/>
        </p:blipFill>
        <p:spPr>
          <a:xfrm>
            <a:off x="5896542" y="3089350"/>
            <a:ext cx="6031048" cy="2193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15b3f01666f_0_0"/>
          <p:cNvSpPr txBox="1"/>
          <p:nvPr>
            <p:ph idx="1" type="body"/>
          </p:nvPr>
        </p:nvSpPr>
        <p:spPr>
          <a:xfrm>
            <a:off x="1203600" y="889450"/>
            <a:ext cx="9784800" cy="810900"/>
          </a:xfrm>
          <a:prstGeom prst="rect">
            <a:avLst/>
          </a:prstGeom>
          <a:solidFill>
            <a:schemeClr val="accent1"/>
          </a:solid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SzPts val="935"/>
              <a:buNone/>
            </a:pPr>
            <a:r>
              <a:rPr b="1" lang="en-US" sz="3220">
                <a:solidFill>
                  <a:srgbClr val="000000"/>
                </a:solidFill>
              </a:rPr>
              <a:t>Thực hành theo nhóm 2 HS - 10 phút</a:t>
            </a:r>
            <a:endParaRPr sz="1870">
              <a:solidFill>
                <a:srgbClr val="000000"/>
              </a:solidFill>
            </a:endParaRPr>
          </a:p>
        </p:txBody>
      </p:sp>
      <p:sp>
        <p:nvSpPr>
          <p:cNvPr id="150" name="Google Shape;150;g15b3f01666f_0_0"/>
          <p:cNvSpPr txBox="1"/>
          <p:nvPr/>
        </p:nvSpPr>
        <p:spPr>
          <a:xfrm>
            <a:off x="1453025" y="1887650"/>
            <a:ext cx="9784800" cy="2893069"/>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FF"/>
              </a:solidFill>
              <a:latin typeface="Times New Roman"/>
              <a:ea typeface="Times New Roman"/>
              <a:cs typeface="Times New Roman"/>
              <a:sym typeface="Times New Roman"/>
            </a:endParaRPr>
          </a:p>
          <a:p>
            <a:pPr indent="-431800" lvl="0" marL="457200" marR="0" rtl="0" algn="l">
              <a:lnSpc>
                <a:spcPct val="100000"/>
              </a:lnSpc>
              <a:spcBef>
                <a:spcPts val="0"/>
              </a:spcBef>
              <a:spcAft>
                <a:spcPts val="0"/>
              </a:spcAft>
              <a:buClr>
                <a:srgbClr val="0000FF"/>
              </a:buClr>
              <a:buSzPts val="3200"/>
              <a:buFont typeface="Times New Roman"/>
              <a:buAutoNum type="arabicPeriod"/>
            </a:pPr>
            <a:r>
              <a:rPr b="0" i="0" lang="en-US" sz="3600" u="none" cap="none" strike="noStrike">
                <a:solidFill>
                  <a:srgbClr val="002060"/>
                </a:solidFill>
                <a:latin typeface="Times New Roman"/>
                <a:ea typeface="Times New Roman"/>
                <a:cs typeface="Times New Roman"/>
                <a:sym typeface="Times New Roman"/>
              </a:rPr>
              <a:t>Bài tập thực hành 2 - SGK/17</a:t>
            </a:r>
            <a:endParaRPr b="0" i="0" sz="3600" u="none" cap="none" strike="noStrike">
              <a:solidFill>
                <a:srgbClr val="002060"/>
              </a:solidFill>
              <a:latin typeface="Times New Roman"/>
              <a:ea typeface="Times New Roman"/>
              <a:cs typeface="Times New Roman"/>
              <a:sym typeface="Times New Roman"/>
            </a:endParaRPr>
          </a:p>
          <a:p>
            <a:pPr indent="-431800" lvl="0" marL="457200" marR="0" rtl="0" algn="l">
              <a:lnSpc>
                <a:spcPct val="100000"/>
              </a:lnSpc>
              <a:spcBef>
                <a:spcPts val="0"/>
              </a:spcBef>
              <a:spcAft>
                <a:spcPts val="0"/>
              </a:spcAft>
              <a:buClr>
                <a:srgbClr val="0000FF"/>
              </a:buClr>
              <a:buSzPts val="3200"/>
              <a:buFont typeface="Times New Roman"/>
              <a:buAutoNum type="arabicPeriod"/>
            </a:pPr>
            <a:r>
              <a:rPr b="0" i="0" lang="en-US" sz="3600" u="none" cap="none" strike="noStrike">
                <a:solidFill>
                  <a:srgbClr val="002060"/>
                </a:solidFill>
                <a:latin typeface="Times New Roman"/>
                <a:ea typeface="Times New Roman"/>
                <a:cs typeface="Times New Roman"/>
                <a:sym typeface="Times New Roman"/>
              </a:rPr>
              <a:t>Trao đổi với bạn trang web ưa thích của em, sau đó cùng truy cập các trang web đó và đánh dấu trang</a:t>
            </a:r>
            <a:endParaRPr b="0" i="0" sz="3600" u="none" cap="none" strike="noStrike">
              <a:solidFill>
                <a:srgbClr val="002060"/>
              </a:solidFill>
              <a:latin typeface="Times New Roman"/>
              <a:ea typeface="Times New Roman"/>
              <a:cs typeface="Times New Roman"/>
              <a:sym typeface="Times New Roman"/>
            </a:endParaRPr>
          </a:p>
        </p:txBody>
      </p:sp>
      <p:sp>
        <p:nvSpPr>
          <p:cNvPr id="151" name="Google Shape;151;g15b3f01666f_0_0"/>
          <p:cNvSpPr txBox="1"/>
          <p:nvPr/>
        </p:nvSpPr>
        <p:spPr>
          <a:xfrm>
            <a:off x="3277950" y="3443450"/>
            <a:ext cx="8212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2014-06-09T03:12:12Z</dcterms:created>
  <dc:creator>Nguyen Thanh Trung</dc:creator>
</cp:coreProperties>
</file>