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3" r:id="rId2"/>
    <p:sldId id="264" r:id="rId3"/>
    <p:sldId id="265" r:id="rId4"/>
    <p:sldId id="266" r:id="rId5"/>
    <p:sldId id="270" r:id="rId6"/>
    <p:sldId id="261" r:id="rId7"/>
    <p:sldId id="260" r:id="rId8"/>
    <p:sldId id="259" r:id="rId9"/>
    <p:sldId id="258" r:id="rId10"/>
    <p:sldId id="268" r:id="rId11"/>
    <p:sldId id="274" r:id="rId12"/>
    <p:sldId id="273" r:id="rId13"/>
    <p:sldId id="275" r:id="rId14"/>
    <p:sldId id="276" r:id="rId15"/>
    <p:sldId id="278" r:id="rId16"/>
    <p:sldId id="271" r:id="rId17"/>
    <p:sldId id="267" r:id="rId18"/>
    <p:sldId id="257" r:id="rId19"/>
    <p:sldId id="27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9C7F6-3893-41CC-854B-205794295A87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5524D-D3BC-404D-B80C-31F2A7122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73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77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4FFD4-C49B-4DE4-BDB2-D4736871B2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346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77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77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77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FDA77-F78D-4EF6-A6E8-0ECD78125554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F055-CCA5-4B7D-9223-386AD1CAE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60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FDA77-F78D-4EF6-A6E8-0ECD78125554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F055-CCA5-4B7D-9223-386AD1CAE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054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FDA77-F78D-4EF6-A6E8-0ECD78125554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F055-CCA5-4B7D-9223-386AD1CAE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61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547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FDA77-F78D-4EF6-A6E8-0ECD78125554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F055-CCA5-4B7D-9223-386AD1CAE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982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FDA77-F78D-4EF6-A6E8-0ECD78125554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F055-CCA5-4B7D-9223-386AD1CAE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80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FDA77-F78D-4EF6-A6E8-0ECD78125554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F055-CCA5-4B7D-9223-386AD1CAE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02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FDA77-F78D-4EF6-A6E8-0ECD78125554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F055-CCA5-4B7D-9223-386AD1CAE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777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FDA77-F78D-4EF6-A6E8-0ECD78125554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F055-CCA5-4B7D-9223-386AD1CAE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110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FDA77-F78D-4EF6-A6E8-0ECD78125554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F055-CCA5-4B7D-9223-386AD1CAE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15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FDA77-F78D-4EF6-A6E8-0ECD78125554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F055-CCA5-4B7D-9223-386AD1CAE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983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FDA77-F78D-4EF6-A6E8-0ECD78125554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F055-CCA5-4B7D-9223-386AD1CAE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516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FDA77-F78D-4EF6-A6E8-0ECD78125554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6F055-CCA5-4B7D-9223-386AD1CAE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86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Captur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87"/>
          <a:stretch/>
        </p:blipFill>
        <p:spPr bwMode="auto">
          <a:xfrm>
            <a:off x="0" y="3200401"/>
            <a:ext cx="9144000" cy="367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895985" y="1745675"/>
            <a:ext cx="1251470" cy="1143000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438400" y="1875496"/>
            <a:ext cx="5715000" cy="943904"/>
          </a:xfrm>
          <a:prstGeom prst="roundRect">
            <a:avLst/>
          </a:prstGeom>
          <a:solidFill>
            <a:srgbClr val="92D05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>
              <a:defRPr/>
            </a:pP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nhà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uyện đọc từ khó">
            <a:extLst>
              <a:ext uri="{FF2B5EF4-FFF2-40B4-BE49-F238E27FC236}">
                <a16:creationId xmlns:a16="http://schemas.microsoft.com/office/drawing/2014/main" id="{E14D4A15-BAA0-4C95-832F-EBC1362431C4}"/>
              </a:ext>
            </a:extLst>
          </p:cNvPr>
          <p:cNvSpPr txBox="1"/>
          <p:nvPr/>
        </p:nvSpPr>
        <p:spPr>
          <a:xfrm>
            <a:off x="685800" y="2020669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18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Minhthangpc.VN\Desktop\z3054981408676_b9ccb2f9f5fb8c30ed5343c5e7b6c7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1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5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3" descr="H:\ppt\素材包\边框-1\956e9d60f655100a844a557877f1ce05.png">
            <a:extLst>
              <a:ext uri="{FF2B5EF4-FFF2-40B4-BE49-F238E27FC236}">
                <a16:creationId xmlns:a16="http://schemas.microsoft.com/office/drawing/2014/main" id="{3A16D57E-B29A-46FF-A3D5-8A244D106C3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180" y="1600200"/>
            <a:ext cx="9462655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19AC50-8416-4BE7-84DC-C6DCC953E1B6}"/>
              </a:ext>
            </a:extLst>
          </p:cNvPr>
          <p:cNvSpPr txBox="1"/>
          <p:nvPr/>
        </p:nvSpPr>
        <p:spPr>
          <a:xfrm>
            <a:off x="658095" y="2121786"/>
            <a:ext cx="7613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Mỗi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chúng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ta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đều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đang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thừa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hưởng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cách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tốt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đẹp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thân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gia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đình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91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5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 descr="1 (216)">
            <a:extLst>
              <a:ext uri="{FF2B5EF4-FFF2-40B4-BE49-F238E27FC236}">
                <a16:creationId xmlns:a16="http://schemas.microsoft.com/office/drawing/2014/main" id="{397D8443-0CB9-479A-BBAA-55D03868958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524000" y="533400"/>
            <a:ext cx="6172200" cy="533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F0B013-E220-4939-88D5-1BE69F4096F9}"/>
              </a:ext>
            </a:extLst>
          </p:cNvPr>
          <p:cNvSpPr txBox="1"/>
          <p:nvPr/>
        </p:nvSpPr>
        <p:spPr>
          <a:xfrm>
            <a:off x="2377617" y="2960410"/>
            <a:ext cx="3940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Mở</a:t>
            </a:r>
            <a:r>
              <a:rPr lang="en-US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rộng</a:t>
            </a:r>
            <a:endParaRPr lang="en-US" sz="5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26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GUYEN THI MINH\Desktop\la ca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9143999" cy="16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1010BF-3079-4606-9306-DC2C8237FC53}"/>
              </a:ext>
            </a:extLst>
          </p:cNvPr>
          <p:cNvSpPr txBox="1"/>
          <p:nvPr/>
        </p:nvSpPr>
        <p:spPr>
          <a:xfrm>
            <a:off x="249390" y="424447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 b="1" dirty="0">
                <a:solidFill>
                  <a:srgbClr val="D2232A"/>
                </a:solidFill>
                <a:latin typeface="Arial" pitchFamily="34" charset="0"/>
                <a:cs typeface="Arial" pitchFamily="34" charset="0"/>
              </a:rPr>
              <a:t>Trò chơi: Chúng ta là một gia đình.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7B0B5E-B3B1-430F-B86F-84585797B382}"/>
              </a:ext>
            </a:extLst>
          </p:cNvPr>
          <p:cNvSpPr/>
          <p:nvPr/>
        </p:nvSpPr>
        <p:spPr>
          <a:xfrm>
            <a:off x="152399" y="1219200"/>
            <a:ext cx="8839200" cy="42764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                          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Luật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chơi</a:t>
            </a:r>
            <a:endParaRPr lang="en-US" sz="32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Rủ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thân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gia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đình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cùng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chơi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en-US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Đầu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tiên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vi-VN" sz="3200" dirty="0" smtClean="0">
                <a:latin typeface="Arial" pitchFamily="34" charset="0"/>
                <a:cs typeface="Arial" pitchFamily="34" charset="0"/>
              </a:rPr>
              <a:t>chọn </a:t>
            </a:r>
            <a:r>
              <a:rPr lang="vi-VN" sz="3200" dirty="0">
                <a:latin typeface="Arial" pitchFamily="34" charset="0"/>
                <a:cs typeface="Arial" pitchFamily="34" charset="0"/>
              </a:rPr>
              <a:t>biểu tượng là một con thú trong rừng xanh. 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vi-VN" sz="3200" dirty="0" smtClean="0">
                <a:latin typeface="Arial" pitchFamily="34" charset="0"/>
                <a:cs typeface="Arial" pitchFamily="34" charset="0"/>
              </a:rPr>
              <a:t>Tìm </a:t>
            </a:r>
            <a:r>
              <a:rPr lang="vi-VN" sz="3200" dirty="0">
                <a:latin typeface="Arial" pitchFamily="34" charset="0"/>
                <a:cs typeface="Arial" pitchFamily="34" charset="0"/>
              </a:rPr>
              <a:t>những đặc điểm của loài vật đó để giới </a:t>
            </a:r>
            <a:r>
              <a:rPr lang="vi-VN" sz="3200" dirty="0" smtClean="0">
                <a:latin typeface="Arial" pitchFamily="34" charset="0"/>
                <a:cs typeface="Arial" pitchFamily="34" charset="0"/>
              </a:rPr>
              <a:t>thiệu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mọi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nghe</a:t>
            </a:r>
            <a:r>
              <a:rPr lang="vi-VN" sz="32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39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147CB0C5-DE23-40EF-B911-6D03047F42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0502" y="2547096"/>
            <a:ext cx="3900098" cy="4082303"/>
          </a:xfrm>
          <a:prstGeom prst="rect">
            <a:avLst/>
          </a:prstGeom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7455129C-4CF9-4102-A8A2-6DE8B62DD6ED}"/>
              </a:ext>
            </a:extLst>
          </p:cNvPr>
          <p:cNvSpPr/>
          <p:nvPr/>
        </p:nvSpPr>
        <p:spPr>
          <a:xfrm>
            <a:off x="991" y="442686"/>
            <a:ext cx="4113809" cy="1884749"/>
          </a:xfrm>
          <a:prstGeom prst="cloudCallout">
            <a:avLst>
              <a:gd name="adj1" fmla="val 61210"/>
              <a:gd name="adj2" fmla="val 7575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Chúng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tôi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gia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đình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kiến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hought Bubble: Cloud 5">
            <a:extLst>
              <a:ext uri="{FF2B5EF4-FFF2-40B4-BE49-F238E27FC236}">
                <a16:creationId xmlns:a16="http://schemas.microsoft.com/office/drawing/2014/main" id="{964DDCD8-C0A8-44DF-BA29-2E6854A331CD}"/>
              </a:ext>
            </a:extLst>
          </p:cNvPr>
          <p:cNvSpPr/>
          <p:nvPr/>
        </p:nvSpPr>
        <p:spPr>
          <a:xfrm>
            <a:off x="3733800" y="424543"/>
            <a:ext cx="5523089" cy="1884749"/>
          </a:xfrm>
          <a:prstGeom prst="cloudCallout">
            <a:avLst>
              <a:gd name="adj1" fmla="val -14483"/>
              <a:gd name="adj2" fmla="val 68662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Chúng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tôi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thường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sống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cùng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nhau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thành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đàn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hought Bubble: Cloud 6">
            <a:extLst>
              <a:ext uri="{FF2B5EF4-FFF2-40B4-BE49-F238E27FC236}">
                <a16:creationId xmlns:a16="http://schemas.microsoft.com/office/drawing/2014/main" id="{1BCD41F5-C5C5-490F-8AEC-3A45C6DC98CA}"/>
              </a:ext>
            </a:extLst>
          </p:cNvPr>
          <p:cNvSpPr/>
          <p:nvPr/>
        </p:nvSpPr>
        <p:spPr>
          <a:xfrm>
            <a:off x="0" y="3810000"/>
            <a:ext cx="5257800" cy="1884749"/>
          </a:xfrm>
          <a:prstGeom prst="cloudCallout">
            <a:avLst>
              <a:gd name="adj1" fmla="val 52630"/>
              <a:gd name="adj2" fmla="val -3056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Chúng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tôi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làm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việc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rất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chăm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chỉ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62400" y="281508"/>
            <a:ext cx="5181600" cy="230929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" y="3597728"/>
            <a:ext cx="5486400" cy="230929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19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inhthangpc.VN\Desktop\con-voi-so-m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514600"/>
            <a:ext cx="48006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7455129C-4CF9-4102-A8A2-6DE8B62DD6ED}"/>
              </a:ext>
            </a:extLst>
          </p:cNvPr>
          <p:cNvSpPr/>
          <p:nvPr/>
        </p:nvSpPr>
        <p:spPr>
          <a:xfrm>
            <a:off x="991" y="914400"/>
            <a:ext cx="4113809" cy="1413035"/>
          </a:xfrm>
          <a:prstGeom prst="cloudCallout">
            <a:avLst>
              <a:gd name="adj1" fmla="val 61210"/>
              <a:gd name="adj2" fmla="val 7575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Chúng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tôi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gia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đình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voi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hought Bubble: Cloud 5">
            <a:extLst>
              <a:ext uri="{FF2B5EF4-FFF2-40B4-BE49-F238E27FC236}">
                <a16:creationId xmlns:a16="http://schemas.microsoft.com/office/drawing/2014/main" id="{964DDCD8-C0A8-44DF-BA29-2E6854A331CD}"/>
              </a:ext>
            </a:extLst>
          </p:cNvPr>
          <p:cNvSpPr/>
          <p:nvPr/>
        </p:nvSpPr>
        <p:spPr>
          <a:xfrm>
            <a:off x="4134473" y="838200"/>
            <a:ext cx="5122416" cy="1471092"/>
          </a:xfrm>
          <a:prstGeom prst="cloudCallout">
            <a:avLst>
              <a:gd name="adj1" fmla="val -14483"/>
              <a:gd name="adj2" fmla="val 68662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Chúng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tôi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thường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sống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cùng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nhau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thành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đàn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hought Bubble: Cloud 6">
            <a:extLst>
              <a:ext uri="{FF2B5EF4-FFF2-40B4-BE49-F238E27FC236}">
                <a16:creationId xmlns:a16="http://schemas.microsoft.com/office/drawing/2014/main" id="{1BCD41F5-C5C5-490F-8AEC-3A45C6DC98CA}"/>
              </a:ext>
            </a:extLst>
          </p:cNvPr>
          <p:cNvSpPr/>
          <p:nvPr/>
        </p:nvSpPr>
        <p:spPr>
          <a:xfrm>
            <a:off x="-152400" y="3962400"/>
            <a:ext cx="4724400" cy="1628778"/>
          </a:xfrm>
          <a:prstGeom prst="cloudCallout">
            <a:avLst>
              <a:gd name="adj1" fmla="val 52630"/>
              <a:gd name="adj2" fmla="val -3056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Chúng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tôi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vòi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đôi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tai to,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đôi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ngà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,..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54507" y="102654"/>
            <a:ext cx="5089493" cy="230929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943002"/>
            <a:ext cx="4054506" cy="230929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7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5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3" descr="H:\ppt\素材包\边框-1\956e9d60f655100a844a557877f1ce05.png">
            <a:extLst>
              <a:ext uri="{FF2B5EF4-FFF2-40B4-BE49-F238E27FC236}">
                <a16:creationId xmlns:a16="http://schemas.microsoft.com/office/drawing/2014/main" id="{3A16D57E-B29A-46FF-A3D5-8A244D106C3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180" y="228600"/>
            <a:ext cx="9462655" cy="624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19AC50-8416-4BE7-84DC-C6DCC953E1B6}"/>
              </a:ext>
            </a:extLst>
          </p:cNvPr>
          <p:cNvSpPr txBox="1"/>
          <p:nvPr/>
        </p:nvSpPr>
        <p:spPr>
          <a:xfrm>
            <a:off x="751609" y="1600200"/>
            <a:ext cx="76130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gia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đình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thường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điểm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đó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giống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nhau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en-US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Chúng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ta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tập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đức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kĩ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năng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tốt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gia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đình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mình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20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5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 descr="1 (216)">
            <a:extLst>
              <a:ext uri="{FF2B5EF4-FFF2-40B4-BE49-F238E27FC236}">
                <a16:creationId xmlns:a16="http://schemas.microsoft.com/office/drawing/2014/main" id="{397D8443-0CB9-479A-BBAA-55D03868958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524000" y="533400"/>
            <a:ext cx="6172200" cy="533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F0B013-E220-4939-88D5-1BE69F4096F9}"/>
              </a:ext>
            </a:extLst>
          </p:cNvPr>
          <p:cNvSpPr txBox="1"/>
          <p:nvPr/>
        </p:nvSpPr>
        <p:spPr>
          <a:xfrm>
            <a:off x="2377617" y="2960410"/>
            <a:ext cx="3940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nhà</a:t>
            </a:r>
            <a:endParaRPr lang="en-US" sz="5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16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inhthangpc.VN\Desktop\z3055043608104_2ebbe67adc1639165bc67741b78bb7d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70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 descr="2">
            <a:extLst>
              <a:ext uri="{FF2B5EF4-FFF2-40B4-BE49-F238E27FC236}">
                <a16:creationId xmlns:a16="http://schemas.microsoft.com/office/drawing/2014/main" id="{147CB0C5-DE23-40EF-B911-6D03047F4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612549"/>
            <a:ext cx="6858000" cy="4093051"/>
          </a:xfrm>
          <a:prstGeom prst="rect">
            <a:avLst/>
          </a:prstGeom>
        </p:spPr>
      </p:pic>
      <p:sp>
        <p:nvSpPr>
          <p:cNvPr id="3" name="Thought Bubble: Cloud 5">
            <a:extLst>
              <a:ext uri="{FF2B5EF4-FFF2-40B4-BE49-F238E27FC236}">
                <a16:creationId xmlns:a16="http://schemas.microsoft.com/office/drawing/2014/main" id="{964DDCD8-C0A8-44DF-BA29-2E6854A331CD}"/>
              </a:ext>
            </a:extLst>
          </p:cNvPr>
          <p:cNvSpPr/>
          <p:nvPr/>
        </p:nvSpPr>
        <p:spPr>
          <a:xfrm>
            <a:off x="415644" y="152400"/>
            <a:ext cx="8575955" cy="1884220"/>
          </a:xfrm>
          <a:prstGeom prst="cloudCallout">
            <a:avLst>
              <a:gd name="adj1" fmla="val 3446"/>
              <a:gd name="adj2" fmla="val 77133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hiện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việc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bày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tỏ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tình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cảm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lòng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ơn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thân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77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557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600200"/>
            <a:ext cx="346075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5" y="3352800"/>
            <a:ext cx="54070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Box 6"/>
          <p:cNvSpPr txBox="1">
            <a:spLocks noChangeArrowheads="1"/>
          </p:cNvSpPr>
          <p:nvPr/>
        </p:nvSpPr>
        <p:spPr bwMode="auto">
          <a:xfrm>
            <a:off x="331788" y="609600"/>
            <a:ext cx="843121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Chào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tạm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biệt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con.</a:t>
            </a:r>
          </a:p>
          <a:p>
            <a:pPr eaLnBrk="1" hangingPunct="1"/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ngoan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tốt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8" name="椭圆 2730"/>
          <p:cNvSpPr/>
          <p:nvPr/>
        </p:nvSpPr>
        <p:spPr>
          <a:xfrm>
            <a:off x="331373" y="175109"/>
            <a:ext cx="1001786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pic>
        <p:nvPicPr>
          <p:cNvPr id="23563" name="1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174625"/>
            <a:ext cx="22082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177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319083" y="545215"/>
            <a:ext cx="43656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alt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alt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đạt</a:t>
            </a:r>
            <a:r>
              <a:rPr lang="en-US" alt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40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234950" y="1573213"/>
            <a:ext cx="90519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5" name="Rectangle 11"/>
          <p:cNvSpPr>
            <a:spLocks noChangeArrowheads="1"/>
          </p:cNvSpPr>
          <p:nvPr/>
        </p:nvSpPr>
        <p:spPr bwMode="auto">
          <a:xfrm>
            <a:off x="66526" y="2600463"/>
            <a:ext cx="912336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3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altLang="en-US" sz="30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3000" dirty="0" err="1">
                <a:latin typeface="Arial" pitchFamily="34" charset="0"/>
                <a:cs typeface="Arial" pitchFamily="34" charset="0"/>
              </a:rPr>
              <a:t>Biết</a:t>
            </a:r>
            <a:r>
              <a:rPr lang="en-US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dirty="0" err="1">
                <a:latin typeface="Arial" pitchFamily="34" charset="0"/>
                <a:cs typeface="Arial" pitchFamily="34" charset="0"/>
              </a:rPr>
              <a:t>sử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dụng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kiến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thức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đã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vào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cuộc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sống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hàng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ngày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.</a:t>
            </a:r>
            <a:endParaRPr lang="en-US" altLang="en-US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9A2585-1C89-4F4F-B097-51C171329DC5}"/>
              </a:ext>
            </a:extLst>
          </p:cNvPr>
          <p:cNvSpPr txBox="1"/>
          <p:nvPr/>
        </p:nvSpPr>
        <p:spPr>
          <a:xfrm>
            <a:off x="159325" y="1277262"/>
            <a:ext cx="883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việc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hiện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quan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tâm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chăm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sóc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lòng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ơn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viên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gia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đình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phù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hợp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lứa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tuổi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7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0" y="4495800"/>
            <a:ext cx="9134398" cy="235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25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5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 descr="1 (216)">
            <a:extLst>
              <a:ext uri="{FF2B5EF4-FFF2-40B4-BE49-F238E27FC236}">
                <a16:creationId xmlns:a16="http://schemas.microsoft.com/office/drawing/2014/main" id="{397D8443-0CB9-479A-BBAA-55D03868958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524000" y="533400"/>
            <a:ext cx="6172200" cy="533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F0B013-E220-4939-88D5-1BE69F4096F9}"/>
              </a:ext>
            </a:extLst>
          </p:cNvPr>
          <p:cNvSpPr txBox="1"/>
          <p:nvPr/>
        </p:nvSpPr>
        <p:spPr>
          <a:xfrm>
            <a:off x="2377617" y="2960410"/>
            <a:ext cx="3940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5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5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7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52672" y="6925"/>
            <a:ext cx="839167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3000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n-US" altLang="en-US" sz="3000" dirty="0" err="1" smtClean="0">
                <a:latin typeface="Arial" pitchFamily="34" charset="0"/>
                <a:cs typeface="Arial" pitchFamily="34" charset="0"/>
              </a:rPr>
              <a:t>Hát</a:t>
            </a:r>
            <a:r>
              <a:rPr lang="en-US" alt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dirty="0" err="1" smtClean="0">
                <a:latin typeface="Arial" pitchFamily="34" charset="0"/>
                <a:cs typeface="Arial" pitchFamily="34" charset="0"/>
              </a:rPr>
              <a:t>vận</a:t>
            </a:r>
            <a:r>
              <a:rPr lang="en-US" alt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alt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en-US" alt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alt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dirty="0" err="1" smtClean="0">
                <a:latin typeface="Arial" pitchFamily="34" charset="0"/>
                <a:cs typeface="Arial" pitchFamily="34" charset="0"/>
              </a:rPr>
              <a:t>bài</a:t>
            </a:r>
            <a:r>
              <a:rPr lang="en-US" alt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dirty="0" err="1" smtClean="0">
                <a:latin typeface="Arial" pitchFamily="34" charset="0"/>
                <a:cs typeface="Arial" pitchFamily="34" charset="0"/>
              </a:rPr>
              <a:t>hát</a:t>
            </a:r>
            <a:r>
              <a:rPr lang="en-US" alt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alt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dirty="0" err="1" smtClean="0">
                <a:latin typeface="Arial" pitchFamily="34" charset="0"/>
                <a:cs typeface="Arial" pitchFamily="34" charset="0"/>
              </a:rPr>
              <a:t>gia</a:t>
            </a:r>
            <a:r>
              <a:rPr lang="en-US" alt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dirty="0" err="1" smtClean="0">
                <a:latin typeface="Arial" pitchFamily="34" charset="0"/>
                <a:cs typeface="Arial" pitchFamily="34" charset="0"/>
              </a:rPr>
              <a:t>đình</a:t>
            </a:r>
            <a:r>
              <a:rPr lang="en-US" altLang="en-US" sz="3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3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34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5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 descr="1 (216)">
            <a:extLst>
              <a:ext uri="{FF2B5EF4-FFF2-40B4-BE49-F238E27FC236}">
                <a16:creationId xmlns:a16="http://schemas.microsoft.com/office/drawing/2014/main" id="{397D8443-0CB9-479A-BBAA-55D03868958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524000" y="533400"/>
            <a:ext cx="6172200" cy="533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F0B013-E220-4939-88D5-1BE69F4096F9}"/>
              </a:ext>
            </a:extLst>
          </p:cNvPr>
          <p:cNvSpPr txBox="1"/>
          <p:nvPr/>
        </p:nvSpPr>
        <p:spPr>
          <a:xfrm>
            <a:off x="2377617" y="2960410"/>
            <a:ext cx="3940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phá</a:t>
            </a:r>
            <a:endParaRPr lang="en-US" sz="5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25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52672" y="671965"/>
            <a:ext cx="77197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2400" dirty="0">
                <a:latin typeface="Arial" pitchFamily="34" charset="0"/>
                <a:cs typeface="Arial" pitchFamily="34" charset="0"/>
              </a:rPr>
              <a:t>2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. Chia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sẻ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điều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thân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399042" y="1205370"/>
            <a:ext cx="77197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Kể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điều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Nêu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cảm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xúc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điều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đó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Minhthangpc.VN\Desktop\z3055001854629_4c559b1196d33f5ef7173e0e711fcc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26" y="2362195"/>
            <a:ext cx="8840573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38100" y="2421351"/>
            <a:ext cx="9220200" cy="443664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8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2FCD3B-956C-48E4-9928-D2C717504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3" y="131311"/>
            <a:ext cx="8943127" cy="5431289"/>
          </a:xfrm>
          <a:prstGeom prst="rect">
            <a:avLst/>
          </a:prstGeom>
        </p:spPr>
      </p:pic>
      <p:sp>
        <p:nvSpPr>
          <p:cNvPr id="3" name="Rectangle: Rounded Corners 11">
            <a:extLst>
              <a:ext uri="{FF2B5EF4-FFF2-40B4-BE49-F238E27FC236}">
                <a16:creationId xmlns:a16="http://schemas.microsoft.com/office/drawing/2014/main" id="{4F952569-C04D-47F7-A870-76F6AD29ED47}"/>
              </a:ext>
            </a:extLst>
          </p:cNvPr>
          <p:cNvSpPr/>
          <p:nvPr/>
        </p:nvSpPr>
        <p:spPr>
          <a:xfrm>
            <a:off x="145458" y="5562600"/>
            <a:ext cx="8839217" cy="1219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luôn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giờ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cuộc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hẹn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Nên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giờ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3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961219-3A26-4CC1-88CC-75A972429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800" cy="5486400"/>
          </a:xfrm>
          <a:prstGeom prst="rect">
            <a:avLst/>
          </a:prstGeom>
        </p:spPr>
      </p:pic>
      <p:sp>
        <p:nvSpPr>
          <p:cNvPr id="3" name="Rectangle: Rounded Corners 15">
            <a:extLst>
              <a:ext uri="{FF2B5EF4-FFF2-40B4-BE49-F238E27FC236}">
                <a16:creationId xmlns:a16="http://schemas.microsoft.com/office/drawing/2014/main" id="{2E8C1C62-6DF1-4DDA-AAF8-AAF174875B0A}"/>
              </a:ext>
            </a:extLst>
          </p:cNvPr>
          <p:cNvSpPr/>
          <p:nvPr/>
        </p:nvSpPr>
        <p:spPr>
          <a:xfrm>
            <a:off x="103910" y="5569530"/>
            <a:ext cx="8915400" cy="11585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Anh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trai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thật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thà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đức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này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anh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rất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vui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34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2FCD3B-956C-48E4-9928-D2C717504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152400"/>
            <a:ext cx="8686800" cy="5181600"/>
          </a:xfrm>
          <a:prstGeom prst="rect">
            <a:avLst/>
          </a:prstGeom>
        </p:spPr>
      </p:pic>
      <p:sp>
        <p:nvSpPr>
          <p:cNvPr id="3" name="Rectangle: Rounded Corners 15">
            <a:extLst>
              <a:ext uri="{FF2B5EF4-FFF2-40B4-BE49-F238E27FC236}">
                <a16:creationId xmlns:a16="http://schemas.microsoft.com/office/drawing/2014/main" id="{2E8C1C62-6DF1-4DDA-AAF8-AAF174875B0A}"/>
              </a:ext>
            </a:extLst>
          </p:cNvPr>
          <p:cNvSpPr/>
          <p:nvPr/>
        </p:nvSpPr>
        <p:spPr>
          <a:xfrm>
            <a:off x="103910" y="5569530"/>
            <a:ext cx="8915400" cy="11585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luôn</a:t>
            </a:r>
            <a:r>
              <a:rPr lang="en-US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giữ</a:t>
            </a:r>
            <a:r>
              <a:rPr lang="en-US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hứa</a:t>
            </a:r>
            <a:r>
              <a:rPr lang="en-US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mọi</a:t>
            </a:r>
            <a:r>
              <a:rPr lang="en-US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này</a:t>
            </a:r>
            <a:r>
              <a:rPr lang="en-US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vậy</a:t>
            </a:r>
            <a:r>
              <a:rPr lang="en-US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mọi</a:t>
            </a:r>
            <a:r>
              <a:rPr lang="en-US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luôn</a:t>
            </a:r>
            <a:r>
              <a:rPr lang="en-US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quý</a:t>
            </a:r>
            <a:r>
              <a:rPr lang="en-US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5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85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406</Words>
  <Application>Microsoft Office PowerPoint</Application>
  <PresentationFormat>On-screen Show (4:3)</PresentationFormat>
  <Paragraphs>40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宋体</vt:lpstr>
      <vt:lpstr>Arial</vt:lpstr>
      <vt:lpstr>Calibri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Admin</cp:lastModifiedBy>
  <cp:revision>39</cp:revision>
  <dcterms:created xsi:type="dcterms:W3CDTF">2021-12-26T04:11:19Z</dcterms:created>
  <dcterms:modified xsi:type="dcterms:W3CDTF">2023-12-28T05:56:04Z</dcterms:modified>
</cp:coreProperties>
</file>