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316" r:id="rId2"/>
    <p:sldId id="309" r:id="rId3"/>
    <p:sldId id="310" r:id="rId4"/>
    <p:sldId id="311" r:id="rId5"/>
    <p:sldId id="312" r:id="rId6"/>
    <p:sldId id="313" r:id="rId7"/>
    <p:sldId id="314" r:id="rId8"/>
    <p:sldId id="315" r:id="rId9"/>
  </p:sldIdLst>
  <p:sldSz cx="9144000" cy="5143500" type="screen16x9"/>
  <p:notesSz cx="6858000" cy="9144000"/>
  <p:embeddedFontLst>
    <p:embeddedFont>
      <p:font typeface="Baloo 2" panose="020B0604020202020204" charset="0"/>
      <p:regular r:id="rId11"/>
      <p:bold r:id="rId12"/>
    </p:embeddedFont>
    <p:embeddedFont>
      <p:font typeface="Pangolin" panose="020B0604020202020204" charset="0"/>
      <p:regular r:id="rId13"/>
    </p:embeddedFont>
  </p:embeddedFontLst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5E6"/>
    <a:srgbClr val="FE6464"/>
    <a:srgbClr val="E6E6E6"/>
    <a:srgbClr val="00A651"/>
    <a:srgbClr val="1A8C54"/>
    <a:srgbClr val="AC98C9"/>
    <a:srgbClr val="E5E1EE"/>
    <a:srgbClr val="A165AB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700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3152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E6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96;p25"/>
          <p:cNvSpPr/>
          <p:nvPr userDrawn="1"/>
        </p:nvSpPr>
        <p:spPr>
          <a:xfrm>
            <a:off x="3693975" y="264720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96;p25"/>
          <p:cNvSpPr/>
          <p:nvPr userDrawn="1"/>
        </p:nvSpPr>
        <p:spPr>
          <a:xfrm>
            <a:off x="3620184" y="293669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3693975" y="71026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 ĐỀ 9</a:t>
            </a:r>
            <a:endParaRPr lang="en-US" sz="28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FE6464"/>
              </a:solidFill>
              <a:latin typeface="UTM Cookies" panose="02040603050506020204" pitchFamily="18" charset="0"/>
            </a:endParaRPr>
          </a:p>
        </p:txBody>
      </p: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32632" y="364455"/>
            <a:ext cx="3629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EM TÌM HIỂU NGHỀ NGHIỆP</a:t>
            </a:r>
          </a:p>
        </p:txBody>
      </p:sp>
    </p:spTree>
    <p:extLst>
      <p:ext uri="{BB962C8B-B14F-4D97-AF65-F5344CB8AC3E}">
        <p14:creationId xmlns:p14="http://schemas.microsoft.com/office/powerpoint/2010/main" val="171711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91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56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86" r:id="rId16"/>
    <p:sldLayoutId id="2147483687" r:id="rId17"/>
    <p:sldLayoutId id="2147483655" r:id="rId18"/>
    <p:sldLayoutId id="2147483688" r:id="rId19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114550" y="1257300"/>
            <a:ext cx="5086350" cy="11430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 defTabSz="685800">
              <a:buClrTx/>
              <a:defRPr/>
            </a:pPr>
            <a:endParaRPr lang="vi-VN" sz="8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181795" y="2089495"/>
            <a:ext cx="4629945" cy="541514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>
              <a:buClrTx/>
              <a:defRPr/>
            </a:pP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MÔN: </a:t>
            </a:r>
            <a:r>
              <a:rPr lang="en-US" sz="27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HĐTN</a:t>
            </a:r>
            <a:endParaRPr lang="en-US" sz="27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0" y="-10716"/>
            <a:ext cx="9192491" cy="5128022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314450" y="400050"/>
            <a:ext cx="6998277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800" eaLnBrk="1" hangingPunct="1">
              <a:lnSpc>
                <a:spcPct val="150000"/>
              </a:lnSpc>
              <a:buClrTx/>
              <a:defRPr/>
            </a:pPr>
            <a:r>
              <a:rPr lang="en-US" sz="21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algn="ctr" defTabSz="685800" eaLnBrk="1" hangingPunct="1">
              <a:lnSpc>
                <a:spcPct val="150000"/>
              </a:lnSpc>
              <a:buClrTx/>
              <a:defRPr/>
            </a:pPr>
            <a:r>
              <a:rPr lang="en-US" sz="21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483107" y="3109091"/>
            <a:ext cx="6400800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800" eaLnBrk="1" hangingPunct="1">
              <a:buClrTx/>
              <a:defRPr/>
            </a:pPr>
            <a:r>
              <a:rPr lang="en-US" sz="27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=""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90" y="3731809"/>
            <a:ext cx="868326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800" eaLnBrk="1" hangingPunct="1">
              <a:buClrTx/>
              <a:defRPr/>
            </a:pP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Bài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: </a:t>
            </a:r>
            <a:r>
              <a:rPr lang="en-US" sz="27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Nghề</a:t>
            </a:r>
            <a:r>
              <a:rPr lang="en-US" sz="27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của</a:t>
            </a:r>
            <a:r>
              <a:rPr lang="en-US" sz="27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mẹ</a:t>
            </a:r>
            <a:r>
              <a:rPr lang="en-US" sz="27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, </a:t>
            </a:r>
            <a:r>
              <a:rPr lang="en-US" sz="27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nghề</a:t>
            </a:r>
            <a:r>
              <a:rPr lang="en-US" sz="27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của</a:t>
            </a:r>
            <a:r>
              <a:rPr lang="en-US" sz="2700" b="1" kern="120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cha</a:t>
            </a:r>
            <a:endParaRPr lang="en-US" sz="2700" b="1" kern="1200" dirty="0">
              <a:solidFill>
                <a:srgbClr val="7030A0"/>
              </a:solidFill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9" y="133716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0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6BF3C5A-1A65-4166-86C8-33E8A5C0E44E}"/>
              </a:ext>
            </a:extLst>
          </p:cNvPr>
          <p:cNvGrpSpPr/>
          <p:nvPr/>
        </p:nvGrpSpPr>
        <p:grpSpPr>
          <a:xfrm>
            <a:off x="659576" y="1567736"/>
            <a:ext cx="7858181" cy="2467985"/>
            <a:chOff x="667896" y="2352780"/>
            <a:chExt cx="7858181" cy="24562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83447AE-8D5C-4AAC-902C-967AF86E4D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-1" r="80812" b="2963"/>
            <a:stretch/>
          </p:blipFill>
          <p:spPr>
            <a:xfrm>
              <a:off x="667896" y="2405945"/>
              <a:ext cx="1511477" cy="240312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3E89513-4698-4777-86F2-AFDE0FE4F4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9578" t="2962" r="56378"/>
            <a:stretch/>
          </p:blipFill>
          <p:spPr>
            <a:xfrm>
              <a:off x="3050823" y="2405945"/>
              <a:ext cx="1106311" cy="240312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8D3062B-52C5-437C-86A6-28A83727DE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7E8EB"/>
                </a:clrFrom>
                <a:clrTo>
                  <a:srgbClr val="E7E8E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6434" r="27945" b="2962"/>
            <a:stretch/>
          </p:blipFill>
          <p:spPr>
            <a:xfrm>
              <a:off x="5097305" y="2352780"/>
              <a:ext cx="1230489" cy="240312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3D01D317-AD18-40D5-ABB0-8A44D8889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9466" t="2962" r="1346"/>
            <a:stretch/>
          </p:blipFill>
          <p:spPr>
            <a:xfrm>
              <a:off x="7014600" y="2405945"/>
              <a:ext cx="1511477" cy="2403122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F6F0C09-8BAE-452C-882D-020CDF94B0B3}"/>
              </a:ext>
            </a:extLst>
          </p:cNvPr>
          <p:cNvSpPr/>
          <p:nvPr/>
        </p:nvSpPr>
        <p:spPr>
          <a:xfrm>
            <a:off x="902065" y="1207954"/>
            <a:ext cx="1230489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+mj-lt"/>
              </a:rPr>
              <a:t>Bác sĩ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3BFB6B4-0DDA-4B8B-B79C-3F74E88F43B5}"/>
              </a:ext>
            </a:extLst>
          </p:cNvPr>
          <p:cNvSpPr/>
          <p:nvPr/>
        </p:nvSpPr>
        <p:spPr>
          <a:xfrm>
            <a:off x="2900524" y="1207954"/>
            <a:ext cx="1265242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+mj-lt"/>
              </a:rPr>
              <a:t>Giáo viên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BE828D6C-0FE9-4936-81BD-8558EFDD90D4}"/>
              </a:ext>
            </a:extLst>
          </p:cNvPr>
          <p:cNvSpPr/>
          <p:nvPr/>
        </p:nvSpPr>
        <p:spPr>
          <a:xfrm>
            <a:off x="5088985" y="1178666"/>
            <a:ext cx="1230489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+mj-lt"/>
              </a:rPr>
              <a:t>Bảo vệ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5B665BA-3CBD-4846-9555-113076EAE978}"/>
              </a:ext>
            </a:extLst>
          </p:cNvPr>
          <p:cNvSpPr/>
          <p:nvPr/>
        </p:nvSpPr>
        <p:spPr>
          <a:xfrm>
            <a:off x="7177050" y="1207953"/>
            <a:ext cx="1340707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+mj-lt"/>
              </a:rPr>
              <a:t>Lao công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03C0F9-3F3C-4D5E-84D2-71244202C5F7}"/>
              </a:ext>
            </a:extLst>
          </p:cNvPr>
          <p:cNvSpPr txBox="1"/>
          <p:nvPr/>
        </p:nvSpPr>
        <p:spPr>
          <a:xfrm>
            <a:off x="417284" y="4050080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+mj-lt"/>
              </a:rPr>
              <a:t>Chữa, khám bệnh cho mọi người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85F4FCD-0D69-4FB8-ADF4-90592BFBCD22}"/>
              </a:ext>
            </a:extLst>
          </p:cNvPr>
          <p:cNvSpPr txBox="1"/>
          <p:nvPr/>
        </p:nvSpPr>
        <p:spPr>
          <a:xfrm>
            <a:off x="2554890" y="4053444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+mj-lt"/>
              </a:rPr>
              <a:t>Dạy học, giúp HS lĩnh hội tri thức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046461B-79EE-48CE-A707-96A75B4E80D8}"/>
              </a:ext>
            </a:extLst>
          </p:cNvPr>
          <p:cNvSpPr txBox="1"/>
          <p:nvPr/>
        </p:nvSpPr>
        <p:spPr>
          <a:xfrm>
            <a:off x="4692496" y="4073672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+mj-lt"/>
              </a:rPr>
              <a:t>Canh giữ, bảo vệ khu vực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3AD5E3-5457-47BB-B596-70B3249DDB6C}"/>
              </a:ext>
            </a:extLst>
          </p:cNvPr>
          <p:cNvSpPr txBox="1"/>
          <p:nvPr/>
        </p:nvSpPr>
        <p:spPr>
          <a:xfrm>
            <a:off x="6703973" y="4040125"/>
            <a:ext cx="228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+mj-lt"/>
              </a:rPr>
              <a:t>Giữ sạch sẽ đường phố, lối xóm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864" y="180021"/>
            <a:ext cx="565071" cy="6283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96428" y="238541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Khám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phá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chủ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đề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10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D02FF3-A18F-405A-9F24-3AAF277F739C}"/>
              </a:ext>
            </a:extLst>
          </p:cNvPr>
          <p:cNvSpPr txBox="1"/>
          <p:nvPr/>
        </p:nvSpPr>
        <p:spPr>
          <a:xfrm>
            <a:off x="748145" y="1564306"/>
            <a:ext cx="78763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…)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01059" y="543765"/>
            <a:ext cx="4172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49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727363" y="1413166"/>
            <a:ext cx="7917873" cy="195349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8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3847" y="387415"/>
            <a:ext cx="620520" cy="6279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4367" y="470553"/>
            <a:ext cx="3809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83428" y="2026228"/>
            <a:ext cx="4333009" cy="1787236"/>
          </a:xfrm>
          <a:prstGeom prst="roundRect">
            <a:avLst/>
          </a:prstGeom>
          <a:solidFill>
            <a:srgbClr val="FAD5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…..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……”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1132609" y="1465117"/>
            <a:ext cx="7367155" cy="193271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68" y="408197"/>
            <a:ext cx="621846" cy="6279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8636" y="491335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2468" y="1267692"/>
            <a:ext cx="81560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khan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52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3" y="20570"/>
            <a:ext cx="7591926" cy="47945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62155" y="3238744"/>
            <a:ext cx="3352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Tx/>
              <a:defRPr/>
            </a:pPr>
            <a:r>
              <a:rPr lang="en-US" sz="36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0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 32.Nghecuame,nghecuacha[20210610165622152].mdb"/>
  <p:tag name="MMPROD_NEXTUNIQUEID" val="10013"/>
  <p:tag name="MMPROD_UIDATA" val="&lt;database version=&quot;10.0&quot;&gt;&lt;object type=&quot;1&quot; unique_id=&quot;10001&quot;&gt;&lt;object type=&quot;2&quot; unique_id=&quot;10593&quot;&gt;&lt;object type=&quot;3&quot; unique_id=&quot;10595&quot;&gt;&lt;property id=&quot;20148&quot; value=&quot;5&quot;/&gt;&lt;property id=&quot;20300&quot; value=&quot;Slide 2&quot;/&gt;&lt;property id=&quot;20307&quot; value=&quot;308&quot;/&gt;&lt;/object&gt;&lt;object type=&quot;3&quot; unique_id=&quot;10596&quot;&gt;&lt;property id=&quot;20148&quot; value=&quot;5&quot;/&gt;&lt;property id=&quot;20300&quot; value=&quot;Slide 3&quot;/&gt;&lt;property id=&quot;20307&quot; value=&quot;309&quot;/&gt;&lt;/object&gt;&lt;object type=&quot;3&quot; unique_id=&quot;10597&quot;&gt;&lt;property id=&quot;20148&quot; value=&quot;5&quot;/&gt;&lt;property id=&quot;20300&quot; value=&quot;Slide 4&quot;/&gt;&lt;property id=&quot;20307&quot; value=&quot;310&quot;/&gt;&lt;/object&gt;&lt;object type=&quot;3&quot; unique_id=&quot;10598&quot;&gt;&lt;property id=&quot;20148&quot; value=&quot;5&quot;/&gt;&lt;property id=&quot;20300&quot; value=&quot;Slide 5&quot;/&gt;&lt;property id=&quot;20307&quot; value=&quot;311&quot;/&gt;&lt;/object&gt;&lt;object type=&quot;3&quot; unique_id=&quot;10599&quot;&gt;&lt;property id=&quot;20148&quot; value=&quot;5&quot;/&gt;&lt;property id=&quot;20300&quot; value=&quot;Slide 6&quot;/&gt;&lt;property id=&quot;20307&quot; value=&quot;312&quot;/&gt;&lt;/object&gt;&lt;object type=&quot;3&quot; unique_id=&quot;10600&quot;&gt;&lt;property id=&quot;20148&quot; value=&quot;5&quot;/&gt;&lt;property id=&quot;20300&quot; value=&quot;Slide 7&quot;/&gt;&lt;property id=&quot;20307&quot; value=&quot;313&quot;/&gt;&lt;/object&gt;&lt;object type=&quot;3&quot; unique_id=&quot;10601&quot;&gt;&lt;property id=&quot;20148&quot; value=&quot;5&quot;/&gt;&lt;property id=&quot;20300&quot; value=&quot;Slide 8&quot;/&gt;&lt;property id=&quot;20307&quot; value=&quot;314&quot;/&gt;&lt;/object&gt;&lt;object type=&quot;3&quot; unique_id=&quot;10602&quot;&gt;&lt;property id=&quot;20148&quot; value=&quot;5&quot;/&gt;&lt;property id=&quot;20300&quot; value=&quot;Slide 9&quot;/&gt;&lt;property id=&quot;20307&quot; value=&quot;315&quot;/&gt;&lt;/object&gt;&lt;object type=&quot;3&quot; unique_id=&quot;10658&quot;&gt;&lt;property id=&quot;20148&quot; value=&quot;5&quot;/&gt;&lt;property id=&quot;20300&quot; value=&quot;Slide 1&quot;/&gt;&lt;property id=&quot;20307&quot; value=&quot;316&quot;/&gt;&lt;/object&gt;&lt;/object&gt;&lt;object type=&quot;8&quot; unique_id=&quot;10613&quot;&gt;&lt;/object&gt;&lt;/object&gt;&lt;/database&gt;"/>
  <p:tag name="SECTOMILLISECCONVERTED" val="1"/>
  <p:tag name="ISPRING_RESOURCE_PATHS_HASH_PRESENTER" val="ead97f7ab479c6a18c40f5193492d038a65676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277</Words>
  <Application>Microsoft Office PowerPoint</Application>
  <PresentationFormat>On-screen Show (16:9)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Baloo 2</vt:lpstr>
      <vt:lpstr>UTM Androgyne</vt:lpstr>
      <vt:lpstr>Times New Roman</vt:lpstr>
      <vt:lpstr>Pangolin</vt:lpstr>
      <vt:lpstr>UTM Cookies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ismail - [2010]</cp:lastModifiedBy>
  <cp:revision>47</cp:revision>
  <dcterms:modified xsi:type="dcterms:W3CDTF">2023-06-22T09:07:50Z</dcterms:modified>
</cp:coreProperties>
</file>