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0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7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7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4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3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7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4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0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9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1630-47C2-42DE-B655-76CC25160680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0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71630-47C2-42DE-B655-76CC25160680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D0F9E-C4E3-401D-B1C2-2ABED9616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2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136" y="0"/>
            <a:ext cx="895622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WordArt 3"/>
          <p:cNvSpPr>
            <a:spLocks noChangeArrowheads="1" noChangeShapeType="1" noTextEdit="1"/>
          </p:cNvSpPr>
          <p:nvPr/>
        </p:nvSpPr>
        <p:spPr bwMode="auto">
          <a:xfrm>
            <a:off x="1601391" y="3284538"/>
            <a:ext cx="6048375" cy="178911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4" name="WordArt 12">
            <a:extLst>
              <a:ext uri="{FF2B5EF4-FFF2-40B4-BE49-F238E27FC236}">
                <a16:creationId xmlns:a16="http://schemas.microsoft.com/office/drawing/2014/main" id="{78CB1F2C-08EF-4F51-88B6-11D2F1029C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35921" y="2519362"/>
            <a:ext cx="4572000" cy="9906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cs typeface="Times New Roman" panose="02020603050405020304" pitchFamily="18" charset="0"/>
              </a:rPr>
              <a:t>MÔN: ĐẠO ĐỨC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BB98CF5B-F824-4E2F-AE7B-B5495D2E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17" y="703826"/>
            <a:ext cx="914399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00"/>
                </a:solidFill>
                <a:cs typeface="Times New Roman" panose="02020603050405020304" pitchFamily="18" charset="0"/>
              </a:rPr>
              <a:t>ỦY BAN NHÂN DÂN </a:t>
            </a:r>
            <a:r>
              <a:rPr lang="en-US" altLang="en-US" sz="28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 LONG BIÊN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73A81B5A-1530-4751-B3E7-900F5EB22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755" y="4870450"/>
            <a:ext cx="6918722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800" b="1" dirty="0">
                <a:solidFill>
                  <a:srgbClr val="002060"/>
                </a:solidFill>
              </a:rPr>
              <a:t>BÀI 1: 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</a:rPr>
              <a:t>VẺ ĐẸP QUÊ HƯƠNG EM </a:t>
            </a:r>
            <a:r>
              <a:rPr lang="en-US" altLang="en-US" sz="2800" b="1" dirty="0">
                <a:solidFill>
                  <a:srgbClr val="002060"/>
                </a:solidFill>
              </a:rPr>
              <a:t>(</a:t>
            </a:r>
            <a:r>
              <a:rPr lang="en-US" altLang="en-US" sz="2800" b="1" dirty="0" err="1">
                <a:solidFill>
                  <a:srgbClr val="002060"/>
                </a:solidFill>
              </a:rPr>
              <a:t>Tiết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2)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AA7CEC8-F868-423E-8BC0-4B7643D2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3871274"/>
            <a:ext cx="9115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</a:t>
            </a:r>
          </a:p>
        </p:txBody>
      </p:sp>
    </p:spTree>
    <p:extLst>
      <p:ext uri="{BB962C8B-B14F-4D97-AF65-F5344CB8AC3E}">
        <p14:creationId xmlns:p14="http://schemas.microsoft.com/office/powerpoint/2010/main" val="120640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383709" y="-230771"/>
            <a:ext cx="1025510" cy="1782041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9130" y="1025513"/>
            <a:ext cx="87205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F6CC4D-1E7B-4096-8DA0-B08D5E734DF8}"/>
              </a:ext>
            </a:extLst>
          </p:cNvPr>
          <p:cNvSpPr txBox="1"/>
          <p:nvPr/>
        </p:nvSpPr>
        <p:spPr>
          <a:xfrm>
            <a:off x="309130" y="1859127"/>
            <a:ext cx="8039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2475AD-677D-4352-81E8-4E8C679C2BCC}"/>
              </a:ext>
            </a:extLst>
          </p:cNvPr>
          <p:cNvSpPr txBox="1"/>
          <p:nvPr/>
        </p:nvSpPr>
        <p:spPr>
          <a:xfrm>
            <a:off x="309130" y="2527965"/>
            <a:ext cx="8263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defRPr/>
            </a:pP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0E4C90-BF41-4457-B053-8E48248DA790}"/>
              </a:ext>
            </a:extLst>
          </p:cNvPr>
          <p:cNvSpPr txBox="1"/>
          <p:nvPr/>
        </p:nvSpPr>
        <p:spPr>
          <a:xfrm>
            <a:off x="265587" y="370169"/>
            <a:ext cx="1782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503DB9-0B83-4321-96BC-931013C54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683707"/>
            <a:ext cx="2214286" cy="16380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76979CB-F028-465B-815B-A6EE41F17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3713639"/>
            <a:ext cx="2078572" cy="16190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9424EDD-7F9D-4B42-B7CF-0831072CA4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9300" y="3618401"/>
            <a:ext cx="1935714" cy="18095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A8662C8-2166-4F8A-A5CF-F778A2F72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30" y="3683707"/>
            <a:ext cx="2214286" cy="163809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A7661FA-78F4-4208-859E-23EADA93E1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830" y="3713639"/>
            <a:ext cx="2078572" cy="16190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A547634-D4C2-4FF6-AEA6-400961590A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4330" y="3618401"/>
            <a:ext cx="1935714" cy="18095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820F83C-4E68-41A2-809A-B1D7B3D6BA82}"/>
              </a:ext>
            </a:extLst>
          </p:cNvPr>
          <p:cNvSpPr txBox="1"/>
          <p:nvPr/>
        </p:nvSpPr>
        <p:spPr>
          <a:xfrm>
            <a:off x="642929" y="5832488"/>
            <a:ext cx="6736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….</a:t>
            </a:r>
          </a:p>
        </p:txBody>
      </p:sp>
    </p:spTree>
    <p:extLst>
      <p:ext uri="{BB962C8B-B14F-4D97-AF65-F5344CB8AC3E}">
        <p14:creationId xmlns:p14="http://schemas.microsoft.com/office/powerpoint/2010/main" val="33189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74337-98DC-4AD5-8C06-17AF6163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304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1A5784-456E-4F4A-8B20-DEB77DA5B938}"/>
              </a:ext>
            </a:extLst>
          </p:cNvPr>
          <p:cNvSpPr txBox="1"/>
          <p:nvPr/>
        </p:nvSpPr>
        <p:spPr>
          <a:xfrm>
            <a:off x="2000250" y="1366699"/>
            <a:ext cx="5143500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EE0D6A-8DF5-4F11-A254-3CD915F33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67095"/>
            <a:ext cx="8229600" cy="4638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07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378266" y="-446224"/>
            <a:ext cx="1025510" cy="1782041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00150" y="-77861"/>
            <a:ext cx="43434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1" y="2890392"/>
            <a:ext cx="8401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59C923-0F41-4EF6-B297-FDD7CA6A141C}"/>
              </a:ext>
            </a:extLst>
          </p:cNvPr>
          <p:cNvSpPr txBox="1"/>
          <p:nvPr/>
        </p:nvSpPr>
        <p:spPr>
          <a:xfrm>
            <a:off x="228600" y="1600202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157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378266" y="-378266"/>
            <a:ext cx="1025510" cy="1782041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80679" y="0"/>
            <a:ext cx="43434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2DADFA-D102-4988-94E1-64B3D9F64D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16"/>
          <a:stretch/>
        </p:blipFill>
        <p:spPr>
          <a:xfrm>
            <a:off x="0" y="914401"/>
            <a:ext cx="8458200" cy="585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2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" y="0"/>
            <a:ext cx="94869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85750" y="2562227"/>
            <a:ext cx="88582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Chóc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thÇy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c«,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c¸c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con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cïng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gia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</a:t>
            </a:r>
            <a:r>
              <a:rPr lang="en-US" sz="3600" dirty="0" err="1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6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990033"/>
                </a:solidFill>
                <a:latin typeface=".VnUniverse" pitchFamily="34" charset="0"/>
              </a:rPr>
              <a:t>h¹nh </a:t>
            </a:r>
            <a:r>
              <a:rPr lang="en-US" sz="4400" b="1" dirty="0" err="1">
                <a:solidFill>
                  <a:srgbClr val="990033"/>
                </a:solidFill>
                <a:latin typeface=".VnUniverse" pitchFamily="34" charset="0"/>
              </a:rPr>
              <a:t>phóc</a:t>
            </a:r>
            <a:r>
              <a:rPr lang="en-US" sz="4400" b="1" dirty="0">
                <a:solidFill>
                  <a:srgbClr val="990033"/>
                </a:solidFill>
                <a:latin typeface=".VnUniverse" pitchFamily="34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59667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131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.VnUniverse</vt:lpstr>
      <vt:lpstr>Arial</vt:lpstr>
      <vt:lpstr>Calibri</vt:lpstr>
      <vt:lpstr>HP001 TD 4H</vt:lpstr>
      <vt:lpstr>HP-089</vt:lpstr>
      <vt:lpstr>Times New Roman</vt:lpstr>
      <vt:lpstr>Office Theme</vt:lpstr>
      <vt:lpstr>PowerPoint Presentation</vt:lpstr>
      <vt:lpstr>PowerPoint Presentation</vt:lpstr>
      <vt:lpstr>Luyện tập </vt:lpstr>
      <vt:lpstr>Vận dụng</vt:lpstr>
      <vt:lpstr>Vận dụng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Môn: Đạo đức lớp 2 </dc:title>
  <dc:creator>Windows User</dc:creator>
  <cp:lastModifiedBy>Admin</cp:lastModifiedBy>
  <cp:revision>3</cp:revision>
  <dcterms:created xsi:type="dcterms:W3CDTF">2021-08-27T18:02:45Z</dcterms:created>
  <dcterms:modified xsi:type="dcterms:W3CDTF">2021-09-10T06:11:45Z</dcterms:modified>
</cp:coreProperties>
</file>