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405"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13:56:23.478"/>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September 18,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24476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September 18,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622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September 18,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9993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September 18,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364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September 18,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9613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September 18,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9238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September 18,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367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September 18,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573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September 18,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137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September 18,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7751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September 18,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4079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September 18,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42384685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7" r:id="rId9"/>
    <p:sldLayoutId id="2147483735" r:id="rId10"/>
    <p:sldLayoutId id="2147483736"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6E58-CAB4-4E18-4E38-FE5FD024B04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E251718-0BDE-16C5-9ED9-E12213E988E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92516EF-9E11-F681-BA17-BB493124A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204"/>
            <a:ext cx="12192000" cy="6961203"/>
          </a:xfrm>
          <a:prstGeom prst="rect">
            <a:avLst/>
          </a:prstGeom>
        </p:spPr>
      </p:pic>
      <p:sp>
        <p:nvSpPr>
          <p:cNvPr id="6" name="Rectangle 5">
            <a:extLst>
              <a:ext uri="{FF2B5EF4-FFF2-40B4-BE49-F238E27FC236}">
                <a16:creationId xmlns:a16="http://schemas.microsoft.com/office/drawing/2014/main" id="{29EA6C14-D9C8-A522-3AE8-67D82A6B7154}"/>
              </a:ext>
            </a:extLst>
          </p:cNvPr>
          <p:cNvSpPr/>
          <p:nvPr/>
        </p:nvSpPr>
        <p:spPr>
          <a:xfrm>
            <a:off x="-1457325" y="-104775"/>
            <a:ext cx="1266825" cy="12274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873;p41">
            <a:extLst>
              <a:ext uri="{FF2B5EF4-FFF2-40B4-BE49-F238E27FC236}">
                <a16:creationId xmlns:a16="http://schemas.microsoft.com/office/drawing/2014/main" id="{14E783F4-D3D2-980C-31B1-2477B7C385FA}"/>
              </a:ext>
            </a:extLst>
          </p:cNvPr>
          <p:cNvSpPr txBox="1">
            <a:spLocks/>
          </p:cNvSpPr>
          <p:nvPr/>
        </p:nvSpPr>
        <p:spPr>
          <a:xfrm>
            <a:off x="1555100" y="4149664"/>
            <a:ext cx="8141350" cy="1648675"/>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a:lstStyle>
          <a:p>
            <a:pPr algn="ctr">
              <a:lnSpc>
                <a:spcPct val="150000"/>
              </a:lnSpc>
            </a:pPr>
            <a:r>
              <a:rPr lang="en-US" altLang="zh-CN" sz="4400" b="1" dirty="0">
                <a:solidFill>
                  <a:srgbClr val="7030A0"/>
                </a:solidFill>
                <a:latin typeface="Times New Roman" panose="02020603050405020304" pitchFamily="18" charset="0"/>
                <a:ea typeface="Segoe UI Black" panose="020B0A02040204020203" pitchFamily="34" charset="0"/>
                <a:cs typeface="Times New Roman" panose="02020603050405020304" pitchFamily="18" charset="0"/>
              </a:rPr>
              <a:t>TRƯỜNG TIỂU HỌC ÁI MỘ B</a:t>
            </a:r>
          </a:p>
          <a:p>
            <a:pPr algn="ctr">
              <a:lnSpc>
                <a:spcPct val="150000"/>
              </a:lnSpc>
            </a:pPr>
            <a:r>
              <a:rPr lang="en-US" altLang="zh-CN" sz="4400" b="1" dirty="0">
                <a:solidFill>
                  <a:srgbClr val="7030A0"/>
                </a:solidFill>
                <a:latin typeface="Times New Roman" panose="02020603050405020304" pitchFamily="18" charset="0"/>
                <a:ea typeface="Segoe UI Black" panose="020B0A02040204020203" pitchFamily="34" charset="0"/>
                <a:cs typeface="Times New Roman" panose="02020603050405020304" pitchFamily="18" charset="0"/>
              </a:rPr>
              <a:t>CHÀO MỪNG CÁC CON HỌC SINH ĐẾN VỚI TIẾT HỌC</a:t>
            </a:r>
            <a:br>
              <a:rPr lang="en-US" altLang="zh-CN" sz="4400" b="1" dirty="0">
                <a:solidFill>
                  <a:srgbClr val="7030A0"/>
                </a:solidFill>
                <a:latin typeface="Times New Roman" panose="02020603050405020304" pitchFamily="18" charset="0"/>
                <a:ea typeface="Segoe UI Black" panose="020B0A02040204020203" pitchFamily="34" charset="0"/>
                <a:cs typeface="Times New Roman" panose="02020603050405020304" pitchFamily="18" charset="0"/>
              </a:rPr>
            </a:br>
            <a:r>
              <a:rPr lang="en-US" altLang="zh-CN" sz="4400" b="1" dirty="0">
                <a:solidFill>
                  <a:srgbClr val="7030A0"/>
                </a:solidFill>
                <a:latin typeface="Times New Roman" panose="02020603050405020304" pitchFamily="18" charset="0"/>
                <a:ea typeface="Segoe UI Black" panose="020B0A02040204020203" pitchFamily="34" charset="0"/>
                <a:cs typeface="Times New Roman" panose="02020603050405020304" pitchFamily="18" charset="0"/>
              </a:rPr>
              <a:t>MÔN: TNXH</a:t>
            </a:r>
          </a:p>
        </p:txBody>
      </p:sp>
    </p:spTree>
    <p:extLst>
      <p:ext uri="{BB962C8B-B14F-4D97-AF65-F5344CB8AC3E}">
        <p14:creationId xmlns:p14="http://schemas.microsoft.com/office/powerpoint/2010/main" val="764607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7CE9D-14B5-4198-B678-2CF3EB934325}"/>
              </a:ext>
            </a:extLst>
          </p:cNvPr>
          <p:cNvSpPr/>
          <p:nvPr/>
        </p:nvSpPr>
        <p:spPr>
          <a:xfrm>
            <a:off x="1276349" y="519410"/>
            <a:ext cx="9286875" cy="1569660"/>
          </a:xfrm>
          <a:prstGeom prst="rect">
            <a:avLst/>
          </a:prstGeom>
        </p:spPr>
        <p:txBody>
          <a:bodyPr wrap="square">
            <a:spAutoFit/>
          </a:bodyPr>
          <a:lstStyle/>
          <a:p>
            <a:r>
              <a:rPr lang="vi-VN" sz="3200" b="0" i="0" dirty="0">
                <a:solidFill>
                  <a:srgbClr val="FF0000"/>
                </a:solidFill>
                <a:effectLst/>
                <a:latin typeface="Times New Roman" panose="02020603050405020304" pitchFamily="18" charset="0"/>
                <a:cs typeface="Times New Roman" panose="02020603050405020304" pitchFamily="18" charset="0"/>
              </a:rPr>
              <a:t>Câu 3. Chia sẻ với bạn về những việc em làm hằng ngày để phòng tránh hỏa hoạn và giữ vệ sinh xung quanh nhà theo gợi ý sau:</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D23B9336-1F62-4174-813A-4F59052EA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49" y="2343150"/>
            <a:ext cx="9439275" cy="3295650"/>
          </a:xfrm>
          <a:prstGeom prst="rect">
            <a:avLst/>
          </a:prstGeom>
          <a:solidFill>
            <a:srgbClr val="00B0F0"/>
          </a:solidFill>
        </p:spPr>
      </p:pic>
    </p:spTree>
    <p:extLst>
      <p:ext uri="{BB962C8B-B14F-4D97-AF65-F5344CB8AC3E}">
        <p14:creationId xmlns:p14="http://schemas.microsoft.com/office/powerpoint/2010/main" val="16761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F5245D-D97E-47AE-B566-4157E2A0CA45}"/>
              </a:ext>
            </a:extLst>
          </p:cNvPr>
          <p:cNvSpPr/>
          <p:nvPr/>
        </p:nvSpPr>
        <p:spPr>
          <a:xfrm>
            <a:off x="1608859" y="689264"/>
            <a:ext cx="5217126" cy="584775"/>
          </a:xfrm>
          <a:prstGeom prst="rect">
            <a:avLst/>
          </a:prstGeom>
          <a:blipFill>
            <a:blip r:embed="rId2"/>
            <a:tile tx="0" ty="0" sx="100000" sy="100000" flip="none" algn="tl"/>
          </a:blipFill>
        </p:spPr>
        <p:txBody>
          <a:bodyPr wrap="square">
            <a:spAutoFit/>
          </a:bodyPr>
          <a:lstStyle/>
          <a:p>
            <a:r>
              <a:rPr lang="vi-VN" sz="3200" b="1" i="1" dirty="0">
                <a:solidFill>
                  <a:srgbClr val="FF0000"/>
                </a:solidFill>
                <a:effectLst/>
                <a:latin typeface="Times New Roman" panose="02020603050405020304" pitchFamily="18" charset="0"/>
                <a:cs typeface="Times New Roman" panose="02020603050405020304" pitchFamily="18" charset="0"/>
              </a:rPr>
              <a:t>Câu trả lời:</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152F6B3-E683-434B-95D0-0DA4F09BF06B}"/>
              </a:ext>
            </a:extLst>
          </p:cNvPr>
          <p:cNvSpPr/>
          <p:nvPr/>
        </p:nvSpPr>
        <p:spPr>
          <a:xfrm>
            <a:off x="1171575" y="1743760"/>
            <a:ext cx="9801225" cy="1200329"/>
          </a:xfrm>
          <a:prstGeom prst="rect">
            <a:avLst/>
          </a:prstGeom>
          <a:solidFill>
            <a:srgbClr val="00B0F0"/>
          </a:solidFill>
        </p:spPr>
        <p:txBody>
          <a:bodyPr wrap="square">
            <a:spAutoFit/>
          </a:bodyPr>
          <a:lstStyle/>
          <a:p>
            <a:r>
              <a:rPr lang="vi-VN" sz="3600" b="0" i="0" dirty="0">
                <a:solidFill>
                  <a:srgbClr val="FF0000"/>
                </a:solidFill>
                <a:effectLst/>
                <a:latin typeface="Times New Roman" panose="02020603050405020304" pitchFamily="18" charset="0"/>
                <a:cs typeface="Times New Roman" panose="02020603050405020304" pitchFamily="18" charset="0"/>
              </a:rPr>
              <a:t>Câu 1. Cách ứng xử nếu em gặp các tình huống trong ảnh:</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1CD60F2-F1A9-4606-BF79-31C9C9B2BD4D}"/>
              </a:ext>
            </a:extLst>
          </p:cNvPr>
          <p:cNvSpPr/>
          <p:nvPr/>
        </p:nvSpPr>
        <p:spPr>
          <a:xfrm>
            <a:off x="981075" y="3313652"/>
            <a:ext cx="9991725" cy="2308324"/>
          </a:xfrm>
          <a:prstGeom prst="rect">
            <a:avLst/>
          </a:prstGeom>
          <a:solidFill>
            <a:srgbClr val="00B0F0"/>
          </a:solidFill>
        </p:spPr>
        <p:txBody>
          <a:bodyPr wrap="square">
            <a:spAutoFit/>
          </a:bodyPr>
          <a:lstStyle/>
          <a:p>
            <a:r>
              <a:rPr lang="vi-VN" sz="3600" b="0" i="0" dirty="0">
                <a:solidFill>
                  <a:srgbClr val="FF0000"/>
                </a:solidFill>
                <a:effectLst/>
                <a:latin typeface="Times New Roman" panose="02020603050405020304" pitchFamily="18" charset="0"/>
                <a:cs typeface="Times New Roman" panose="02020603050405020304" pitchFamily="18" charset="0"/>
              </a:rPr>
              <a:t>Hình 1: Em nhắc nhở 2 bạn không được nghịch lửa ở gần nhà vì ngôi nhà của các bạn là nhà gỗ, rất dễ bén lửa. Ngoài ra còn gần nơi treo quần áo cũng sẽ có nguy cơ gây cháy nhà.</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3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3D5192-F49F-438C-A91B-075A7B1AFD0A}"/>
              </a:ext>
            </a:extLst>
          </p:cNvPr>
          <p:cNvSpPr/>
          <p:nvPr/>
        </p:nvSpPr>
        <p:spPr>
          <a:xfrm>
            <a:off x="1552575" y="919460"/>
            <a:ext cx="9086850" cy="1754326"/>
          </a:xfrm>
          <a:prstGeom prst="rect">
            <a:avLst/>
          </a:prstGeom>
          <a:solidFill>
            <a:srgbClr val="00B0F0"/>
          </a:solidFill>
        </p:spPr>
        <p:txBody>
          <a:bodyPr wrap="square">
            <a:spAutoFit/>
          </a:bodyPr>
          <a:lstStyle/>
          <a:p>
            <a:pPr>
              <a:buFont typeface="Arial" panose="020B0604020202020204" pitchFamily="34" charset="0"/>
              <a:buChar char="•"/>
            </a:pPr>
            <a:r>
              <a:rPr lang="vi-VN" sz="3600" b="0" i="0" dirty="0">
                <a:solidFill>
                  <a:srgbClr val="FF0000"/>
                </a:solidFill>
                <a:effectLst/>
                <a:latin typeface="Times New Roman" panose="02020603050405020304" pitchFamily="18" charset="0"/>
                <a:cs typeface="Times New Roman" panose="02020603050405020304" pitchFamily="18" charset="0"/>
              </a:rPr>
              <a:t>Hình 2:</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a:solidFill>
                  <a:srgbClr val="FF0000"/>
                </a:solidFill>
                <a:effectLst/>
                <a:latin typeface="Times New Roman" panose="02020603050405020304" pitchFamily="18" charset="0"/>
                <a:cs typeface="Times New Roman" panose="02020603050405020304" pitchFamily="18" charset="0"/>
              </a:rPr>
              <a:t>Em khuyên nhủ bạn nhỏ nên quan tâm đến dì của mình vì đó là cách thể hiện sự quan tâm đối với người thân của mình.</a:t>
            </a:r>
          </a:p>
        </p:txBody>
      </p:sp>
      <p:sp>
        <p:nvSpPr>
          <p:cNvPr id="5" name="Rectangle 4">
            <a:extLst>
              <a:ext uri="{FF2B5EF4-FFF2-40B4-BE49-F238E27FC236}">
                <a16:creationId xmlns:a16="http://schemas.microsoft.com/office/drawing/2014/main" id="{1AD01624-F805-48EA-B8DE-B14AA7F46B06}"/>
              </a:ext>
            </a:extLst>
          </p:cNvPr>
          <p:cNvSpPr/>
          <p:nvPr/>
        </p:nvSpPr>
        <p:spPr>
          <a:xfrm>
            <a:off x="1552575" y="3105835"/>
            <a:ext cx="8572500" cy="1754326"/>
          </a:xfrm>
          <a:prstGeom prst="rect">
            <a:avLst/>
          </a:prstGeom>
          <a:solidFill>
            <a:srgbClr val="00B0F0"/>
          </a:solidFill>
        </p:spPr>
        <p:txBody>
          <a:bodyPr wrap="square">
            <a:spAutoFit/>
          </a:bodyPr>
          <a:lstStyle/>
          <a:p>
            <a:r>
              <a:rPr lang="vi-VN" sz="3600" b="0" i="0" dirty="0">
                <a:solidFill>
                  <a:srgbClr val="FF0000"/>
                </a:solidFill>
                <a:effectLst/>
                <a:latin typeface="Times New Roman" panose="02020603050405020304" pitchFamily="18" charset="0"/>
                <a:cs typeface="Times New Roman" panose="02020603050405020304" pitchFamily="18" charset="0"/>
              </a:rPr>
              <a:t>Câu 3. Những việc làm hằng ngày em làm để phòng tránh hỏa hoạn và giữ vệ sinh xung quanh nhà:</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50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E48E197-7CB0-4699-B0C7-180AE3269139}"/>
              </a:ext>
            </a:extLst>
          </p:cNvPr>
          <p:cNvGraphicFramePr>
            <a:graphicFrameLocks noGrp="1"/>
          </p:cNvGraphicFramePr>
          <p:nvPr>
            <p:extLst>
              <p:ext uri="{D42A27DB-BD31-4B8C-83A1-F6EECF244321}">
                <p14:modId xmlns:p14="http://schemas.microsoft.com/office/powerpoint/2010/main" val="1607465147"/>
              </p:ext>
            </p:extLst>
          </p:nvPr>
        </p:nvGraphicFramePr>
        <p:xfrm>
          <a:off x="952500" y="720435"/>
          <a:ext cx="9207500" cy="4068020"/>
        </p:xfrm>
        <a:graphic>
          <a:graphicData uri="http://schemas.openxmlformats.org/drawingml/2006/table">
            <a:tbl>
              <a:tblPr firstRow="1" bandRow="1">
                <a:tableStyleId>{5C22544A-7EE6-4342-B048-85BDC9FD1C3A}</a:tableStyleId>
              </a:tblPr>
              <a:tblGrid>
                <a:gridCol w="4603750">
                  <a:extLst>
                    <a:ext uri="{9D8B030D-6E8A-4147-A177-3AD203B41FA5}">
                      <a16:colId xmlns:a16="http://schemas.microsoft.com/office/drawing/2014/main" val="1830717643"/>
                    </a:ext>
                  </a:extLst>
                </a:gridCol>
                <a:gridCol w="4603750">
                  <a:extLst>
                    <a:ext uri="{9D8B030D-6E8A-4147-A177-3AD203B41FA5}">
                      <a16:colId xmlns:a16="http://schemas.microsoft.com/office/drawing/2014/main" val="3314135274"/>
                    </a:ext>
                  </a:extLst>
                </a:gridCol>
              </a:tblGrid>
              <a:tr h="841480">
                <a:tc>
                  <a:txBody>
                    <a:bodyPr/>
                    <a:lstStyle/>
                    <a:p>
                      <a:pPr algn="ctr" fontAlgn="t"/>
                      <a:r>
                        <a:rPr lang="vi-VN" sz="3600" b="1" dirty="0">
                          <a:solidFill>
                            <a:srgbClr val="002060"/>
                          </a:solidFill>
                          <a:effectLst/>
                          <a:latin typeface="Times New Roman" panose="02020603050405020304" pitchFamily="18" charset="0"/>
                          <a:cs typeface="Times New Roman" panose="02020603050405020304" pitchFamily="18" charset="0"/>
                        </a:rPr>
                        <a:t>Phòng tránh hỏa hoạn</a:t>
                      </a:r>
                      <a:endParaRPr lang="vi-VN" sz="3600" dirty="0">
                        <a:solidFill>
                          <a:srgbClr val="002060"/>
                        </a:solidFill>
                        <a:effectLst/>
                        <a:latin typeface="Times New Roman" panose="02020603050405020304" pitchFamily="18" charset="0"/>
                        <a:cs typeface="Times New Roman" panose="02020603050405020304" pitchFamily="18" charset="0"/>
                      </a:endParaRPr>
                    </a:p>
                  </a:txBody>
                  <a:tcPr marL="47625" marR="47625" marT="47625" marB="47625">
                    <a:solidFill>
                      <a:srgbClr val="00B0F0"/>
                    </a:solidFill>
                  </a:tcPr>
                </a:tc>
                <a:tc>
                  <a:txBody>
                    <a:bodyPr/>
                    <a:lstStyle/>
                    <a:p>
                      <a:pPr algn="ctr" fontAlgn="t"/>
                      <a:r>
                        <a:rPr lang="vi-VN" sz="3600" b="1" dirty="0">
                          <a:solidFill>
                            <a:srgbClr val="002060"/>
                          </a:solidFill>
                          <a:effectLst/>
                          <a:latin typeface="Times New Roman" panose="02020603050405020304" pitchFamily="18" charset="0"/>
                          <a:cs typeface="Times New Roman" panose="02020603050405020304" pitchFamily="18" charset="0"/>
                        </a:rPr>
                        <a:t>Giữ vệ sinh</a:t>
                      </a:r>
                      <a:endParaRPr lang="vi-VN" sz="3600" dirty="0">
                        <a:solidFill>
                          <a:srgbClr val="002060"/>
                        </a:solidFill>
                        <a:effectLst/>
                        <a:latin typeface="Times New Roman" panose="02020603050405020304" pitchFamily="18" charset="0"/>
                        <a:cs typeface="Times New Roman" panose="02020603050405020304" pitchFamily="18" charset="0"/>
                      </a:endParaRPr>
                    </a:p>
                  </a:txBody>
                  <a:tcPr marL="47625" marR="47625" marT="47625" marB="47625">
                    <a:solidFill>
                      <a:srgbClr val="00B0F0"/>
                    </a:solidFill>
                  </a:tcPr>
                </a:tc>
                <a:extLst>
                  <a:ext uri="{0D108BD9-81ED-4DB2-BD59-A6C34878D82A}">
                    <a16:rowId xmlns:a16="http://schemas.microsoft.com/office/drawing/2014/main" val="2304134025"/>
                  </a:ext>
                </a:extLst>
              </a:tr>
              <a:tr h="841480">
                <a:tc>
                  <a:txBody>
                    <a:bodyPr/>
                    <a:lstStyle/>
                    <a:p>
                      <a:pPr algn="ctr" fontAlgn="t"/>
                      <a:r>
                        <a:rPr lang="vi-VN" sz="3600" dirty="0">
                          <a:solidFill>
                            <a:srgbClr val="FF0000"/>
                          </a:solidFill>
                          <a:effectLst/>
                          <a:latin typeface="Times New Roman" panose="02020603050405020304" pitchFamily="18" charset="0"/>
                          <a:cs typeface="Times New Roman" panose="02020603050405020304" pitchFamily="18" charset="0"/>
                        </a:rPr>
                        <a:t>Tắt bếp sau khi sử dụng</a:t>
                      </a:r>
                    </a:p>
                  </a:txBody>
                  <a:tcPr marL="47625" marR="47625" marT="47625" marB="47625">
                    <a:solidFill>
                      <a:srgbClr val="00B0F0"/>
                    </a:solidFill>
                  </a:tcPr>
                </a:tc>
                <a:tc>
                  <a:txBody>
                    <a:bodyPr/>
                    <a:lstStyle/>
                    <a:p>
                      <a:pPr algn="ctr" fontAlgn="t"/>
                      <a:r>
                        <a:rPr lang="vi-VN" sz="3600" dirty="0">
                          <a:solidFill>
                            <a:srgbClr val="FF0000"/>
                          </a:solidFill>
                          <a:effectLst/>
                          <a:latin typeface="Times New Roman" panose="02020603050405020304" pitchFamily="18" charset="0"/>
                          <a:cs typeface="Times New Roman" panose="02020603050405020304" pitchFamily="18" charset="0"/>
                        </a:rPr>
                        <a:t>Quét sân</a:t>
                      </a:r>
                    </a:p>
                  </a:txBody>
                  <a:tcPr marL="47625" marR="47625" marT="47625" marB="47625">
                    <a:solidFill>
                      <a:srgbClr val="00B0F0"/>
                    </a:solidFill>
                  </a:tcPr>
                </a:tc>
                <a:extLst>
                  <a:ext uri="{0D108BD9-81ED-4DB2-BD59-A6C34878D82A}">
                    <a16:rowId xmlns:a16="http://schemas.microsoft.com/office/drawing/2014/main" val="957725948"/>
                  </a:ext>
                </a:extLst>
              </a:tr>
              <a:tr h="1192304">
                <a:tc>
                  <a:txBody>
                    <a:bodyPr/>
                    <a:lstStyle/>
                    <a:p>
                      <a:pPr algn="ctr" fontAlgn="t"/>
                      <a:r>
                        <a:rPr lang="vi-VN" sz="3600" dirty="0">
                          <a:solidFill>
                            <a:srgbClr val="FF0000"/>
                          </a:solidFill>
                          <a:effectLst/>
                          <a:latin typeface="Times New Roman" panose="02020603050405020304" pitchFamily="18" charset="0"/>
                          <a:cs typeface="Times New Roman" panose="02020603050405020304" pitchFamily="18" charset="0"/>
                        </a:rPr>
                        <a:t>Tắt các thiết bị điện khi ra khỏi nhà</a:t>
                      </a:r>
                    </a:p>
                  </a:txBody>
                  <a:tcPr marL="47625" marR="47625" marT="47625" marB="47625">
                    <a:solidFill>
                      <a:srgbClr val="00B0F0"/>
                    </a:solidFill>
                  </a:tcPr>
                </a:tc>
                <a:tc>
                  <a:txBody>
                    <a:bodyPr/>
                    <a:lstStyle/>
                    <a:p>
                      <a:pPr algn="ctr" fontAlgn="t"/>
                      <a:r>
                        <a:rPr lang="vi-VN" sz="3600" dirty="0">
                          <a:solidFill>
                            <a:srgbClr val="FF0000"/>
                          </a:solidFill>
                          <a:effectLst/>
                          <a:latin typeface="Times New Roman" panose="02020603050405020304" pitchFamily="18" charset="0"/>
                          <a:cs typeface="Times New Roman" panose="02020603050405020304" pitchFamily="18" charset="0"/>
                        </a:rPr>
                        <a:t>Vứt rác đúng nơi quy định</a:t>
                      </a:r>
                    </a:p>
                  </a:txBody>
                  <a:tcPr marL="47625" marR="47625" marT="47625" marB="47625">
                    <a:solidFill>
                      <a:srgbClr val="00B0F0"/>
                    </a:solidFill>
                  </a:tcPr>
                </a:tc>
                <a:extLst>
                  <a:ext uri="{0D108BD9-81ED-4DB2-BD59-A6C34878D82A}">
                    <a16:rowId xmlns:a16="http://schemas.microsoft.com/office/drawing/2014/main" val="3728853894"/>
                  </a:ext>
                </a:extLst>
              </a:tr>
              <a:tr h="1192304">
                <a:tc>
                  <a:txBody>
                    <a:bodyPr/>
                    <a:lstStyle/>
                    <a:p>
                      <a:pPr algn="ctr" fontAlgn="t"/>
                      <a:r>
                        <a:rPr lang="vi-VN" sz="3600">
                          <a:solidFill>
                            <a:srgbClr val="FF0000"/>
                          </a:solidFill>
                          <a:effectLst/>
                          <a:latin typeface="Times New Roman" panose="02020603050405020304" pitchFamily="18" charset="0"/>
                          <a:cs typeface="Times New Roman" panose="02020603050405020304" pitchFamily="18" charset="0"/>
                        </a:rPr>
                        <a:t>Khoa van bình ga sau khi sử dụng</a:t>
                      </a:r>
                    </a:p>
                  </a:txBody>
                  <a:tcPr marL="47625" marR="47625" marT="47625" marB="47625">
                    <a:solidFill>
                      <a:srgbClr val="00B0F0"/>
                    </a:solidFill>
                  </a:tcPr>
                </a:tc>
                <a:tc>
                  <a:txBody>
                    <a:bodyPr/>
                    <a:lstStyle/>
                    <a:p>
                      <a:pPr algn="ctr" fontAlgn="t"/>
                      <a:r>
                        <a:rPr lang="vi-VN" sz="3600" dirty="0">
                          <a:solidFill>
                            <a:srgbClr val="FF0000"/>
                          </a:solidFill>
                          <a:effectLst/>
                          <a:latin typeface="Times New Roman" panose="02020603050405020304" pitchFamily="18" charset="0"/>
                          <a:cs typeface="Times New Roman" panose="02020603050405020304" pitchFamily="18" charset="0"/>
                        </a:rPr>
                        <a:t>Dọn dẹp cống rãnh xung quanh nhà</a:t>
                      </a:r>
                    </a:p>
                  </a:txBody>
                  <a:tcPr marL="47625" marR="47625" marT="47625" marB="47625">
                    <a:solidFill>
                      <a:srgbClr val="00B0F0"/>
                    </a:solidFill>
                  </a:tcPr>
                </a:tc>
                <a:extLst>
                  <a:ext uri="{0D108BD9-81ED-4DB2-BD59-A6C34878D82A}">
                    <a16:rowId xmlns:a16="http://schemas.microsoft.com/office/drawing/2014/main" val="1643274641"/>
                  </a:ext>
                </a:extLst>
              </a:tr>
            </a:tbl>
          </a:graphicData>
        </a:graphic>
      </p:graphicFrame>
    </p:spTree>
    <p:extLst>
      <p:ext uri="{BB962C8B-B14F-4D97-AF65-F5344CB8AC3E}">
        <p14:creationId xmlns:p14="http://schemas.microsoft.com/office/powerpoint/2010/main" val="305615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9" name="Ink 8">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1" name="Rectangle 10">
            <a:extLst>
              <a:ext uri="{FF2B5EF4-FFF2-40B4-BE49-F238E27FC236}">
                <a16:creationId xmlns:a16="http://schemas.microsoft.com/office/drawing/2014/main" id="{08C4A713-42F1-47D8-8179-9CCA92412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D821C54-A14C-4A44-9271-1BA19D715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Rainbow on sky">
            <a:extLst>
              <a:ext uri="{FF2B5EF4-FFF2-40B4-BE49-F238E27FC236}">
                <a16:creationId xmlns:a16="http://schemas.microsoft.com/office/drawing/2014/main" id="{0E8170F6-32AB-9E27-22C9-FB596AF553A4}"/>
              </a:ext>
            </a:extLst>
          </p:cNvPr>
          <p:cNvPicPr>
            <a:picLocks noChangeAspect="1"/>
          </p:cNvPicPr>
          <p:nvPr/>
        </p:nvPicPr>
        <p:blipFill rotWithShape="1">
          <a:blip r:embed="rId5"/>
          <a:srcRect t="11528" r="1" b="54"/>
          <a:stretch/>
        </p:blipFill>
        <p:spPr>
          <a:xfrm>
            <a:off x="-21901" y="10"/>
            <a:ext cx="11619861" cy="6857990"/>
          </a:xfrm>
          <a:custGeom>
            <a:avLst/>
            <a:gdLst/>
            <a:ahLst/>
            <a:cxnLst/>
            <a:rect l="l" t="t" r="r" b="b"/>
            <a:pathLst>
              <a:path w="11619861" h="6858000">
                <a:moveTo>
                  <a:pt x="5638800" y="0"/>
                </a:moveTo>
                <a:lnTo>
                  <a:pt x="11428670" y="0"/>
                </a:lnTo>
                <a:lnTo>
                  <a:pt x="11442829" y="33656"/>
                </a:lnTo>
                <a:cubicBezTo>
                  <a:pt x="11457061" y="70281"/>
                  <a:pt x="11468943" y="108055"/>
                  <a:pt x="11465314" y="122568"/>
                </a:cubicBezTo>
                <a:cubicBezTo>
                  <a:pt x="11474457" y="132706"/>
                  <a:pt x="11480503" y="147820"/>
                  <a:pt x="11472286" y="162573"/>
                </a:cubicBezTo>
                <a:cubicBezTo>
                  <a:pt x="11475078" y="192508"/>
                  <a:pt x="11490254" y="189146"/>
                  <a:pt x="11490974" y="210729"/>
                </a:cubicBezTo>
                <a:cubicBezTo>
                  <a:pt x="11490889" y="212701"/>
                  <a:pt x="11480528" y="239500"/>
                  <a:pt x="11480443" y="241472"/>
                </a:cubicBezTo>
                <a:cubicBezTo>
                  <a:pt x="11480595" y="245439"/>
                  <a:pt x="11477902" y="263602"/>
                  <a:pt x="11478724" y="265176"/>
                </a:cubicBezTo>
                <a:lnTo>
                  <a:pt x="11490979" y="308602"/>
                </a:lnTo>
                <a:cubicBezTo>
                  <a:pt x="11497142" y="323023"/>
                  <a:pt x="11493173" y="330071"/>
                  <a:pt x="11500574" y="346312"/>
                </a:cubicBezTo>
                <a:cubicBezTo>
                  <a:pt x="11501005" y="363026"/>
                  <a:pt x="11525492" y="428016"/>
                  <a:pt x="11543805" y="416277"/>
                </a:cubicBezTo>
                <a:cubicBezTo>
                  <a:pt x="11544499" y="421593"/>
                  <a:pt x="11549632" y="476484"/>
                  <a:pt x="11552623" y="477942"/>
                </a:cubicBezTo>
                <a:lnTo>
                  <a:pt x="11588513" y="533507"/>
                </a:lnTo>
                <a:cubicBezTo>
                  <a:pt x="11585427" y="565606"/>
                  <a:pt x="11588997" y="570393"/>
                  <a:pt x="11568440" y="576824"/>
                </a:cubicBezTo>
                <a:cubicBezTo>
                  <a:pt x="11566910" y="587848"/>
                  <a:pt x="11546750" y="585072"/>
                  <a:pt x="11545220" y="596096"/>
                </a:cubicBezTo>
                <a:cubicBezTo>
                  <a:pt x="11544257" y="601812"/>
                  <a:pt x="11549666" y="624126"/>
                  <a:pt x="11548703" y="629842"/>
                </a:cubicBezTo>
                <a:cubicBezTo>
                  <a:pt x="11547111" y="634222"/>
                  <a:pt x="11547298" y="629048"/>
                  <a:pt x="11550826" y="637141"/>
                </a:cubicBezTo>
                <a:lnTo>
                  <a:pt x="11555214" y="657816"/>
                </a:lnTo>
                <a:lnTo>
                  <a:pt x="11529729" y="705948"/>
                </a:lnTo>
                <a:cubicBezTo>
                  <a:pt x="11528040" y="711455"/>
                  <a:pt x="11527394" y="750294"/>
                  <a:pt x="11523813" y="755027"/>
                </a:cubicBezTo>
                <a:cubicBezTo>
                  <a:pt x="11555210" y="796951"/>
                  <a:pt x="11517337" y="778711"/>
                  <a:pt x="11530982" y="830985"/>
                </a:cubicBezTo>
                <a:cubicBezTo>
                  <a:pt x="11531450" y="859675"/>
                  <a:pt x="11524998" y="848949"/>
                  <a:pt x="11514327" y="879613"/>
                </a:cubicBezTo>
                <a:cubicBezTo>
                  <a:pt x="11519406" y="919841"/>
                  <a:pt x="11478511" y="928472"/>
                  <a:pt x="11490672" y="979172"/>
                </a:cubicBezTo>
                <a:cubicBezTo>
                  <a:pt x="11515775" y="1085309"/>
                  <a:pt x="11507241" y="1150545"/>
                  <a:pt x="11516289" y="1196557"/>
                </a:cubicBezTo>
                <a:cubicBezTo>
                  <a:pt x="11521348" y="1221504"/>
                  <a:pt x="11536896" y="1236311"/>
                  <a:pt x="11539108" y="1251394"/>
                </a:cubicBezTo>
                <a:cubicBezTo>
                  <a:pt x="11548223" y="1290255"/>
                  <a:pt x="11544849" y="1316963"/>
                  <a:pt x="11538240" y="1348824"/>
                </a:cubicBezTo>
                <a:cubicBezTo>
                  <a:pt x="11530584" y="1373975"/>
                  <a:pt x="11546850" y="1434268"/>
                  <a:pt x="11551155" y="1476990"/>
                </a:cubicBezTo>
                <a:cubicBezTo>
                  <a:pt x="11558510" y="1515368"/>
                  <a:pt x="11554900" y="1493900"/>
                  <a:pt x="11559895" y="1518899"/>
                </a:cubicBezTo>
                <a:cubicBezTo>
                  <a:pt x="11572860" y="1524507"/>
                  <a:pt x="11562694" y="1565220"/>
                  <a:pt x="11568433" y="1586295"/>
                </a:cubicBezTo>
                <a:cubicBezTo>
                  <a:pt x="11574173" y="1607371"/>
                  <a:pt x="11585805" y="1626552"/>
                  <a:pt x="11594333" y="1645354"/>
                </a:cubicBezTo>
                <a:cubicBezTo>
                  <a:pt x="11589005" y="1655379"/>
                  <a:pt x="11593442" y="1665311"/>
                  <a:pt x="11600220" y="1678039"/>
                </a:cubicBezTo>
                <a:lnTo>
                  <a:pt x="11609129" y="1695495"/>
                </a:lnTo>
                <a:lnTo>
                  <a:pt x="11609349" y="1703137"/>
                </a:lnTo>
                <a:cubicBezTo>
                  <a:pt x="11610568" y="1712297"/>
                  <a:pt x="11612398" y="1720599"/>
                  <a:pt x="11613864" y="1727999"/>
                </a:cubicBezTo>
                <a:lnTo>
                  <a:pt x="11615591" y="1742322"/>
                </a:lnTo>
                <a:lnTo>
                  <a:pt x="11615963" y="1748052"/>
                </a:lnTo>
                <a:lnTo>
                  <a:pt x="11610551" y="1761250"/>
                </a:lnTo>
                <a:lnTo>
                  <a:pt x="11615283" y="1777451"/>
                </a:lnTo>
                <a:lnTo>
                  <a:pt x="11610560" y="1796191"/>
                </a:lnTo>
                <a:cubicBezTo>
                  <a:pt x="11612703" y="1797113"/>
                  <a:pt x="11614750" y="1798430"/>
                  <a:pt x="11616633" y="1800100"/>
                </a:cubicBezTo>
                <a:lnTo>
                  <a:pt x="11617982" y="1854521"/>
                </a:lnTo>
                <a:lnTo>
                  <a:pt x="11619861" y="1861726"/>
                </a:lnTo>
                <a:lnTo>
                  <a:pt x="11614191" y="1887969"/>
                </a:lnTo>
                <a:cubicBezTo>
                  <a:pt x="11612338" y="1902224"/>
                  <a:pt x="11611675" y="1915868"/>
                  <a:pt x="11611655" y="1929078"/>
                </a:cubicBezTo>
                <a:lnTo>
                  <a:pt x="11613646" y="1975677"/>
                </a:lnTo>
                <a:lnTo>
                  <a:pt x="11608395" y="1989384"/>
                </a:lnTo>
                <a:cubicBezTo>
                  <a:pt x="11606094" y="2010149"/>
                  <a:pt x="11616282" y="2042405"/>
                  <a:pt x="11615654" y="2064306"/>
                </a:cubicBezTo>
                <a:lnTo>
                  <a:pt x="11617530" y="2102324"/>
                </a:lnTo>
                <a:lnTo>
                  <a:pt x="11618063" y="2142771"/>
                </a:lnTo>
                <a:lnTo>
                  <a:pt x="11616356" y="2172845"/>
                </a:lnTo>
                <a:lnTo>
                  <a:pt x="11608475" y="2232480"/>
                </a:lnTo>
                <a:cubicBezTo>
                  <a:pt x="11610626" y="2269398"/>
                  <a:pt x="11587628" y="2297971"/>
                  <a:pt x="11593913" y="2338142"/>
                </a:cubicBezTo>
                <a:cubicBezTo>
                  <a:pt x="11575073" y="2401224"/>
                  <a:pt x="11576464" y="2419485"/>
                  <a:pt x="11575756" y="2476862"/>
                </a:cubicBezTo>
                <a:cubicBezTo>
                  <a:pt x="11589723" y="2467572"/>
                  <a:pt x="11571230" y="2526955"/>
                  <a:pt x="11565840" y="2545341"/>
                </a:cubicBezTo>
                <a:cubicBezTo>
                  <a:pt x="11559721" y="2585374"/>
                  <a:pt x="11543362" y="2648236"/>
                  <a:pt x="11532117" y="2703882"/>
                </a:cubicBezTo>
                <a:cubicBezTo>
                  <a:pt x="11519367" y="2746179"/>
                  <a:pt x="11528497" y="2797815"/>
                  <a:pt x="11523922" y="2827539"/>
                </a:cubicBezTo>
                <a:lnTo>
                  <a:pt x="11504663" y="2882227"/>
                </a:lnTo>
                <a:lnTo>
                  <a:pt x="11505538" y="2884388"/>
                </a:lnTo>
                <a:cubicBezTo>
                  <a:pt x="11506669" y="2893476"/>
                  <a:pt x="11505148" y="2898681"/>
                  <a:pt x="11502462" y="2902153"/>
                </a:cubicBezTo>
                <a:lnTo>
                  <a:pt x="11485833" y="2939919"/>
                </a:lnTo>
                <a:lnTo>
                  <a:pt x="11486863" y="2944845"/>
                </a:lnTo>
                <a:lnTo>
                  <a:pt x="11477199" y="2980246"/>
                </a:lnTo>
                <a:lnTo>
                  <a:pt x="11478378" y="2981050"/>
                </a:lnTo>
                <a:cubicBezTo>
                  <a:pt x="11480801" y="2983659"/>
                  <a:pt x="11482173" y="2987107"/>
                  <a:pt x="11481387" y="2992406"/>
                </a:cubicBezTo>
                <a:cubicBezTo>
                  <a:pt x="11501817" y="2988896"/>
                  <a:pt x="11488266" y="2997455"/>
                  <a:pt x="11484142" y="3013393"/>
                </a:cubicBezTo>
                <a:cubicBezTo>
                  <a:pt x="11486711" y="3031764"/>
                  <a:pt x="11494906" y="3086486"/>
                  <a:pt x="11496802" y="3102629"/>
                </a:cubicBezTo>
                <a:cubicBezTo>
                  <a:pt x="11496373" y="3105170"/>
                  <a:pt x="11495945" y="3107710"/>
                  <a:pt x="11495516" y="3110252"/>
                </a:cubicBezTo>
                <a:lnTo>
                  <a:pt x="11495784" y="3110483"/>
                </a:lnTo>
                <a:cubicBezTo>
                  <a:pt x="11496132" y="3112307"/>
                  <a:pt x="11495944" y="3114876"/>
                  <a:pt x="11495011" y="3118680"/>
                </a:cubicBezTo>
                <a:lnTo>
                  <a:pt x="11493169" y="3124153"/>
                </a:lnTo>
                <a:lnTo>
                  <a:pt x="11490674" y="3138944"/>
                </a:lnTo>
                <a:lnTo>
                  <a:pt x="11491765" y="3144555"/>
                </a:lnTo>
                <a:lnTo>
                  <a:pt x="11495012" y="3147533"/>
                </a:lnTo>
                <a:lnTo>
                  <a:pt x="11494387" y="3148776"/>
                </a:lnTo>
                <a:cubicBezTo>
                  <a:pt x="11486482" y="3157155"/>
                  <a:pt x="11477013" y="3157384"/>
                  <a:pt x="11499655" y="3179056"/>
                </a:cubicBezTo>
                <a:cubicBezTo>
                  <a:pt x="11485713" y="3199654"/>
                  <a:pt x="11500063" y="3209438"/>
                  <a:pt x="11500262" y="3244106"/>
                </a:cubicBezTo>
                <a:cubicBezTo>
                  <a:pt x="11488523" y="3254627"/>
                  <a:pt x="11490225" y="3266825"/>
                  <a:pt x="11496085" y="3280159"/>
                </a:cubicBezTo>
                <a:cubicBezTo>
                  <a:pt x="11486626" y="3310661"/>
                  <a:pt x="11492641" y="3343395"/>
                  <a:pt x="11489593" y="3380227"/>
                </a:cubicBezTo>
                <a:cubicBezTo>
                  <a:pt x="11471054" y="3414938"/>
                  <a:pt x="11490191" y="3442340"/>
                  <a:pt x="11486837" y="3481669"/>
                </a:cubicBezTo>
                <a:cubicBezTo>
                  <a:pt x="11484572" y="3519815"/>
                  <a:pt x="11475994" y="3578100"/>
                  <a:pt x="11476004" y="3609102"/>
                </a:cubicBezTo>
                <a:cubicBezTo>
                  <a:pt x="11488069" y="3625738"/>
                  <a:pt x="11456995" y="3658722"/>
                  <a:pt x="11486896" y="3667680"/>
                </a:cubicBezTo>
                <a:cubicBezTo>
                  <a:pt x="11479672" y="3681675"/>
                  <a:pt x="11464934" y="3685219"/>
                  <a:pt x="11485224" y="3688978"/>
                </a:cubicBezTo>
                <a:cubicBezTo>
                  <a:pt x="11483381" y="3693836"/>
                  <a:pt x="11483987" y="3697658"/>
                  <a:pt x="11485772" y="3701034"/>
                </a:cubicBezTo>
                <a:lnTo>
                  <a:pt x="11470205" y="3733138"/>
                </a:lnTo>
                <a:lnTo>
                  <a:pt x="11470178" y="3738272"/>
                </a:lnTo>
                <a:lnTo>
                  <a:pt x="11456626" y="3757103"/>
                </a:lnTo>
                <a:lnTo>
                  <a:pt x="11439893" y="3785165"/>
                </a:lnTo>
                <a:lnTo>
                  <a:pt x="11440287" y="3787567"/>
                </a:lnTo>
                <a:lnTo>
                  <a:pt x="11430559" y="3798840"/>
                </a:lnTo>
                <a:cubicBezTo>
                  <a:pt x="11426682" y="3802113"/>
                  <a:pt x="11422297" y="3804565"/>
                  <a:pt x="11417224" y="3805827"/>
                </a:cubicBezTo>
                <a:cubicBezTo>
                  <a:pt x="11423876" y="3863065"/>
                  <a:pt x="11389890" y="3897978"/>
                  <a:pt x="11377341" y="3950731"/>
                </a:cubicBezTo>
                <a:cubicBezTo>
                  <a:pt x="11356607" y="4011522"/>
                  <a:pt x="11330996" y="4072111"/>
                  <a:pt x="11304699" y="4139775"/>
                </a:cubicBezTo>
                <a:cubicBezTo>
                  <a:pt x="11261728" y="4180650"/>
                  <a:pt x="11267699" y="4287896"/>
                  <a:pt x="11236691" y="4342408"/>
                </a:cubicBezTo>
                <a:cubicBezTo>
                  <a:pt x="11254748" y="4388711"/>
                  <a:pt x="11216894" y="4372734"/>
                  <a:pt x="11211370" y="4409253"/>
                </a:cubicBezTo>
                <a:cubicBezTo>
                  <a:pt x="11188072" y="4387501"/>
                  <a:pt x="11229176" y="4459090"/>
                  <a:pt x="11198937" y="4446891"/>
                </a:cubicBezTo>
                <a:cubicBezTo>
                  <a:pt x="11198888" y="4453923"/>
                  <a:pt x="11183534" y="4459537"/>
                  <a:pt x="11184671" y="4466851"/>
                </a:cubicBezTo>
                <a:lnTo>
                  <a:pt x="11188063" y="4490235"/>
                </a:lnTo>
                <a:lnTo>
                  <a:pt x="11188431" y="4511803"/>
                </a:lnTo>
                <a:cubicBezTo>
                  <a:pt x="11180634" y="4536731"/>
                  <a:pt x="11165874" y="4596454"/>
                  <a:pt x="11154686" y="4628605"/>
                </a:cubicBezTo>
                <a:cubicBezTo>
                  <a:pt x="11145272" y="4638808"/>
                  <a:pt x="11133591" y="4680327"/>
                  <a:pt x="11138768" y="4693911"/>
                </a:cubicBezTo>
                <a:cubicBezTo>
                  <a:pt x="11137166" y="4703681"/>
                  <a:pt x="11112818" y="4722312"/>
                  <a:pt x="11120092" y="4732526"/>
                </a:cubicBezTo>
                <a:cubicBezTo>
                  <a:pt x="11128146" y="4746579"/>
                  <a:pt x="11099872" y="4764542"/>
                  <a:pt x="11114114" y="4769246"/>
                </a:cubicBezTo>
                <a:cubicBezTo>
                  <a:pt x="11094446" y="4782293"/>
                  <a:pt x="11110059" y="4814880"/>
                  <a:pt x="11108503" y="4836496"/>
                </a:cubicBezTo>
                <a:cubicBezTo>
                  <a:pt x="11090709" y="4845134"/>
                  <a:pt x="11104990" y="4881970"/>
                  <a:pt x="11092373" y="4922600"/>
                </a:cubicBezTo>
                <a:cubicBezTo>
                  <a:pt x="11072170" y="4931649"/>
                  <a:pt x="11099915" y="4955799"/>
                  <a:pt x="11069236" y="4977533"/>
                </a:cubicBezTo>
                <a:cubicBezTo>
                  <a:pt x="11060998" y="4993767"/>
                  <a:pt x="11053970" y="4991342"/>
                  <a:pt x="11042946" y="5020006"/>
                </a:cubicBezTo>
                <a:cubicBezTo>
                  <a:pt x="10998923" y="5057323"/>
                  <a:pt x="11008139" y="5102817"/>
                  <a:pt x="10987229" y="5143800"/>
                </a:cubicBezTo>
                <a:cubicBezTo>
                  <a:pt x="10966477" y="5191707"/>
                  <a:pt x="10967842" y="5166600"/>
                  <a:pt x="10954583" y="5210327"/>
                </a:cubicBezTo>
                <a:cubicBezTo>
                  <a:pt x="10962638" y="5222499"/>
                  <a:pt x="10958765" y="5247141"/>
                  <a:pt x="10949135" y="5257786"/>
                </a:cubicBezTo>
                <a:cubicBezTo>
                  <a:pt x="10939828" y="5281474"/>
                  <a:pt x="10950388" y="5291783"/>
                  <a:pt x="10926106" y="5307888"/>
                </a:cubicBezTo>
                <a:cubicBezTo>
                  <a:pt x="10941698" y="5310906"/>
                  <a:pt x="10915547" y="5356555"/>
                  <a:pt x="10934066" y="5353077"/>
                </a:cubicBezTo>
                <a:cubicBezTo>
                  <a:pt x="10941382" y="5375535"/>
                  <a:pt x="10917572" y="5372233"/>
                  <a:pt x="10923251" y="5393699"/>
                </a:cubicBezTo>
                <a:cubicBezTo>
                  <a:pt x="10915971" y="5420167"/>
                  <a:pt x="10906588" y="5474876"/>
                  <a:pt x="10900121" y="5496165"/>
                </a:cubicBezTo>
                <a:lnTo>
                  <a:pt x="10901434" y="5563292"/>
                </a:lnTo>
                <a:cubicBezTo>
                  <a:pt x="10857162" y="5627591"/>
                  <a:pt x="10926163" y="5569977"/>
                  <a:pt x="10891103" y="5680897"/>
                </a:cubicBezTo>
                <a:cubicBezTo>
                  <a:pt x="10885020" y="5685744"/>
                  <a:pt x="10886763" y="5701244"/>
                  <a:pt x="10893477" y="5701971"/>
                </a:cubicBezTo>
                <a:cubicBezTo>
                  <a:pt x="10889915" y="5708544"/>
                  <a:pt x="10873871" y="5721689"/>
                  <a:pt x="10883760" y="5726858"/>
                </a:cubicBezTo>
                <a:cubicBezTo>
                  <a:pt x="10880410" y="5745270"/>
                  <a:pt x="10875270" y="5763029"/>
                  <a:pt x="10868506" y="5779721"/>
                </a:cubicBezTo>
                <a:lnTo>
                  <a:pt x="10850945" y="5850734"/>
                </a:lnTo>
                <a:cubicBezTo>
                  <a:pt x="10848690" y="5878587"/>
                  <a:pt x="10848547" y="5884771"/>
                  <a:pt x="10846293" y="5912624"/>
                </a:cubicBezTo>
                <a:cubicBezTo>
                  <a:pt x="10841468" y="5915725"/>
                  <a:pt x="10848381" y="5944892"/>
                  <a:pt x="10853343" y="5946151"/>
                </a:cubicBezTo>
                <a:cubicBezTo>
                  <a:pt x="10850294" y="5950845"/>
                  <a:pt x="10828893" y="5963927"/>
                  <a:pt x="10835955" y="5968942"/>
                </a:cubicBezTo>
                <a:cubicBezTo>
                  <a:pt x="10828756" y="5996614"/>
                  <a:pt x="10816374" y="6021531"/>
                  <a:pt x="10800001" y="6041279"/>
                </a:cubicBezTo>
                <a:cubicBezTo>
                  <a:pt x="10789590" y="6064654"/>
                  <a:pt x="10779488" y="6096456"/>
                  <a:pt x="10773494" y="6109194"/>
                </a:cubicBezTo>
                <a:cubicBezTo>
                  <a:pt x="10772383" y="6119174"/>
                  <a:pt x="10771271" y="6129154"/>
                  <a:pt x="10770160" y="6139134"/>
                </a:cubicBezTo>
                <a:lnTo>
                  <a:pt x="10752910" y="6177213"/>
                </a:lnTo>
                <a:cubicBezTo>
                  <a:pt x="10725136" y="6177527"/>
                  <a:pt x="10779719" y="6230913"/>
                  <a:pt x="10768830" y="6241402"/>
                </a:cubicBezTo>
                <a:cubicBezTo>
                  <a:pt x="10774289" y="6250272"/>
                  <a:pt x="10753478" y="6267243"/>
                  <a:pt x="10750501" y="6273156"/>
                </a:cubicBezTo>
                <a:cubicBezTo>
                  <a:pt x="10748681" y="6287383"/>
                  <a:pt x="10754389" y="6306338"/>
                  <a:pt x="10752569" y="6320566"/>
                </a:cubicBezTo>
                <a:cubicBezTo>
                  <a:pt x="10751768" y="6327767"/>
                  <a:pt x="10755693" y="6327441"/>
                  <a:pt x="10754891" y="6334642"/>
                </a:cubicBezTo>
                <a:cubicBezTo>
                  <a:pt x="10755774" y="6348287"/>
                  <a:pt x="10777088" y="6397821"/>
                  <a:pt x="10771728" y="6415250"/>
                </a:cubicBezTo>
                <a:cubicBezTo>
                  <a:pt x="10764984" y="6436075"/>
                  <a:pt x="10767832" y="6453035"/>
                  <a:pt x="10765912" y="6467672"/>
                </a:cubicBezTo>
                <a:cubicBezTo>
                  <a:pt x="10764543" y="6481167"/>
                  <a:pt x="10763176" y="6494661"/>
                  <a:pt x="10761808" y="6508156"/>
                </a:cubicBezTo>
                <a:cubicBezTo>
                  <a:pt x="10759872" y="6515275"/>
                  <a:pt x="10769603" y="6528329"/>
                  <a:pt x="10763042" y="6540135"/>
                </a:cubicBezTo>
                <a:cubicBezTo>
                  <a:pt x="10761908" y="6555315"/>
                  <a:pt x="10760772" y="6570496"/>
                  <a:pt x="10759638" y="6585676"/>
                </a:cubicBezTo>
                <a:cubicBezTo>
                  <a:pt x="10747352" y="6605911"/>
                  <a:pt x="10785136" y="6620412"/>
                  <a:pt x="10769479" y="6649843"/>
                </a:cubicBezTo>
                <a:cubicBezTo>
                  <a:pt x="10784195" y="6676108"/>
                  <a:pt x="10760807" y="6682344"/>
                  <a:pt x="10755139" y="6716645"/>
                </a:cubicBezTo>
                <a:cubicBezTo>
                  <a:pt x="10740355" y="6740971"/>
                  <a:pt x="10762343" y="6772070"/>
                  <a:pt x="10757944" y="6807038"/>
                </a:cubicBezTo>
                <a:lnTo>
                  <a:pt x="10715040" y="6858000"/>
                </a:lnTo>
                <a:lnTo>
                  <a:pt x="0" y="6858000"/>
                </a:lnTo>
                <a:lnTo>
                  <a:pt x="0" y="356252"/>
                </a:lnTo>
                <a:lnTo>
                  <a:pt x="31169" y="364025"/>
                </a:lnTo>
                <a:cubicBezTo>
                  <a:pt x="43366" y="367845"/>
                  <a:pt x="54258" y="370291"/>
                  <a:pt x="61793" y="365362"/>
                </a:cubicBezTo>
                <a:cubicBezTo>
                  <a:pt x="62777" y="382239"/>
                  <a:pt x="97336" y="360459"/>
                  <a:pt x="106163" y="376612"/>
                </a:cubicBezTo>
                <a:cubicBezTo>
                  <a:pt x="103874" y="402865"/>
                  <a:pt x="166927" y="394547"/>
                  <a:pt x="195047" y="405647"/>
                </a:cubicBezTo>
                <a:cubicBezTo>
                  <a:pt x="192191" y="420157"/>
                  <a:pt x="229342" y="424363"/>
                  <a:pt x="207416" y="435428"/>
                </a:cubicBezTo>
                <a:cubicBezTo>
                  <a:pt x="225810" y="443657"/>
                  <a:pt x="226898" y="429534"/>
                  <a:pt x="235616" y="425460"/>
                </a:cubicBezTo>
                <a:cubicBezTo>
                  <a:pt x="257905" y="428749"/>
                  <a:pt x="253929" y="415876"/>
                  <a:pt x="256504" y="406810"/>
                </a:cubicBezTo>
                <a:cubicBezTo>
                  <a:pt x="278448" y="430795"/>
                  <a:pt x="320034" y="410726"/>
                  <a:pt x="358906" y="409646"/>
                </a:cubicBezTo>
                <a:cubicBezTo>
                  <a:pt x="382042" y="411071"/>
                  <a:pt x="415063" y="457026"/>
                  <a:pt x="436774" y="436156"/>
                </a:cubicBezTo>
                <a:cubicBezTo>
                  <a:pt x="450774" y="442766"/>
                  <a:pt x="471838" y="423064"/>
                  <a:pt x="484259" y="443483"/>
                </a:cubicBezTo>
                <a:cubicBezTo>
                  <a:pt x="519803" y="438579"/>
                  <a:pt x="531290" y="449149"/>
                  <a:pt x="562042" y="439906"/>
                </a:cubicBezTo>
                <a:cubicBezTo>
                  <a:pt x="600399" y="440212"/>
                  <a:pt x="571554" y="465751"/>
                  <a:pt x="624598" y="459868"/>
                </a:cubicBezTo>
                <a:cubicBezTo>
                  <a:pt x="649155" y="469270"/>
                  <a:pt x="676517" y="475038"/>
                  <a:pt x="704044" y="476614"/>
                </a:cubicBezTo>
                <a:cubicBezTo>
                  <a:pt x="705372" y="470735"/>
                  <a:pt x="718396" y="478989"/>
                  <a:pt x="723866" y="480603"/>
                </a:cubicBezTo>
                <a:cubicBezTo>
                  <a:pt x="722805" y="476777"/>
                  <a:pt x="733323" y="474871"/>
                  <a:pt x="738165" y="478008"/>
                </a:cubicBezTo>
                <a:cubicBezTo>
                  <a:pt x="824566" y="491139"/>
                  <a:pt x="767794" y="455710"/>
                  <a:pt x="823490" y="476812"/>
                </a:cubicBezTo>
                <a:cubicBezTo>
                  <a:pt x="857898" y="481061"/>
                  <a:pt x="845052" y="436988"/>
                  <a:pt x="885113" y="458331"/>
                </a:cubicBezTo>
                <a:cubicBezTo>
                  <a:pt x="926099" y="458657"/>
                  <a:pt x="947739" y="442680"/>
                  <a:pt x="988932" y="454726"/>
                </a:cubicBezTo>
                <a:cubicBezTo>
                  <a:pt x="1027285" y="454962"/>
                  <a:pt x="1058562" y="448590"/>
                  <a:pt x="1092558" y="454020"/>
                </a:cubicBezTo>
                <a:cubicBezTo>
                  <a:pt x="1104202" y="448849"/>
                  <a:pt x="1116031" y="446881"/>
                  <a:pt x="1130488" y="455151"/>
                </a:cubicBezTo>
                <a:cubicBezTo>
                  <a:pt x="1156820" y="453582"/>
                  <a:pt x="1166389" y="446788"/>
                  <a:pt x="1180239" y="447442"/>
                </a:cubicBezTo>
                <a:lnTo>
                  <a:pt x="1196023" y="450989"/>
                </a:lnTo>
                <a:lnTo>
                  <a:pt x="1196350" y="451000"/>
                </a:lnTo>
                <a:lnTo>
                  <a:pt x="1207898" y="440222"/>
                </a:lnTo>
                <a:cubicBezTo>
                  <a:pt x="1217116" y="435867"/>
                  <a:pt x="1221314" y="447926"/>
                  <a:pt x="1239671" y="449324"/>
                </a:cubicBezTo>
                <a:lnTo>
                  <a:pt x="1243324" y="454961"/>
                </a:lnTo>
                <a:lnTo>
                  <a:pt x="1249491" y="456220"/>
                </a:lnTo>
                <a:cubicBezTo>
                  <a:pt x="1297335" y="461293"/>
                  <a:pt x="1352139" y="438083"/>
                  <a:pt x="1388841" y="448761"/>
                </a:cubicBezTo>
                <a:cubicBezTo>
                  <a:pt x="1438245" y="451191"/>
                  <a:pt x="1465569" y="429692"/>
                  <a:pt x="1500630" y="420723"/>
                </a:cubicBezTo>
                <a:cubicBezTo>
                  <a:pt x="1507200" y="447773"/>
                  <a:pt x="1576260" y="406112"/>
                  <a:pt x="1565988" y="430954"/>
                </a:cubicBezTo>
                <a:cubicBezTo>
                  <a:pt x="1615285" y="423341"/>
                  <a:pt x="1592572" y="448986"/>
                  <a:pt x="1637079" y="420187"/>
                </a:cubicBezTo>
                <a:cubicBezTo>
                  <a:pt x="1727010" y="426207"/>
                  <a:pt x="1823307" y="368864"/>
                  <a:pt x="1904900" y="388441"/>
                </a:cubicBezTo>
                <a:cubicBezTo>
                  <a:pt x="1888828" y="378093"/>
                  <a:pt x="1933357" y="376238"/>
                  <a:pt x="1992624" y="369668"/>
                </a:cubicBezTo>
                <a:lnTo>
                  <a:pt x="1980913" y="361788"/>
                </a:lnTo>
                <a:lnTo>
                  <a:pt x="1983664" y="363536"/>
                </a:lnTo>
                <a:cubicBezTo>
                  <a:pt x="2000496" y="373829"/>
                  <a:pt x="2043587" y="397946"/>
                  <a:pt x="2062468" y="390835"/>
                </a:cubicBezTo>
                <a:lnTo>
                  <a:pt x="2067126" y="384070"/>
                </a:lnTo>
                <a:lnTo>
                  <a:pt x="2104156" y="417019"/>
                </a:lnTo>
                <a:lnTo>
                  <a:pt x="2129682" y="418926"/>
                </a:lnTo>
                <a:cubicBezTo>
                  <a:pt x="2129836" y="419504"/>
                  <a:pt x="2129989" y="420084"/>
                  <a:pt x="2130142" y="420663"/>
                </a:cubicBezTo>
                <a:cubicBezTo>
                  <a:pt x="2131101" y="421727"/>
                  <a:pt x="2132422" y="421667"/>
                  <a:pt x="2134196" y="420987"/>
                </a:cubicBezTo>
                <a:lnTo>
                  <a:pt x="2137182" y="419485"/>
                </a:lnTo>
                <a:lnTo>
                  <a:pt x="2142018" y="419846"/>
                </a:lnTo>
                <a:lnTo>
                  <a:pt x="2155068" y="420370"/>
                </a:lnTo>
                <a:lnTo>
                  <a:pt x="2160455" y="423367"/>
                </a:lnTo>
                <a:lnTo>
                  <a:pt x="2225093" y="420384"/>
                </a:lnTo>
                <a:lnTo>
                  <a:pt x="2244321" y="423982"/>
                </a:lnTo>
                <a:cubicBezTo>
                  <a:pt x="2261833" y="426735"/>
                  <a:pt x="2279026" y="427429"/>
                  <a:pt x="2293930" y="420000"/>
                </a:cubicBezTo>
                <a:cubicBezTo>
                  <a:pt x="2292982" y="432682"/>
                  <a:pt x="2334678" y="411216"/>
                  <a:pt x="2350754" y="419935"/>
                </a:cubicBezTo>
                <a:cubicBezTo>
                  <a:pt x="2361661" y="427476"/>
                  <a:pt x="2376853" y="422720"/>
                  <a:pt x="2391980" y="422693"/>
                </a:cubicBezTo>
                <a:cubicBezTo>
                  <a:pt x="2408951" y="428919"/>
                  <a:pt x="2477550" y="421192"/>
                  <a:pt x="2497587" y="414618"/>
                </a:cubicBezTo>
                <a:cubicBezTo>
                  <a:pt x="2549152" y="391136"/>
                  <a:pt x="2630839" y="412827"/>
                  <a:pt x="2672925" y="394924"/>
                </a:cubicBezTo>
                <a:cubicBezTo>
                  <a:pt x="2686245" y="392554"/>
                  <a:pt x="2698521" y="391835"/>
                  <a:pt x="2710081" y="392147"/>
                </a:cubicBezTo>
                <a:lnTo>
                  <a:pt x="2747984" y="401049"/>
                </a:lnTo>
                <a:lnTo>
                  <a:pt x="2768310" y="400424"/>
                </a:lnTo>
                <a:lnTo>
                  <a:pt x="2773571" y="401435"/>
                </a:lnTo>
                <a:cubicBezTo>
                  <a:pt x="2783616" y="403390"/>
                  <a:pt x="2793612" y="405136"/>
                  <a:pt x="2803894" y="406051"/>
                </a:cubicBezTo>
                <a:cubicBezTo>
                  <a:pt x="2802681" y="378823"/>
                  <a:pt x="2891151" y="409343"/>
                  <a:pt x="2872200" y="386689"/>
                </a:cubicBezTo>
                <a:cubicBezTo>
                  <a:pt x="2914411" y="386908"/>
                  <a:pt x="2906510" y="374789"/>
                  <a:pt x="2924232" y="377814"/>
                </a:cubicBezTo>
                <a:lnTo>
                  <a:pt x="2928744" y="378968"/>
                </a:lnTo>
                <a:lnTo>
                  <a:pt x="2933027" y="382799"/>
                </a:lnTo>
                <a:lnTo>
                  <a:pt x="2942905" y="383274"/>
                </a:lnTo>
                <a:lnTo>
                  <a:pt x="2953299" y="386904"/>
                </a:lnTo>
                <a:cubicBezTo>
                  <a:pt x="3049789" y="368092"/>
                  <a:pt x="3181734" y="381038"/>
                  <a:pt x="3264895" y="350259"/>
                </a:cubicBezTo>
                <a:lnTo>
                  <a:pt x="3336628" y="329413"/>
                </a:lnTo>
                <a:cubicBezTo>
                  <a:pt x="3368701" y="319686"/>
                  <a:pt x="3392663" y="341875"/>
                  <a:pt x="3423347" y="323319"/>
                </a:cubicBezTo>
                <a:cubicBezTo>
                  <a:pt x="3435112" y="313008"/>
                  <a:pt x="3461050" y="308321"/>
                  <a:pt x="3481280" y="312849"/>
                </a:cubicBezTo>
                <a:cubicBezTo>
                  <a:pt x="3484761" y="313628"/>
                  <a:pt x="3487938" y="314656"/>
                  <a:pt x="3490712" y="315903"/>
                </a:cubicBezTo>
                <a:cubicBezTo>
                  <a:pt x="3527740" y="289890"/>
                  <a:pt x="3549459" y="300908"/>
                  <a:pt x="3566774" y="283593"/>
                </a:cubicBezTo>
                <a:cubicBezTo>
                  <a:pt x="3624557" y="274003"/>
                  <a:pt x="3670364" y="287759"/>
                  <a:pt x="3686512" y="272531"/>
                </a:cubicBezTo>
                <a:cubicBezTo>
                  <a:pt x="3715934" y="271930"/>
                  <a:pt x="3755701" y="286697"/>
                  <a:pt x="3778247" y="269989"/>
                </a:cubicBezTo>
                <a:cubicBezTo>
                  <a:pt x="3780923" y="282584"/>
                  <a:pt x="3812272" y="258536"/>
                  <a:pt x="3829082" y="266058"/>
                </a:cubicBezTo>
                <a:cubicBezTo>
                  <a:pt x="3840936" y="272766"/>
                  <a:pt x="3853213" y="267032"/>
                  <a:pt x="3866743" y="265976"/>
                </a:cubicBezTo>
                <a:cubicBezTo>
                  <a:pt x="3883658" y="270972"/>
                  <a:pt x="3942901" y="258670"/>
                  <a:pt x="3959009" y="250810"/>
                </a:cubicBezTo>
                <a:cubicBezTo>
                  <a:pt x="3998630" y="224101"/>
                  <a:pt x="4077760" y="239971"/>
                  <a:pt x="4110449" y="219418"/>
                </a:cubicBezTo>
                <a:cubicBezTo>
                  <a:pt x="4155495" y="206425"/>
                  <a:pt x="4192922" y="220681"/>
                  <a:pt x="4230748" y="221497"/>
                </a:cubicBezTo>
                <a:cubicBezTo>
                  <a:pt x="4222099" y="194680"/>
                  <a:pt x="4309746" y="218812"/>
                  <a:pt x="4286495" y="197719"/>
                </a:cubicBezTo>
                <a:cubicBezTo>
                  <a:pt x="4336943" y="194176"/>
                  <a:pt x="4301574" y="175028"/>
                  <a:pt x="4359131" y="192410"/>
                </a:cubicBezTo>
                <a:cubicBezTo>
                  <a:pt x="4440253" y="167258"/>
                  <a:pt x="4561931" y="171069"/>
                  <a:pt x="4627803" y="134998"/>
                </a:cubicBezTo>
                <a:cubicBezTo>
                  <a:pt x="4698789" y="125374"/>
                  <a:pt x="4732249" y="131900"/>
                  <a:pt x="4785052" y="120888"/>
                </a:cubicBezTo>
                <a:cubicBezTo>
                  <a:pt x="4790616" y="88736"/>
                  <a:pt x="4859192" y="106343"/>
                  <a:pt x="4944608" y="68928"/>
                </a:cubicBezTo>
                <a:cubicBezTo>
                  <a:pt x="5018652" y="59825"/>
                  <a:pt x="5074224" y="31385"/>
                  <a:pt x="5149378" y="39194"/>
                </a:cubicBezTo>
                <a:cubicBezTo>
                  <a:pt x="5152369" y="34812"/>
                  <a:pt x="5156784" y="31072"/>
                  <a:pt x="5162172" y="27803"/>
                </a:cubicBezTo>
                <a:lnTo>
                  <a:pt x="5165745" y="26161"/>
                </a:lnTo>
                <a:lnTo>
                  <a:pt x="5167090" y="26645"/>
                </a:lnTo>
                <a:cubicBezTo>
                  <a:pt x="5172161" y="27618"/>
                  <a:pt x="5178314" y="27911"/>
                  <a:pt x="5186702" y="27265"/>
                </a:cubicBezTo>
                <a:cubicBezTo>
                  <a:pt x="5190646" y="56011"/>
                  <a:pt x="5204350" y="35606"/>
                  <a:pt x="5231724" y="40082"/>
                </a:cubicBezTo>
                <a:cubicBezTo>
                  <a:pt x="5255417" y="42117"/>
                  <a:pt x="5231921" y="24114"/>
                  <a:pt x="5251439" y="28748"/>
                </a:cubicBezTo>
                <a:cubicBezTo>
                  <a:pt x="5267279" y="31678"/>
                  <a:pt x="5338765" y="36672"/>
                  <a:pt x="5359700" y="43889"/>
                </a:cubicBezTo>
                <a:cubicBezTo>
                  <a:pt x="5397039" y="34986"/>
                  <a:pt x="5463238" y="34751"/>
                  <a:pt x="5492354" y="37594"/>
                </a:cubicBezTo>
                <a:close/>
              </a:path>
            </a:pathLst>
          </a:custGeom>
        </p:spPr>
      </p:pic>
      <p:pic>
        <p:nvPicPr>
          <p:cNvPr id="14" name="Picture 13">
            <a:extLst>
              <a:ext uri="{FF2B5EF4-FFF2-40B4-BE49-F238E27FC236}">
                <a16:creationId xmlns:a16="http://schemas.microsoft.com/office/drawing/2014/main" id="{B7F39F3E-98DD-44A7-B33B-8FE165A8CC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4040" y="1669259"/>
            <a:ext cx="9943462" cy="4648199"/>
          </a:xfrm>
          <a:prstGeom prst="rect">
            <a:avLst/>
          </a:prstGeom>
          <a:solidFill>
            <a:srgbClr val="00B0F0"/>
          </a:solidFill>
        </p:spPr>
      </p:pic>
    </p:spTree>
    <p:extLst>
      <p:ext uri="{BB962C8B-B14F-4D97-AF65-F5344CB8AC3E}">
        <p14:creationId xmlns:p14="http://schemas.microsoft.com/office/powerpoint/2010/main" val="20836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1CC26E-4D55-4013-9DC5-61B36A20B5BE}"/>
              </a:ext>
            </a:extLst>
          </p:cNvPr>
          <p:cNvPicPr>
            <a:picLocks noChangeAspect="1"/>
          </p:cNvPicPr>
          <p:nvPr/>
        </p:nvPicPr>
        <p:blipFill>
          <a:blip r:embed="rId2"/>
          <a:stretch>
            <a:fillRect/>
          </a:stretch>
        </p:blipFill>
        <p:spPr>
          <a:xfrm>
            <a:off x="2768509" y="1564943"/>
            <a:ext cx="5331329" cy="2291149"/>
          </a:xfrm>
          <a:prstGeom prst="rect">
            <a:avLst/>
          </a:prstGeom>
        </p:spPr>
      </p:pic>
    </p:spTree>
    <p:extLst>
      <p:ext uri="{BB962C8B-B14F-4D97-AF65-F5344CB8AC3E}">
        <p14:creationId xmlns:p14="http://schemas.microsoft.com/office/powerpoint/2010/main" val="259733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3D9FC-BD9A-4A78-A349-5310C50BB690}"/>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903F57A-DA62-4CF9-8D7B-168E4278ABD0}"/>
              </a:ext>
            </a:extLst>
          </p:cNvPr>
          <p:cNvSpPr/>
          <p:nvPr/>
        </p:nvSpPr>
        <p:spPr>
          <a:xfrm>
            <a:off x="409575" y="1495425"/>
            <a:ext cx="9296400" cy="117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bg1"/>
                </a:solidFill>
                <a:highlight>
                  <a:srgbClr val="FF00FF"/>
                </a:highlight>
                <a:latin typeface="Times New Roman" panose="02020603050405020304" pitchFamily="18" charset="0"/>
                <a:cs typeface="Times New Roman" panose="02020603050405020304" pitchFamily="18" charset="0"/>
              </a:rPr>
              <a:t>Hằng ngày, em và mọi người trong gia đình thường làm gì để giữ vệ sinh xung quanh nhà?</a:t>
            </a:r>
          </a:p>
        </p:txBody>
      </p:sp>
      <p:sp>
        <p:nvSpPr>
          <p:cNvPr id="6" name="Rectangle 5">
            <a:extLst>
              <a:ext uri="{FF2B5EF4-FFF2-40B4-BE49-F238E27FC236}">
                <a16:creationId xmlns:a16="http://schemas.microsoft.com/office/drawing/2014/main" id="{B19A6715-5EF2-4C76-8DBC-04C3247E7E7B}"/>
              </a:ext>
            </a:extLst>
          </p:cNvPr>
          <p:cNvSpPr/>
          <p:nvPr/>
        </p:nvSpPr>
        <p:spPr>
          <a:xfrm>
            <a:off x="409575" y="3519670"/>
            <a:ext cx="9452055" cy="1657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FF0000"/>
                </a:solidFill>
                <a:highlight>
                  <a:srgbClr val="FF00FF"/>
                </a:highlight>
                <a:latin typeface="Times New Roman" panose="02020603050405020304" pitchFamily="18" charset="0"/>
                <a:cs typeface="Times New Roman" panose="02020603050405020304" pitchFamily="18" charset="0"/>
              </a:rPr>
              <a:t>Quét sân thường xuyên.</a:t>
            </a:r>
          </a:p>
          <a:p>
            <a:r>
              <a:rPr lang="vi-VN" sz="3200" dirty="0">
                <a:solidFill>
                  <a:srgbClr val="FF0000"/>
                </a:solidFill>
                <a:highlight>
                  <a:srgbClr val="FF00FF"/>
                </a:highlight>
                <a:latin typeface="Times New Roman" panose="02020603050405020304" pitchFamily="18" charset="0"/>
                <a:cs typeface="Times New Roman" panose="02020603050405020304" pitchFamily="18" charset="0"/>
              </a:rPr>
              <a:t>Vứt rác đúng nơi quy định.</a:t>
            </a:r>
          </a:p>
          <a:p>
            <a:r>
              <a:rPr lang="vi-VN" sz="3200" dirty="0">
                <a:solidFill>
                  <a:srgbClr val="FF0000"/>
                </a:solidFill>
                <a:highlight>
                  <a:srgbClr val="FF00FF"/>
                </a:highlight>
                <a:latin typeface="Times New Roman" panose="02020603050405020304" pitchFamily="18" charset="0"/>
                <a:cs typeface="Times New Roman" panose="02020603050405020304" pitchFamily="18" charset="0"/>
              </a:rPr>
              <a:t>Tỉa và chặt bỏ những cành cây dễ gãy.</a:t>
            </a:r>
          </a:p>
        </p:txBody>
      </p:sp>
    </p:spTree>
    <p:extLst>
      <p:ext uri="{BB962C8B-B14F-4D97-AF65-F5344CB8AC3E}">
        <p14:creationId xmlns:p14="http://schemas.microsoft.com/office/powerpoint/2010/main" val="93116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3D5D72-F6D6-4983-8B89-C18C50703CEB}"/>
              </a:ext>
            </a:extLst>
          </p:cNvPr>
          <p:cNvSpPr/>
          <p:nvPr/>
        </p:nvSpPr>
        <p:spPr>
          <a:xfrm>
            <a:off x="419100" y="285750"/>
            <a:ext cx="7381875" cy="13811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Cùng hoàn thành sơ đồ theo gợi ý sau?</a:t>
            </a:r>
          </a:p>
        </p:txBody>
      </p:sp>
      <p:pic>
        <p:nvPicPr>
          <p:cNvPr id="5" name="Picture 4">
            <a:extLst>
              <a:ext uri="{FF2B5EF4-FFF2-40B4-BE49-F238E27FC236}">
                <a16:creationId xmlns:a16="http://schemas.microsoft.com/office/drawing/2014/main" id="{63FBFE1E-EC19-4A4C-B951-73A73A42CFE2}"/>
              </a:ext>
            </a:extLst>
          </p:cNvPr>
          <p:cNvPicPr>
            <a:picLocks noChangeAspect="1"/>
          </p:cNvPicPr>
          <p:nvPr/>
        </p:nvPicPr>
        <p:blipFill>
          <a:blip r:embed="rId2"/>
          <a:stretch>
            <a:fillRect/>
          </a:stretch>
        </p:blipFill>
        <p:spPr>
          <a:xfrm>
            <a:off x="419099" y="1876424"/>
            <a:ext cx="11560698" cy="4981575"/>
          </a:xfrm>
          <a:prstGeom prst="rect">
            <a:avLst/>
          </a:prstGeom>
        </p:spPr>
      </p:pic>
    </p:spTree>
    <p:extLst>
      <p:ext uri="{BB962C8B-B14F-4D97-AF65-F5344CB8AC3E}">
        <p14:creationId xmlns:p14="http://schemas.microsoft.com/office/powerpoint/2010/main" val="397276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617E90-49B3-46BF-A761-0C838DA7D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571500"/>
            <a:ext cx="10325100" cy="5467350"/>
          </a:xfrm>
          <a:prstGeom prst="rect">
            <a:avLst/>
          </a:prstGeom>
        </p:spPr>
      </p:pic>
      <p:pic>
        <p:nvPicPr>
          <p:cNvPr id="6" name="Picture 5">
            <a:extLst>
              <a:ext uri="{FF2B5EF4-FFF2-40B4-BE49-F238E27FC236}">
                <a16:creationId xmlns:a16="http://schemas.microsoft.com/office/drawing/2014/main" id="{AAE7D6BC-CB5A-4AEC-B6D7-BFE6564478F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4300" y="-714375"/>
            <a:ext cx="11963400" cy="7572375"/>
          </a:xfrm>
          <a:prstGeom prst="rect">
            <a:avLst/>
          </a:prstGeom>
          <a:solidFill>
            <a:srgbClr val="00B0F0"/>
          </a:solidFill>
        </p:spPr>
      </p:pic>
    </p:spTree>
    <p:extLst>
      <p:ext uri="{BB962C8B-B14F-4D97-AF65-F5344CB8AC3E}">
        <p14:creationId xmlns:p14="http://schemas.microsoft.com/office/powerpoint/2010/main" val="223667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 action="ppaction://noaction" highlightClick="1"/>
            <a:extLst>
              <a:ext uri="{FF2B5EF4-FFF2-40B4-BE49-F238E27FC236}">
                <a16:creationId xmlns:a16="http://schemas.microsoft.com/office/drawing/2014/main" id="{9C0A9517-D7D0-4098-9DBC-1B46F189929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3243" b="90360" l="11264" r="90140"/>
                    </a14:imgEffect>
                  </a14:imgLayer>
                </a14:imgProps>
              </a:ext>
              <a:ext uri="{28A0092B-C50C-407E-A947-70E740481C1C}">
                <a14:useLocalDpi xmlns:a14="http://schemas.microsoft.com/office/drawing/2010/main" val="0"/>
              </a:ext>
            </a:extLst>
          </a:blip>
          <a:srcRect l="1404" t="3603" r="-1404" b="-3523"/>
          <a:stretch/>
        </p:blipFill>
        <p:spPr>
          <a:xfrm>
            <a:off x="-114300" y="114300"/>
            <a:ext cx="12499211" cy="6969406"/>
          </a:xfrm>
          <a:prstGeom prst="rect">
            <a:avLst/>
          </a:prstGeom>
          <a:solidFill>
            <a:srgbClr val="00B0F0"/>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217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DAAB95-7F0F-4E14-B430-18893D67BFA0}"/>
              </a:ext>
            </a:extLst>
          </p:cNvPr>
          <p:cNvSpPr/>
          <p:nvPr/>
        </p:nvSpPr>
        <p:spPr>
          <a:xfrm>
            <a:off x="1917901" y="691634"/>
            <a:ext cx="2621230" cy="646331"/>
          </a:xfrm>
          <a:prstGeom prst="rect">
            <a:avLst/>
          </a:prstGeom>
        </p:spPr>
        <p:txBody>
          <a:bodyPr wrap="none">
            <a:spAutoFit/>
          </a:bodyPr>
          <a:lstStyle/>
          <a:p>
            <a:r>
              <a:rPr lang="vi-VN" sz="3600" b="0" i="0" dirty="0">
                <a:solidFill>
                  <a:srgbClr val="116AB1"/>
                </a:solidFill>
                <a:effectLst/>
                <a:highlight>
                  <a:srgbClr val="FF00FF"/>
                </a:highlight>
                <a:latin typeface="Times New Roman" panose="02020603050405020304" pitchFamily="18" charset="0"/>
                <a:cs typeface="Times New Roman" panose="02020603050405020304" pitchFamily="18" charset="0"/>
              </a:rPr>
              <a:t>VẬN DỤNG</a:t>
            </a:r>
          </a:p>
        </p:txBody>
      </p:sp>
      <p:sp>
        <p:nvSpPr>
          <p:cNvPr id="5" name="Rectangle 4">
            <a:extLst>
              <a:ext uri="{FF2B5EF4-FFF2-40B4-BE49-F238E27FC236}">
                <a16:creationId xmlns:a16="http://schemas.microsoft.com/office/drawing/2014/main" id="{00D43D36-C26A-40EA-9D9D-64564EF5F401}"/>
              </a:ext>
            </a:extLst>
          </p:cNvPr>
          <p:cNvSpPr/>
          <p:nvPr/>
        </p:nvSpPr>
        <p:spPr>
          <a:xfrm>
            <a:off x="504825" y="1504950"/>
            <a:ext cx="10001250" cy="1200329"/>
          </a:xfrm>
          <a:prstGeom prst="rect">
            <a:avLst/>
          </a:prstGeom>
          <a:solidFill>
            <a:srgbClr val="00B0F0"/>
          </a:solidFill>
        </p:spPr>
        <p:txBody>
          <a:bodyPr wrap="square">
            <a:spAutoFit/>
          </a:bodyPr>
          <a:lstStyle/>
          <a:p>
            <a:r>
              <a:rPr lang="vi-VN" sz="3600" b="0" i="0" dirty="0">
                <a:solidFill>
                  <a:srgbClr val="7030A0"/>
                </a:solidFill>
                <a:effectLst/>
                <a:latin typeface="Times New Roman" panose="02020603050405020304" pitchFamily="18" charset="0"/>
                <a:cs typeface="Times New Roman" panose="02020603050405020304" pitchFamily="18" charset="0"/>
              </a:rPr>
              <a:t>Câu 1. Nếu gặp tình huống sau, em ứng xử như thế nào? Vì sao?</a:t>
            </a:r>
            <a:endParaRPr lang="vi-VN" sz="3600" dirty="0">
              <a:solidFill>
                <a:srgbClr val="7030A0"/>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561F5CF2-825F-43F2-97B8-D75D0FB1D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800350"/>
            <a:ext cx="100012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0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6F8B3C-A6B6-48F7-818A-336AC1243C95}"/>
              </a:ext>
            </a:extLst>
          </p:cNvPr>
          <p:cNvSpPr/>
          <p:nvPr/>
        </p:nvSpPr>
        <p:spPr>
          <a:xfrm>
            <a:off x="533399" y="572185"/>
            <a:ext cx="11533909" cy="1077218"/>
          </a:xfrm>
          <a:prstGeom prst="rect">
            <a:avLst/>
          </a:prstGeom>
          <a:solidFill>
            <a:srgbClr val="00B0F0"/>
          </a:solidFill>
        </p:spPr>
        <p:txBody>
          <a:bodyPr wrap="square">
            <a:spAutoFit/>
          </a:bodyPr>
          <a:lstStyle/>
          <a:p>
            <a:r>
              <a:rPr lang="vi-VN" sz="3200" b="0" i="0" dirty="0">
                <a:solidFill>
                  <a:srgbClr val="7030A0"/>
                </a:solidFill>
                <a:effectLst/>
                <a:latin typeface="Times New Roman" panose="02020603050405020304" pitchFamily="18" charset="0"/>
                <a:cs typeface="Times New Roman" panose="02020603050405020304" pitchFamily="18" charset="0"/>
              </a:rPr>
              <a:t>Câu 2. Chọn và giới thiệu một số hình ảnh của gia đình em qua các mốc thời gian khác nhau.</a:t>
            </a:r>
            <a:endParaRPr lang="vi-VN" sz="3200" dirty="0">
              <a:solidFill>
                <a:srgbClr val="7030A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5D0ED2EC-118C-4E9C-936F-BE5B29CF136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3399" y="1966913"/>
            <a:ext cx="11533909" cy="4891087"/>
          </a:xfrm>
          <a:prstGeom prst="rect">
            <a:avLst/>
          </a:prstGeom>
          <a:solidFill>
            <a:srgbClr val="00B0F0"/>
          </a:solidFill>
        </p:spPr>
      </p:pic>
    </p:spTree>
    <p:extLst>
      <p:ext uri="{BB962C8B-B14F-4D97-AF65-F5344CB8AC3E}">
        <p14:creationId xmlns:p14="http://schemas.microsoft.com/office/powerpoint/2010/main" val="32438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ArchiveVTI">
  <a:themeElements>
    <a:clrScheme name="AnalogousFromLightSeedLeftStep">
      <a:dk1>
        <a:srgbClr val="000000"/>
      </a:dk1>
      <a:lt1>
        <a:srgbClr val="FFFFFF"/>
      </a:lt1>
      <a:dk2>
        <a:srgbClr val="342441"/>
      </a:dk2>
      <a:lt2>
        <a:srgbClr val="E2E8E7"/>
      </a:lt2>
      <a:accent1>
        <a:srgbClr val="C6969F"/>
      </a:accent1>
      <a:accent2>
        <a:srgbClr val="BA7FA2"/>
      </a:accent2>
      <a:accent3>
        <a:srgbClr val="C392C4"/>
      </a:accent3>
      <a:accent4>
        <a:srgbClr val="A07FBA"/>
      </a:accent4>
      <a:accent5>
        <a:srgbClr val="9D96C6"/>
      </a:accent5>
      <a:accent6>
        <a:srgbClr val="7F8FBA"/>
      </a:accent6>
      <a:hlink>
        <a:srgbClr val="568E84"/>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118</TotalTime>
  <Words>313</Words>
  <Application>Microsoft Office PowerPoint</Application>
  <PresentationFormat>Widescreen</PresentationFormat>
  <Paragraphs>24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Bembo</vt:lpstr>
      <vt:lpstr>Times New Roman</vt:lpstr>
      <vt:lpstr>ArchiveVTI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Nguyễn Ngọc Diệp</cp:lastModifiedBy>
  <cp:revision>19</cp:revision>
  <dcterms:created xsi:type="dcterms:W3CDTF">2022-09-27T13:56:48Z</dcterms:created>
  <dcterms:modified xsi:type="dcterms:W3CDTF">2023-09-18T06:37:45Z</dcterms:modified>
</cp:coreProperties>
</file>