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663" r:id="rId2"/>
  </p:sldMasterIdLst>
  <p:notesMasterIdLst>
    <p:notesMasterId r:id="rId36"/>
  </p:notesMasterIdLst>
  <p:sldIdLst>
    <p:sldId id="323" r:id="rId3"/>
    <p:sldId id="312" r:id="rId4"/>
    <p:sldId id="301" r:id="rId5"/>
    <p:sldId id="294" r:id="rId6"/>
    <p:sldId id="316" r:id="rId7"/>
    <p:sldId id="311" r:id="rId8"/>
    <p:sldId id="313" r:id="rId9"/>
    <p:sldId id="290" r:id="rId10"/>
    <p:sldId id="265" r:id="rId11"/>
    <p:sldId id="267" r:id="rId12"/>
    <p:sldId id="266" r:id="rId13"/>
    <p:sldId id="268" r:id="rId14"/>
    <p:sldId id="269" r:id="rId15"/>
    <p:sldId id="270" r:id="rId16"/>
    <p:sldId id="272" r:id="rId17"/>
    <p:sldId id="291" r:id="rId18"/>
    <p:sldId id="284" r:id="rId19"/>
    <p:sldId id="288" r:id="rId20"/>
    <p:sldId id="299" r:id="rId21"/>
    <p:sldId id="300" r:id="rId22"/>
    <p:sldId id="302" r:id="rId23"/>
    <p:sldId id="315" r:id="rId24"/>
    <p:sldId id="318" r:id="rId25"/>
    <p:sldId id="319" r:id="rId26"/>
    <p:sldId id="320" r:id="rId27"/>
    <p:sldId id="321" r:id="rId28"/>
    <p:sldId id="322" r:id="rId29"/>
    <p:sldId id="314" r:id="rId30"/>
    <p:sldId id="305" r:id="rId31"/>
    <p:sldId id="304" r:id="rId32"/>
    <p:sldId id="306" r:id="rId33"/>
    <p:sldId id="317" r:id="rId34"/>
    <p:sldId id="309" r:id="rId35"/>
  </p:sldIdLst>
  <p:sldSz cx="9144000" cy="5143500" type="screen16x9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0000FF"/>
    <a:srgbClr val="FFFF00"/>
    <a:srgbClr val="00CC00"/>
    <a:srgbClr val="800000"/>
    <a:srgbClr val="CC0000"/>
    <a:srgbClr val="990000"/>
    <a:srgbClr val="3333FF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756" y="7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28E699BC-C905-4B0F-904E-0C883212FBFC}" type="datetimeFigureOut">
              <a:rPr lang="en-US"/>
              <a:pPr>
                <a:defRPr/>
              </a:pPr>
              <a:t>11/29/2022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73D85B4C-8D4F-4EBA-837F-DF638ECA7D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13591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vi-VN">
              <a:latin typeface="Calibri" panose="020F0502020204030204" pitchFamily="34" charset="0"/>
            </a:endParaRPr>
          </a:p>
        </p:txBody>
      </p:sp>
      <p:sp>
        <p:nvSpPr>
          <p:cNvPr id="8196" name="Slide Number Placeholder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E42C30DF-E311-4DF3-910E-3F1EFCD56AE0}" type="slidenum">
              <a:rPr lang="en-US" altLang="zh-CN"/>
              <a:pPr/>
              <a:t>2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288840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vi-VN">
              <a:latin typeface="Calibri" panose="020F0502020204030204" pitchFamily="34" charset="0"/>
            </a:endParaRPr>
          </a:p>
        </p:txBody>
      </p:sp>
      <p:sp>
        <p:nvSpPr>
          <p:cNvPr id="12292" name="Slide Number Placeholder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D227A11D-7104-45EC-B9DC-04287C947E80}" type="slidenum">
              <a:rPr lang="en-US" altLang="zh-CN"/>
              <a:pPr/>
              <a:t>6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818524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Google Shape;207;g853034354b_0_63:notes"/>
          <p:cNvSpPr>
            <a:spLocks noGrp="1" noRot="1" noChangeAspect="1" noTextEdit="1"/>
          </p:cNvSpPr>
          <p:nvPr>
            <p:ph type="sldImg" idx="2"/>
          </p:nvPr>
        </p:nvSpPr>
        <p:spPr>
          <a:custGeom>
            <a:avLst/>
            <a:gdLst/>
            <a:ahLst/>
            <a:cxnLst/>
            <a:rect l="0" t="0" r="0" b="0"/>
            <a:pathLst>
              <a:path w="120000" h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ln/>
        </p:spPr>
      </p:sp>
      <p:sp>
        <p:nvSpPr>
          <p:cNvPr id="63491" name="Google Shape;208;g853034354b_0_63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 wrap="square" lIns="91425" tIns="91425" rIns="91425" bIns="91425" anchor="t" anchorCtr="0"/>
          <a:lstStyle/>
          <a:p>
            <a:pPr lvl="0">
              <a:spcBef>
                <a:spcPct val="0"/>
              </a:spcBef>
            </a:pPr>
            <a:endParaRPr lang="zh-CN" altLang="x-none" dirty="0"/>
          </a:p>
        </p:txBody>
      </p:sp>
    </p:spTree>
    <p:extLst>
      <p:ext uri="{BB962C8B-B14F-4D97-AF65-F5344CB8AC3E}">
        <p14:creationId xmlns:p14="http://schemas.microsoft.com/office/powerpoint/2010/main" val="16461677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Google Shape;207;g853034354b_0_63:notes"/>
          <p:cNvSpPr>
            <a:spLocks noGrp="1" noRot="1" noChangeAspect="1" noTextEdit="1"/>
          </p:cNvSpPr>
          <p:nvPr>
            <p:ph type="sldImg" idx="2"/>
          </p:nvPr>
        </p:nvSpPr>
        <p:spPr>
          <a:custGeom>
            <a:avLst/>
            <a:gdLst/>
            <a:ahLst/>
            <a:cxnLst/>
            <a:rect l="0" t="0" r="0" b="0"/>
            <a:pathLst>
              <a:path w="120000" h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ln/>
        </p:spPr>
      </p:sp>
      <p:sp>
        <p:nvSpPr>
          <p:cNvPr id="63491" name="Google Shape;208;g853034354b_0_63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 wrap="square" lIns="91425" tIns="91425" rIns="91425" bIns="91425" anchor="t" anchorCtr="0"/>
          <a:lstStyle/>
          <a:p>
            <a:pPr lvl="0">
              <a:spcBef>
                <a:spcPct val="0"/>
              </a:spcBef>
            </a:pPr>
            <a:endParaRPr lang="zh-CN" altLang="x-none" dirty="0"/>
          </a:p>
        </p:txBody>
      </p:sp>
    </p:spTree>
    <p:extLst>
      <p:ext uri="{BB962C8B-B14F-4D97-AF65-F5344CB8AC3E}">
        <p14:creationId xmlns:p14="http://schemas.microsoft.com/office/powerpoint/2010/main" val="9764114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vi-VN">
              <a:latin typeface="Calibri" panose="020F0502020204030204" pitchFamily="34" charset="0"/>
            </a:endParaRPr>
          </a:p>
        </p:txBody>
      </p:sp>
      <p:sp>
        <p:nvSpPr>
          <p:cNvPr id="12292" name="Slide Number Placeholder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D227A11D-7104-45EC-B9DC-04287C947E80}" type="slidenum">
              <a:rPr lang="en-US" altLang="zh-CN"/>
              <a:pPr/>
              <a:t>28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8328807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>
            <a:spLocks/>
          </p:cNvSpPr>
          <p:nvPr/>
        </p:nvSpPr>
        <p:spPr bwMode="auto">
          <a:xfrm>
            <a:off x="285750" y="2103438"/>
            <a:ext cx="1588" cy="2276475"/>
          </a:xfrm>
          <a:custGeom>
            <a:avLst/>
            <a:gdLst>
              <a:gd name="T0" fmla="*/ 0 w 1588"/>
              <a:gd name="T1" fmla="*/ 0 h 1912"/>
              <a:gd name="T2" fmla="*/ 0 w 1588"/>
              <a:gd name="T3" fmla="*/ 8505825 h 1912"/>
              <a:gd name="T4" fmla="*/ 0 w 1588"/>
              <a:gd name="T5" fmla="*/ 8505825 h 1912"/>
              <a:gd name="T6" fmla="*/ 0 w 1588"/>
              <a:gd name="T7" fmla="*/ 85055869 h 1912"/>
              <a:gd name="T8" fmla="*/ 0 w 1588"/>
              <a:gd name="T9" fmla="*/ 2147483646 h 1912"/>
              <a:gd name="T10" fmla="*/ 0 w 1588"/>
              <a:gd name="T11" fmla="*/ 2147483646 h 1912"/>
              <a:gd name="T12" fmla="*/ 0 w 1588"/>
              <a:gd name="T13" fmla="*/ 0 h 1912"/>
              <a:gd name="T14" fmla="*/ 0 w 1588"/>
              <a:gd name="T15" fmla="*/ 0 h 191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588" h="1912">
                <a:moveTo>
                  <a:pt x="0" y="0"/>
                </a:move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4754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497807"/>
            <a:ext cx="7772400" cy="1073944"/>
          </a:xfrm>
        </p:spPr>
        <p:txBody>
          <a:bodyPr anchor="b" anchorCtr="1"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FE1423-C2D2-46F8-BA11-52E0899955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0476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A4AA79-A48C-47B0-8CF4-6A66817DA37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951468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19075"/>
            <a:ext cx="2057400" cy="42957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19075"/>
            <a:ext cx="6019800" cy="42957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22C774-4C04-49A9-A739-F094B8D94DD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764011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19075"/>
            <a:ext cx="8229600" cy="10382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428750"/>
            <a:ext cx="4038600" cy="1485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428750"/>
            <a:ext cx="4038600" cy="1485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028950"/>
            <a:ext cx="4038600" cy="1485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028950"/>
            <a:ext cx="4038600" cy="1485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1B688B-7FE8-4835-B7AE-6AA98DE29BD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804828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Google Shape;16;p3"/>
          <p:cNvPicPr preferRelativeResize="0">
            <a:picLocks noChangeAspect="1"/>
          </p:cNvPicPr>
          <p:nvPr/>
        </p:nvPicPr>
        <p:blipFill>
          <a:blip r:embed="rId3"/>
          <a:srcRect t="3044" b="39510"/>
          <a:stretch>
            <a:fillRect/>
          </a:stretch>
        </p:blipFill>
        <p:spPr>
          <a:xfrm>
            <a:off x="-247649" y="-187523"/>
            <a:ext cx="9736364" cy="552033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" name="Google Shape;17;p3"/>
          <p:cNvPicPr preferRelativeResize="0"/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1874157" y="447378"/>
            <a:ext cx="5395686" cy="4248746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2673000" y="2550901"/>
            <a:ext cx="3798000" cy="81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3938"/>
            </a:lvl1pPr>
            <a:lvl2pPr lvl="1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3938"/>
            </a:lvl2pPr>
            <a:lvl3pPr lvl="2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3938"/>
            </a:lvl3pPr>
            <a:lvl4pPr lvl="3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3938"/>
            </a:lvl4pPr>
            <a:lvl5pPr lvl="4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3938"/>
            </a:lvl5pPr>
            <a:lvl6pPr lvl="5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3938"/>
            </a:lvl6pPr>
            <a:lvl7pPr lvl="6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3938"/>
            </a:lvl7pPr>
            <a:lvl8pPr lvl="7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3938"/>
            </a:lvl8pPr>
            <a:lvl9pPr lvl="8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3938"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ubTitle" idx="1"/>
          </p:nvPr>
        </p:nvSpPr>
        <p:spPr>
          <a:xfrm>
            <a:off x="2937742" y="3307350"/>
            <a:ext cx="32685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575">
                <a:solidFill>
                  <a:schemeClr val="dk2"/>
                </a:solidFill>
              </a:defRPr>
            </a:lvl1pPr>
            <a:lvl2pPr lvl="1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772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2pPr>
            <a:lvl3pPr lvl="2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772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3pPr>
            <a:lvl4pPr lvl="3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772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4pPr>
            <a:lvl5pPr lvl="4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772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5pPr>
            <a:lvl6pPr lvl="5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772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6pPr>
            <a:lvl7pPr lvl="6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772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7pPr>
            <a:lvl8pPr lvl="7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772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8pPr>
            <a:lvl9pPr lvl="8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772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title" idx="2"/>
          </p:nvPr>
        </p:nvSpPr>
        <p:spPr>
          <a:xfrm>
            <a:off x="3778200" y="1403800"/>
            <a:ext cx="1587600" cy="100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725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725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725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725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725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725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725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725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725">
                <a:solidFill>
                  <a:schemeClr val="dk2"/>
                </a:solidFill>
              </a:defRPr>
            </a:lvl9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4350">
              <a:defRPr/>
            </a:pPr>
            <a:endParaRPr lang="en-US" sz="1238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14350">
              <a:defRPr/>
            </a:pPr>
            <a:endParaRPr lang="en-US" sz="1238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4350">
              <a:defRPr/>
            </a:pPr>
            <a:fld id="{E3129AFB-A33D-4C46-97EF-FDA9A3C0A756}" type="slidenum">
              <a:rPr lang="en-US" altLang="en-US" sz="1238" smtClean="0"/>
              <a:pPr defTabSz="514350">
                <a:defRPr/>
              </a:pPr>
              <a:t>‹#›</a:t>
            </a:fld>
            <a:endParaRPr lang="en-US" altLang="en-US" sz="1238"/>
          </a:p>
        </p:txBody>
      </p:sp>
    </p:spTree>
    <p:extLst>
      <p:ext uri="{BB962C8B-B14F-4D97-AF65-F5344CB8AC3E}">
        <p14:creationId xmlns:p14="http://schemas.microsoft.com/office/powerpoint/2010/main" val="20611541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EA8AA8-ECA3-486E-BB5C-C87B542AE66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516277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15D7F3-E684-467D-9494-E45F5AE3E72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385302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16AB31-C74F-48B2-B376-43397A01B4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013772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DCD912-4817-474D-8C72-D843AE25E43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265965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E378FC-9E59-47B0-B49A-B987ECDAC71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999947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762965-23E1-4163-836C-3BB8320A20E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752025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8E4FDF-F54D-4D52-9EC8-5E43AC90F67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9443771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20628E-E8A5-4974-9D9D-09329F6B3A2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8178074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E981CB-F087-45BB-B4AA-EC2A979D966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622770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4F7A32-18C3-4C6A-9732-5889F235821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5411457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EDA5DC-8E9B-4581-8849-46496EC764F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3590933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CDF5D9-463A-45D5-BD7A-D01B4CCF247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1189658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00150"/>
            <a:ext cx="4038600" cy="163949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200150"/>
            <a:ext cx="4038600" cy="163949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2953942"/>
            <a:ext cx="4038600" cy="16406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2953942"/>
            <a:ext cx="4038600" cy="16406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C99D28-7C98-492C-B08F-61084CBA0DE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141157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17E7FE-5822-4BA0-9D17-8B6C6B97012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766719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28750"/>
            <a:ext cx="4038600" cy="3086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28750"/>
            <a:ext cx="4038600" cy="3086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9D59D8-80D5-4B53-9127-FE9F75421AD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730724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335404-6288-4148-9495-F84C6990A97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090128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AE86B5-901A-422A-9058-190F9D45DE3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145142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304082-9658-484B-BB96-48C2843ACD6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538209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781FF2-0ED5-45F3-94E2-0E163FCD358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104733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56430F-BEBC-4629-922A-419CCF1DFE1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381448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19075"/>
            <a:ext cx="8229600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428750"/>
            <a:ext cx="8229600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373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4713"/>
            <a:ext cx="213360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373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4713"/>
            <a:ext cx="289560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373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4713"/>
            <a:ext cx="213360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24CC4C09-49D7-445C-AECB-0309D53E1C3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11" r:id="rId1"/>
    <p:sldLayoutId id="2147483888" r:id="rId2"/>
    <p:sldLayoutId id="2147483889" r:id="rId3"/>
    <p:sldLayoutId id="2147483890" r:id="rId4"/>
    <p:sldLayoutId id="2147483891" r:id="rId5"/>
    <p:sldLayoutId id="2147483892" r:id="rId6"/>
    <p:sldLayoutId id="2147483893" r:id="rId7"/>
    <p:sldLayoutId id="2147483894" r:id="rId8"/>
    <p:sldLayoutId id="2147483895" r:id="rId9"/>
    <p:sldLayoutId id="2147483896" r:id="rId10"/>
    <p:sldLayoutId id="2147483897" r:id="rId11"/>
    <p:sldLayoutId id="2147483898" r:id="rId12"/>
    <p:sldLayoutId id="2147483912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Tahoma" panose="020B0604030504040204" pitchFamily="34" charset="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Tahoma" panose="020B0604030504040204" pitchFamily="34" charset="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anose="05000000000000000000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788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4713"/>
            <a:ext cx="213360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88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4713"/>
            <a:ext cx="289560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88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4713"/>
            <a:ext cx="213360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E5D3C7E1-FE08-4A15-80A8-931D007A23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9" r:id="rId1"/>
    <p:sldLayoutId id="2147483900" r:id="rId2"/>
    <p:sldLayoutId id="2147483901" r:id="rId3"/>
    <p:sldLayoutId id="2147483902" r:id="rId4"/>
    <p:sldLayoutId id="2147483903" r:id="rId5"/>
    <p:sldLayoutId id="2147483904" r:id="rId6"/>
    <p:sldLayoutId id="2147483905" r:id="rId7"/>
    <p:sldLayoutId id="2147483906" r:id="rId8"/>
    <p:sldLayoutId id="2147483907" r:id="rId9"/>
    <p:sldLayoutId id="2147483908" r:id="rId10"/>
    <p:sldLayoutId id="2147483909" r:id="rId11"/>
    <p:sldLayoutId id="214748391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29.jpeg"/><Relationship Id="rId7" Type="http://schemas.openxmlformats.org/officeDocument/2006/relationships/image" Target="../media/image21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23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hyperlink" Target="Vot%20rac%20tren%20song.FLV" TargetMode="External"/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6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wmf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Box 1"/>
          <p:cNvSpPr txBox="1">
            <a:spLocks noChangeArrowheads="1"/>
          </p:cNvSpPr>
          <p:nvPr/>
        </p:nvSpPr>
        <p:spPr bwMode="auto">
          <a:xfrm>
            <a:off x="971550" y="571500"/>
            <a:ext cx="7372350" cy="187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.VnAristote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Aristote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Aristote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Aristote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Aristot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stot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stot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stot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stote" panose="020B7200000000000000" pitchFamily="34" charset="0"/>
              </a:defRPr>
            </a:lvl9pPr>
          </a:lstStyle>
          <a:p>
            <a:pPr algn="ctr">
              <a:defRPr/>
            </a:pPr>
            <a:r>
              <a:rPr lang="en-US" altLang="en-US" sz="1481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LONG BIÊN</a:t>
            </a:r>
          </a:p>
          <a:p>
            <a:pPr algn="ctr">
              <a:defRPr/>
            </a:pPr>
            <a:r>
              <a:rPr lang="en-US" altLang="en-US" sz="1481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ÁI MỘ B</a:t>
            </a:r>
          </a:p>
          <a:p>
            <a:pPr algn="ctr">
              <a:defRPr/>
            </a:pPr>
            <a:endParaRPr lang="en-US" altLang="en-US" sz="2074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en-US" altLang="en-US" sz="2074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en-US" altLang="en-US" sz="2074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MÔN: KHOA HỌC</a:t>
            </a:r>
          </a:p>
          <a:p>
            <a:pPr algn="ctr">
              <a:defRPr/>
            </a:pPr>
            <a:r>
              <a:rPr lang="vi-VN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28: BẢO VỆ NGUỒN NƯỚC</a:t>
            </a:r>
          </a:p>
        </p:txBody>
      </p:sp>
      <p:pic>
        <p:nvPicPr>
          <p:cNvPr id="6147" name="Picture 8" descr="http://previews.123rf.com/images/yuyuyi/yuyuyi1209/yuyuyi120900222/15452353-Multicultural-children-and-banner--Stock-Vector-children-school-holdin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277"/>
          <a:stretch>
            <a:fillRect/>
          </a:stretch>
        </p:blipFill>
        <p:spPr bwMode="auto">
          <a:xfrm>
            <a:off x="2032398" y="3312319"/>
            <a:ext cx="5079206" cy="846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980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2" name="Group 4"/>
          <p:cNvGrpSpPr>
            <a:grpSpLocks/>
          </p:cNvGrpSpPr>
          <p:nvPr/>
        </p:nvGrpSpPr>
        <p:grpSpPr bwMode="auto">
          <a:xfrm>
            <a:off x="762000" y="514350"/>
            <a:ext cx="7315200" cy="3657600"/>
            <a:chOff x="9" y="2211"/>
            <a:chExt cx="1872" cy="1536"/>
          </a:xfrm>
        </p:grpSpPr>
        <p:pic>
          <p:nvPicPr>
            <p:cNvPr id="15364" name="Picture 5" descr="0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" y="2211"/>
              <a:ext cx="1872" cy="15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365" name="WordArt 6"/>
            <p:cNvSpPr>
              <a:spLocks noChangeArrowheads="1" noChangeShapeType="1" noTextEdit="1"/>
            </p:cNvSpPr>
            <p:nvPr/>
          </p:nvSpPr>
          <p:spPr bwMode="auto">
            <a:xfrm rot="5400000">
              <a:off x="1705" y="3539"/>
              <a:ext cx="98" cy="147"/>
            </a:xfrm>
            <a:prstGeom prst="rect">
              <a:avLst/>
            </a:prstGeom>
          </p:spPr>
          <p:txBody>
            <a:bodyPr vert="wordArtVert"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fontAlgn="auto"/>
              <a:r>
                <a:rPr lang="en-US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</p:grpSp>
      <p:sp>
        <p:nvSpPr>
          <p:cNvPr id="17416" name="Text Box 8"/>
          <p:cNvSpPr>
            <a:spLocks noGrp="1" noChangeArrowheads="1"/>
          </p:cNvSpPr>
          <p:nvPr>
            <p:ph type="body" idx="1"/>
          </p:nvPr>
        </p:nvSpPr>
        <p:spPr>
          <a:xfrm>
            <a:off x="2743200" y="4248150"/>
            <a:ext cx="3352800" cy="457200"/>
          </a:xfrm>
          <a:noFill/>
        </p:spPr>
        <p:txBody>
          <a:bodyPr/>
          <a:lstStyle/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Không nên làm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74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6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6" name="Group 4"/>
          <p:cNvGrpSpPr>
            <a:grpSpLocks/>
          </p:cNvGrpSpPr>
          <p:nvPr/>
        </p:nvGrpSpPr>
        <p:grpSpPr bwMode="auto">
          <a:xfrm>
            <a:off x="838200" y="438150"/>
            <a:ext cx="7391400" cy="3841750"/>
            <a:chOff x="1986" y="117"/>
            <a:chExt cx="1851" cy="1563"/>
          </a:xfrm>
        </p:grpSpPr>
        <p:pic>
          <p:nvPicPr>
            <p:cNvPr id="16388" name="Picture 5" descr="0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86" y="117"/>
              <a:ext cx="1851" cy="1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389" name="WordArt 6"/>
            <p:cNvSpPr>
              <a:spLocks noChangeArrowheads="1" noChangeShapeType="1" noTextEdit="1"/>
            </p:cNvSpPr>
            <p:nvPr/>
          </p:nvSpPr>
          <p:spPr bwMode="auto">
            <a:xfrm rot="5400000">
              <a:off x="3577" y="1484"/>
              <a:ext cx="98" cy="147"/>
            </a:xfrm>
            <a:prstGeom prst="rect">
              <a:avLst/>
            </a:prstGeom>
          </p:spPr>
          <p:txBody>
            <a:bodyPr vert="wordArtVert"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fontAlgn="auto"/>
              <a:r>
                <a:rPr lang="en-US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</p:grpSp>
      <p:sp>
        <p:nvSpPr>
          <p:cNvPr id="16392" name="Text Box 8"/>
          <p:cNvSpPr txBox="1">
            <a:spLocks noChangeArrowheads="1"/>
          </p:cNvSpPr>
          <p:nvPr/>
        </p:nvSpPr>
        <p:spPr bwMode="auto">
          <a:xfrm>
            <a:off x="3124200" y="4324350"/>
            <a:ext cx="3048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Nên làm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10" name="Group 4"/>
          <p:cNvGrpSpPr>
            <a:grpSpLocks/>
          </p:cNvGrpSpPr>
          <p:nvPr/>
        </p:nvGrpSpPr>
        <p:grpSpPr bwMode="auto">
          <a:xfrm>
            <a:off x="1066800" y="666750"/>
            <a:ext cx="6477000" cy="3162300"/>
            <a:chOff x="1899" y="2211"/>
            <a:chExt cx="1860" cy="1541"/>
          </a:xfrm>
        </p:grpSpPr>
        <p:pic>
          <p:nvPicPr>
            <p:cNvPr id="17412" name="Picture 5" descr="1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99" y="2211"/>
              <a:ext cx="1860" cy="15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413" name="WordArt 6"/>
            <p:cNvSpPr>
              <a:spLocks noChangeArrowheads="1" noChangeShapeType="1" noTextEdit="1"/>
            </p:cNvSpPr>
            <p:nvPr/>
          </p:nvSpPr>
          <p:spPr bwMode="auto">
            <a:xfrm rot="5400000">
              <a:off x="3598" y="3566"/>
              <a:ext cx="98" cy="147"/>
            </a:xfrm>
            <a:prstGeom prst="rect">
              <a:avLst/>
            </a:prstGeom>
          </p:spPr>
          <p:txBody>
            <a:bodyPr vert="wordArtVert"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fontAlgn="auto"/>
              <a:r>
                <a:rPr lang="en-US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</a:p>
          </p:txBody>
        </p:sp>
      </p:grpSp>
      <p:sp>
        <p:nvSpPr>
          <p:cNvPr id="18439" name="Text Box 7"/>
          <p:cNvSpPr txBox="1">
            <a:spLocks noChangeArrowheads="1"/>
          </p:cNvSpPr>
          <p:nvPr/>
        </p:nvSpPr>
        <p:spPr bwMode="auto">
          <a:xfrm>
            <a:off x="2895600" y="4171950"/>
            <a:ext cx="3048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Nên làm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8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4" name="Group 4"/>
          <p:cNvGrpSpPr>
            <a:grpSpLocks/>
          </p:cNvGrpSpPr>
          <p:nvPr/>
        </p:nvGrpSpPr>
        <p:grpSpPr bwMode="auto">
          <a:xfrm>
            <a:off x="762000" y="590550"/>
            <a:ext cx="7467600" cy="3676650"/>
            <a:chOff x="3846" y="120"/>
            <a:chExt cx="1872" cy="1560"/>
          </a:xfrm>
        </p:grpSpPr>
        <p:pic>
          <p:nvPicPr>
            <p:cNvPr id="18436" name="Picture 5" descr="1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6" y="120"/>
              <a:ext cx="1872" cy="15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437" name="WordArt 6"/>
            <p:cNvSpPr>
              <a:spLocks noChangeArrowheads="1" noChangeShapeType="1" noTextEdit="1"/>
            </p:cNvSpPr>
            <p:nvPr/>
          </p:nvSpPr>
          <p:spPr bwMode="auto">
            <a:xfrm rot="5400000">
              <a:off x="5593" y="1532"/>
              <a:ext cx="98" cy="147"/>
            </a:xfrm>
            <a:prstGeom prst="rect">
              <a:avLst/>
            </a:prstGeom>
          </p:spPr>
          <p:txBody>
            <a:bodyPr vert="wordArtVert"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fontAlgn="auto"/>
              <a:r>
                <a:rPr lang="en-US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</a:p>
          </p:txBody>
        </p:sp>
      </p:grpSp>
      <p:sp>
        <p:nvSpPr>
          <p:cNvPr id="19464" name="Text Box 8"/>
          <p:cNvSpPr txBox="1">
            <a:spLocks noChangeArrowheads="1"/>
          </p:cNvSpPr>
          <p:nvPr/>
        </p:nvSpPr>
        <p:spPr bwMode="auto">
          <a:xfrm>
            <a:off x="2895600" y="4476750"/>
            <a:ext cx="3048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Nên làm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58" name="Group 4"/>
          <p:cNvGrpSpPr>
            <a:grpSpLocks/>
          </p:cNvGrpSpPr>
          <p:nvPr/>
        </p:nvGrpSpPr>
        <p:grpSpPr bwMode="auto">
          <a:xfrm>
            <a:off x="990600" y="438150"/>
            <a:ext cx="7162800" cy="3962400"/>
            <a:chOff x="3780" y="2202"/>
            <a:chExt cx="1953" cy="1545"/>
          </a:xfrm>
        </p:grpSpPr>
        <p:pic>
          <p:nvPicPr>
            <p:cNvPr id="19460" name="Picture 5" descr="1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80" y="2202"/>
              <a:ext cx="1953" cy="15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461" name="WordArt 6"/>
            <p:cNvSpPr>
              <a:spLocks noChangeArrowheads="1" noChangeShapeType="1" noTextEdit="1"/>
            </p:cNvSpPr>
            <p:nvPr/>
          </p:nvSpPr>
          <p:spPr bwMode="auto">
            <a:xfrm rot="5400000">
              <a:off x="5497" y="3527"/>
              <a:ext cx="98" cy="147"/>
            </a:xfrm>
            <a:prstGeom prst="rect">
              <a:avLst/>
            </a:prstGeom>
          </p:spPr>
          <p:txBody>
            <a:bodyPr vert="wordArtVert"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fontAlgn="auto"/>
              <a:r>
                <a:rPr lang="en-US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6</a:t>
              </a:r>
            </a:p>
          </p:txBody>
        </p:sp>
      </p:grpSp>
      <p:sp>
        <p:nvSpPr>
          <p:cNvPr id="20487" name="Text Box 7"/>
          <p:cNvSpPr txBox="1">
            <a:spLocks noChangeArrowheads="1"/>
          </p:cNvSpPr>
          <p:nvPr/>
        </p:nvSpPr>
        <p:spPr bwMode="auto">
          <a:xfrm>
            <a:off x="3048000" y="4457700"/>
            <a:ext cx="3048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Nên làm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netease-10-1024x768-org8665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483" name="Group 3"/>
          <p:cNvGrpSpPr>
            <a:grpSpLocks/>
          </p:cNvGrpSpPr>
          <p:nvPr/>
        </p:nvGrpSpPr>
        <p:grpSpPr bwMode="auto">
          <a:xfrm>
            <a:off x="3132138" y="2524125"/>
            <a:ext cx="2976562" cy="2019300"/>
            <a:chOff x="1899" y="2217"/>
            <a:chExt cx="1860" cy="1552"/>
          </a:xfrm>
        </p:grpSpPr>
        <p:pic>
          <p:nvPicPr>
            <p:cNvPr id="20505" name="Picture 4" descr="1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99" y="2217"/>
              <a:ext cx="1860" cy="15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506" name="WordArt 5"/>
            <p:cNvSpPr>
              <a:spLocks noChangeArrowheads="1" noChangeShapeType="1" noTextEdit="1"/>
            </p:cNvSpPr>
            <p:nvPr/>
          </p:nvSpPr>
          <p:spPr bwMode="auto">
            <a:xfrm rot="5400000">
              <a:off x="3598" y="3566"/>
              <a:ext cx="98" cy="147"/>
            </a:xfrm>
            <a:prstGeom prst="rect">
              <a:avLst/>
            </a:prstGeom>
          </p:spPr>
          <p:txBody>
            <a:bodyPr vert="wordArtVert"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fontAlgn="auto"/>
              <a:r>
                <a:rPr lang="en-US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</a:p>
          </p:txBody>
        </p:sp>
      </p:grpSp>
      <p:grpSp>
        <p:nvGrpSpPr>
          <p:cNvPr id="20484" name="Group 6"/>
          <p:cNvGrpSpPr>
            <a:grpSpLocks/>
          </p:cNvGrpSpPr>
          <p:nvPr/>
        </p:nvGrpSpPr>
        <p:grpSpPr bwMode="auto">
          <a:xfrm>
            <a:off x="6148388" y="2495550"/>
            <a:ext cx="2995612" cy="2000250"/>
            <a:chOff x="3780" y="2202"/>
            <a:chExt cx="1953" cy="1545"/>
          </a:xfrm>
        </p:grpSpPr>
        <p:pic>
          <p:nvPicPr>
            <p:cNvPr id="20503" name="Picture 7" descr="1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80" y="2202"/>
              <a:ext cx="1953" cy="15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504" name="WordArt 8"/>
            <p:cNvSpPr>
              <a:spLocks noChangeArrowheads="1" noChangeShapeType="1" noTextEdit="1"/>
            </p:cNvSpPr>
            <p:nvPr/>
          </p:nvSpPr>
          <p:spPr bwMode="auto">
            <a:xfrm rot="5400000">
              <a:off x="5497" y="3527"/>
              <a:ext cx="98" cy="147"/>
            </a:xfrm>
            <a:prstGeom prst="rect">
              <a:avLst/>
            </a:prstGeom>
          </p:spPr>
          <p:txBody>
            <a:bodyPr vert="wordArtVert"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fontAlgn="auto"/>
              <a:r>
                <a:rPr lang="en-US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6</a:t>
              </a:r>
            </a:p>
          </p:txBody>
        </p:sp>
      </p:grpSp>
      <p:sp>
        <p:nvSpPr>
          <p:cNvPr id="22537" name="Rectangle 9"/>
          <p:cNvSpPr>
            <a:spLocks noChangeArrowheads="1"/>
          </p:cNvSpPr>
          <p:nvPr/>
        </p:nvSpPr>
        <p:spPr bwMode="auto">
          <a:xfrm>
            <a:off x="152400" y="2100263"/>
            <a:ext cx="2819400" cy="39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Không nên làm</a:t>
            </a:r>
          </a:p>
        </p:txBody>
      </p:sp>
      <p:sp>
        <p:nvSpPr>
          <p:cNvPr id="22538" name="Rectangle 10"/>
          <p:cNvSpPr>
            <a:spLocks noChangeArrowheads="1"/>
          </p:cNvSpPr>
          <p:nvPr/>
        </p:nvSpPr>
        <p:spPr bwMode="auto">
          <a:xfrm>
            <a:off x="3221038" y="2082800"/>
            <a:ext cx="257016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 làm</a:t>
            </a:r>
          </a:p>
        </p:txBody>
      </p:sp>
      <p:sp>
        <p:nvSpPr>
          <p:cNvPr id="22539" name="Rectangle 11"/>
          <p:cNvSpPr>
            <a:spLocks noChangeArrowheads="1"/>
          </p:cNvSpPr>
          <p:nvPr/>
        </p:nvSpPr>
        <p:spPr bwMode="auto">
          <a:xfrm>
            <a:off x="6192838" y="2082800"/>
            <a:ext cx="257016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 làm</a:t>
            </a:r>
          </a:p>
        </p:txBody>
      </p:sp>
      <p:sp>
        <p:nvSpPr>
          <p:cNvPr id="22540" name="Rectangle 12"/>
          <p:cNvSpPr>
            <a:spLocks noChangeArrowheads="1"/>
          </p:cNvSpPr>
          <p:nvPr/>
        </p:nvSpPr>
        <p:spPr bwMode="auto">
          <a:xfrm>
            <a:off x="55563" y="4546600"/>
            <a:ext cx="2840037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Không nên làm</a:t>
            </a:r>
          </a:p>
        </p:txBody>
      </p:sp>
      <p:sp>
        <p:nvSpPr>
          <p:cNvPr id="22541" name="Rectangle 13"/>
          <p:cNvSpPr>
            <a:spLocks noChangeArrowheads="1"/>
          </p:cNvSpPr>
          <p:nvPr/>
        </p:nvSpPr>
        <p:spPr bwMode="auto">
          <a:xfrm>
            <a:off x="3182938" y="4552950"/>
            <a:ext cx="25701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 làm</a:t>
            </a:r>
          </a:p>
        </p:txBody>
      </p:sp>
      <p:sp>
        <p:nvSpPr>
          <p:cNvPr id="22542" name="Rectangle 14"/>
          <p:cNvSpPr>
            <a:spLocks noChangeArrowheads="1"/>
          </p:cNvSpPr>
          <p:nvPr/>
        </p:nvSpPr>
        <p:spPr bwMode="auto">
          <a:xfrm>
            <a:off x="6192838" y="4543425"/>
            <a:ext cx="2570162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 làm</a:t>
            </a:r>
          </a:p>
        </p:txBody>
      </p:sp>
      <p:grpSp>
        <p:nvGrpSpPr>
          <p:cNvPr id="20491" name="Group 15"/>
          <p:cNvGrpSpPr>
            <a:grpSpLocks/>
          </p:cNvGrpSpPr>
          <p:nvPr/>
        </p:nvGrpSpPr>
        <p:grpSpPr bwMode="auto">
          <a:xfrm>
            <a:off x="14288" y="2514600"/>
            <a:ext cx="3073400" cy="2000250"/>
            <a:chOff x="9" y="2211"/>
            <a:chExt cx="1872" cy="1536"/>
          </a:xfrm>
        </p:grpSpPr>
        <p:pic>
          <p:nvPicPr>
            <p:cNvPr id="20501" name="Picture 16" descr="0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" y="2211"/>
              <a:ext cx="1872" cy="15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502" name="WordArt 17"/>
            <p:cNvSpPr>
              <a:spLocks noChangeArrowheads="1" noChangeShapeType="1" noTextEdit="1"/>
            </p:cNvSpPr>
            <p:nvPr/>
          </p:nvSpPr>
          <p:spPr bwMode="auto">
            <a:xfrm rot="5400000">
              <a:off x="1705" y="3539"/>
              <a:ext cx="98" cy="147"/>
            </a:xfrm>
            <a:prstGeom prst="rect">
              <a:avLst/>
            </a:prstGeom>
          </p:spPr>
          <p:txBody>
            <a:bodyPr vert="wordArtVert"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fontAlgn="auto"/>
              <a:r>
                <a:rPr lang="en-US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</p:grpSp>
      <p:grpSp>
        <p:nvGrpSpPr>
          <p:cNvPr id="20492" name="Group 18"/>
          <p:cNvGrpSpPr>
            <a:grpSpLocks/>
          </p:cNvGrpSpPr>
          <p:nvPr/>
        </p:nvGrpSpPr>
        <p:grpSpPr bwMode="auto">
          <a:xfrm>
            <a:off x="152400" y="139700"/>
            <a:ext cx="2947988" cy="1860550"/>
            <a:chOff x="27" y="117"/>
            <a:chExt cx="1941" cy="1563"/>
          </a:xfrm>
        </p:grpSpPr>
        <p:pic>
          <p:nvPicPr>
            <p:cNvPr id="20499" name="Picture 19" descr="04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" y="117"/>
              <a:ext cx="1941" cy="1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500" name="WordArt 20"/>
            <p:cNvSpPr>
              <a:spLocks noChangeArrowheads="1" noChangeShapeType="1" noTextEdit="1"/>
            </p:cNvSpPr>
            <p:nvPr/>
          </p:nvSpPr>
          <p:spPr bwMode="auto">
            <a:xfrm rot="5400000">
              <a:off x="1729" y="1487"/>
              <a:ext cx="98" cy="99"/>
            </a:xfrm>
            <a:prstGeom prst="rect">
              <a:avLst/>
            </a:prstGeom>
          </p:spPr>
          <p:txBody>
            <a:bodyPr vert="wordArtVert"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fontAlgn="auto"/>
              <a:r>
                <a:rPr lang="en-US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  <p:grpSp>
        <p:nvGrpSpPr>
          <p:cNvPr id="20493" name="Group 21"/>
          <p:cNvGrpSpPr>
            <a:grpSpLocks/>
          </p:cNvGrpSpPr>
          <p:nvPr/>
        </p:nvGrpSpPr>
        <p:grpSpPr bwMode="auto">
          <a:xfrm>
            <a:off x="3152775" y="139700"/>
            <a:ext cx="2897188" cy="1860550"/>
            <a:chOff x="1986" y="117"/>
            <a:chExt cx="1851" cy="1563"/>
          </a:xfrm>
        </p:grpSpPr>
        <p:pic>
          <p:nvPicPr>
            <p:cNvPr id="20497" name="Picture 22" descr="06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86" y="117"/>
              <a:ext cx="1851" cy="1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498" name="WordArt 23"/>
            <p:cNvSpPr>
              <a:spLocks noChangeArrowheads="1" noChangeShapeType="1" noTextEdit="1"/>
            </p:cNvSpPr>
            <p:nvPr/>
          </p:nvSpPr>
          <p:spPr bwMode="auto">
            <a:xfrm rot="5400000">
              <a:off x="3577" y="1484"/>
              <a:ext cx="98" cy="147"/>
            </a:xfrm>
            <a:prstGeom prst="rect">
              <a:avLst/>
            </a:prstGeom>
          </p:spPr>
          <p:txBody>
            <a:bodyPr vert="wordArtVert"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fontAlgn="auto"/>
              <a:r>
                <a:rPr lang="en-US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</p:grpSp>
      <p:grpSp>
        <p:nvGrpSpPr>
          <p:cNvPr id="20494" name="Group 24"/>
          <p:cNvGrpSpPr>
            <a:grpSpLocks/>
          </p:cNvGrpSpPr>
          <p:nvPr/>
        </p:nvGrpSpPr>
        <p:grpSpPr bwMode="auto">
          <a:xfrm>
            <a:off x="6108700" y="142875"/>
            <a:ext cx="3035300" cy="1857375"/>
            <a:chOff x="3846" y="120"/>
            <a:chExt cx="1872" cy="1560"/>
          </a:xfrm>
        </p:grpSpPr>
        <p:pic>
          <p:nvPicPr>
            <p:cNvPr id="20495" name="Picture 25" descr="14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6" y="120"/>
              <a:ext cx="1872" cy="15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496" name="WordArt 26"/>
            <p:cNvSpPr>
              <a:spLocks noChangeArrowheads="1" noChangeShapeType="1" noTextEdit="1"/>
            </p:cNvSpPr>
            <p:nvPr/>
          </p:nvSpPr>
          <p:spPr bwMode="auto">
            <a:xfrm rot="5400000">
              <a:off x="5593" y="1532"/>
              <a:ext cx="98" cy="147"/>
            </a:xfrm>
            <a:prstGeom prst="rect">
              <a:avLst/>
            </a:prstGeom>
          </p:spPr>
          <p:txBody>
            <a:bodyPr vert="wordArtVert"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fontAlgn="auto"/>
              <a:r>
                <a:rPr lang="en-US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2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22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2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2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22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22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7" grpId="0"/>
      <p:bldP spid="22538" grpId="0"/>
      <p:bldP spid="22539" grpId="0"/>
      <p:bldP spid="22540" grpId="0"/>
      <p:bldP spid="22541" grpId="0"/>
      <p:bldP spid="2254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838200" y="1581150"/>
            <a:ext cx="7391400" cy="954107"/>
          </a:xfrm>
          <a:prstGeom prst="rect">
            <a:avLst/>
          </a:prstGeom>
          <a:noFill/>
          <a:ln w="127000" cmpd="tri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just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4" descr="Kết quả hình ảnh cho giữ vệ sinh chuồng trạ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496442"/>
            <a:ext cx="7086600" cy="36043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TextBox 5"/>
          <p:cNvSpPr txBox="1">
            <a:spLocks noChangeArrowheads="1"/>
          </p:cNvSpPr>
          <p:nvPr/>
        </p:nvSpPr>
        <p:spPr bwMode="auto">
          <a:xfrm>
            <a:off x="2057400" y="4248150"/>
            <a:ext cx="4648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Vệ sinh chuồng trại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4" descr="Bao_ve_bau_khong_khi_trong_sac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92"/>
          <a:stretch>
            <a:fillRect/>
          </a:stretch>
        </p:blipFill>
        <p:spPr bwMode="auto">
          <a:xfrm>
            <a:off x="4648200" y="361950"/>
            <a:ext cx="3810000" cy="4434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5" name="Picture 5" descr="Kết quả hình ảnh cho giữ vệ sinh chuồng trạ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499" y="1322388"/>
            <a:ext cx="3767302" cy="292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6" name="TextBox 6"/>
          <p:cNvSpPr txBox="1">
            <a:spLocks noChangeArrowheads="1"/>
          </p:cNvSpPr>
          <p:nvPr/>
        </p:nvSpPr>
        <p:spPr bwMode="auto">
          <a:xfrm>
            <a:off x="440450" y="514350"/>
            <a:ext cx="4343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Vệ sinh đường phố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5">
            <a:hlinkClick r:id="rId2" action="ppaction://hlinkfile"/>
          </p:cNvPr>
          <p:cNvSpPr txBox="1">
            <a:spLocks noChangeArrowheads="1"/>
          </p:cNvSpPr>
          <p:nvPr/>
        </p:nvSpPr>
        <p:spPr bwMode="auto">
          <a:xfrm>
            <a:off x="2895600" y="4351337"/>
            <a:ext cx="3810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Vớt rác trên sông</a:t>
            </a:r>
          </a:p>
        </p:txBody>
      </p:sp>
      <p:pic>
        <p:nvPicPr>
          <p:cNvPr id="24579" name="Picture 2" descr="Kết quả hình ảnh cho tranh vớt ráctrên sô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6075" y="439791"/>
            <a:ext cx="5911850" cy="3887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700"/>
            <a:ext cx="9144000" cy="5130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122" name="TextBox 13"/>
          <p:cNvSpPr txBox="1">
            <a:spLocks noChangeArrowheads="1"/>
          </p:cNvSpPr>
          <p:nvPr/>
        </p:nvSpPr>
        <p:spPr bwMode="auto">
          <a:xfrm>
            <a:off x="1371600" y="1885950"/>
            <a:ext cx="6286500" cy="92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vi-VN" altLang="en-US" sz="4950" b="1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4950" b="1">
                <a:solidFill>
                  <a:srgbClr val="FF0000"/>
                </a:solidFill>
                <a:latin typeface="Times New Roman" panose="02020603050405020304" pitchFamily="18" charset="0"/>
              </a:rPr>
              <a:t> KHỞI ĐỘNG</a:t>
            </a:r>
            <a:endParaRPr lang="en-US" sz="4950" b="1">
              <a:solidFill>
                <a:srgbClr val="FF0000"/>
              </a:solidFill>
              <a:latin typeface="Times New Roman" panose="02020603050405020304" pitchFamily="18" charset="0"/>
              <a:ea typeface="HP001 5Ha" pitchFamily="34" charset="-127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152400" y="-212725"/>
            <a:ext cx="86407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</a:t>
            </a:r>
          </a:p>
        </p:txBody>
      </p:sp>
      <p:pic>
        <p:nvPicPr>
          <p:cNvPr id="25603" name="Picture 3" descr="nhà máy sử lý rá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349" y="514350"/>
            <a:ext cx="7189301" cy="378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 txBox="1">
            <a:spLocks noRot="1" noChangeArrowheads="1"/>
          </p:cNvSpPr>
          <p:nvPr/>
        </p:nvSpPr>
        <p:spPr>
          <a:xfrm>
            <a:off x="0" y="4400550"/>
            <a:ext cx="9144000" cy="533400"/>
          </a:xfrm>
          <a:prstGeom prst="rect">
            <a:avLst/>
          </a:prstGeom>
          <a:noFill/>
          <a:ln/>
        </p:spPr>
        <p:txBody>
          <a:bodyPr/>
          <a:lstStyle/>
          <a:p>
            <a:pPr marL="342900" indent="-342900" algn="ct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en-US" sz="2800" b="1" kern="0">
                <a:latin typeface="Times New Roman" panose="02020603050405020304" pitchFamily="18" charset="0"/>
                <a:cs typeface="Times New Roman" panose="02020603050405020304" pitchFamily="18" charset="0"/>
              </a:rPr>
              <a:t>Xây dựng nhà </a:t>
            </a:r>
            <a:r>
              <a:rPr lang="en-US" sz="2800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8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xử</a:t>
            </a:r>
            <a:r>
              <a:rPr lang="en-US" sz="28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8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thải</a:t>
            </a:r>
            <a:endParaRPr lang="en-US" sz="2800" b="1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3733800" y="168275"/>
            <a:ext cx="3048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r>
              <a:rPr lang="en-US" sz="2800" b="1" u="sng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 nhớ:</a:t>
            </a:r>
          </a:p>
        </p:txBody>
      </p:sp>
      <p:sp>
        <p:nvSpPr>
          <p:cNvPr id="26627" name="TextBox 8"/>
          <p:cNvSpPr txBox="1">
            <a:spLocks noChangeArrowheads="1"/>
          </p:cNvSpPr>
          <p:nvPr/>
        </p:nvSpPr>
        <p:spPr bwMode="auto">
          <a:xfrm>
            <a:off x="685800" y="666750"/>
            <a:ext cx="7772400" cy="378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xung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đục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ống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bẩn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thấm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hoại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ngăn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thấm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nhiễm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Cải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thoát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thải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xử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thải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xả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thoát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Google Shape;212;p32"/>
          <p:cNvPicPr preferRelativeResize="0">
            <a:picLocks noChangeAspect="1"/>
          </p:cNvPicPr>
          <p:nvPr/>
        </p:nvPicPr>
        <p:blipFill>
          <a:blip r:embed="rId3"/>
          <a:srcRect l="8891" t="21025" b="16969"/>
          <a:stretch>
            <a:fillRect/>
          </a:stretch>
        </p:blipFill>
        <p:spPr>
          <a:xfrm>
            <a:off x="892077" y="1246584"/>
            <a:ext cx="2004715" cy="79742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2467" name="Google Shape;213;p32"/>
          <p:cNvPicPr preferRelativeResize="0">
            <a:picLocks noChangeAspect="1"/>
          </p:cNvPicPr>
          <p:nvPr/>
        </p:nvPicPr>
        <p:blipFill>
          <a:blip r:embed="rId4"/>
          <a:srcRect l="8891" t="18300" b="16734"/>
          <a:stretch>
            <a:fillRect/>
          </a:stretch>
        </p:blipFill>
        <p:spPr>
          <a:xfrm>
            <a:off x="892077" y="1751112"/>
            <a:ext cx="2004715" cy="83314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2468" name="Google Shape;214;p32"/>
          <p:cNvSpPr>
            <a:spLocks noGrp="1"/>
          </p:cNvSpPr>
          <p:nvPr>
            <p:ph type="title"/>
          </p:nvPr>
        </p:nvSpPr>
        <p:spPr>
          <a:xfrm>
            <a:off x="2771776" y="1596629"/>
            <a:ext cx="3738860" cy="802779"/>
          </a:xfrm>
          <a:ln/>
        </p:spPr>
        <p:txBody>
          <a:bodyPr spcFirstLastPara="1" vert="horz" wrap="square" lIns="89997" tIns="89997" rIns="89997" bIns="89997" numCol="1" anchor="t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ct val="0"/>
              </a:spcBef>
              <a:spcAft>
                <a:spcPct val="0"/>
              </a:spcAft>
              <a:buNone/>
            </a:pPr>
            <a:r>
              <a:rPr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HOẠT </a:t>
            </a:r>
            <a:r>
              <a:rPr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ĐỘNG </a:t>
            </a:r>
            <a:r>
              <a:rPr lang="en-US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2</a:t>
            </a:r>
            <a:endParaRPr lang="zh-CN" altLang="x-none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+mj-cs"/>
            </a:endParaRPr>
          </a:p>
        </p:txBody>
      </p:sp>
      <p:sp>
        <p:nvSpPr>
          <p:cNvPr id="62469" name="Google Shape;214;p32"/>
          <p:cNvSpPr>
            <a:spLocks noGrp="1"/>
          </p:cNvSpPr>
          <p:nvPr>
            <p:ph type="title"/>
          </p:nvPr>
        </p:nvSpPr>
        <p:spPr>
          <a:xfrm>
            <a:off x="2114615" y="2571751"/>
            <a:ext cx="5029067" cy="802779"/>
          </a:xfrm>
          <a:ln/>
        </p:spPr>
        <p:txBody>
          <a:bodyPr spcFirstLastPara="1" vert="horz" wrap="square" lIns="89997" tIns="89997" rIns="89997" bIns="89997" numCol="1" anchor="t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ct val="0"/>
              </a:spcBef>
              <a:spcAft>
                <a:spcPct val="0"/>
              </a:spcAft>
              <a:buNone/>
            </a:pPr>
            <a:r>
              <a:rPr lang="en-US" sz="2756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SƯU TẦM TRANH CỔ ĐỘNG BẢO VỆ NGUỒN NƯỚC</a:t>
            </a:r>
            <a:endParaRPr lang="zh-CN" altLang="x-none" sz="2756" b="1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1749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7572" r="6972"/>
          <a:stretch/>
        </p:blipFill>
        <p:spPr>
          <a:xfrm>
            <a:off x="1219200" y="438150"/>
            <a:ext cx="6598628" cy="434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1037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438150"/>
            <a:ext cx="6096000" cy="419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323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361950"/>
            <a:ext cx="3200400" cy="43597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342900"/>
            <a:ext cx="3237085" cy="4321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9708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361950"/>
            <a:ext cx="6858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676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: Rounded Corners 13"/>
          <p:cNvSpPr/>
          <p:nvPr/>
        </p:nvSpPr>
        <p:spPr>
          <a:xfrm>
            <a:off x="1257387" y="1028741"/>
            <a:ext cx="6900863" cy="956370"/>
          </a:xfrm>
          <a:prstGeom prst="roundRect">
            <a:avLst>
              <a:gd name="adj" fmla="val 50000"/>
            </a:avLst>
          </a:prstGeom>
          <a:noFill/>
          <a:ln w="76200">
            <a:solidFill>
              <a:srgbClr val="FE365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9" tIns="45005" rIns="90009" bIns="45005"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17550" lvl="1" indent="-2603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437005" lvl="2" indent="-52260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2154555" lvl="3" indent="-78295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873375" lvl="4" indent="-10445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eaLnBrk="1" hangingPunct="1">
              <a:buNone/>
            </a:pPr>
            <a:endParaRPr sz="21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: Rounded Corners 22"/>
          <p:cNvSpPr/>
          <p:nvPr/>
        </p:nvSpPr>
        <p:spPr>
          <a:xfrm>
            <a:off x="1257388" y="2228860"/>
            <a:ext cx="6975872" cy="1068884"/>
          </a:xfrm>
          <a:prstGeom prst="roundRect">
            <a:avLst>
              <a:gd name="adj" fmla="val 50000"/>
            </a:avLst>
          </a:prstGeom>
          <a:noFill/>
          <a:ln w="76200">
            <a:solidFill>
              <a:srgbClr val="FF9B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9" tIns="45005" rIns="90009" bIns="45005" anchor="ctr"/>
          <a:lstStyle/>
          <a:p>
            <a:pPr defTabSz="514350">
              <a:defRPr/>
            </a:pPr>
            <a:r>
              <a:rPr lang="en-US" sz="2100" i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sz="2100" i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331882" y="423306"/>
            <a:ext cx="2515748" cy="499912"/>
          </a:xfrm>
          <a:prstGeom prst="rect">
            <a:avLst/>
          </a:prstGeom>
          <a:noFill/>
        </p:spPr>
        <p:txBody>
          <a:bodyPr wrap="none" lIns="90009" tIns="45005" rIns="90009" bIns="45005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defTabSz="514350">
              <a:defRPr/>
            </a:pPr>
            <a:r>
              <a:rPr lang="en-US" sz="2658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658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58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658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58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658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58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endParaRPr lang="en-US" sz="2658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532312" y="1082391"/>
            <a:ext cx="641145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50"/>
              </a:spcBef>
              <a:spcAft>
                <a:spcPts val="150"/>
              </a:spcAft>
            </a:pPr>
            <a:r>
              <a:rPr lang="it-IT" sz="2100" b="1" kern="140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 </a:t>
            </a:r>
            <a:r>
              <a:rPr lang="it-IT" sz="2100" kern="140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Kể được những việc nên làm và không nên làm để bảo vệ nguồn </a:t>
            </a:r>
            <a:r>
              <a:rPr lang="it-IT" sz="2100" kern="1400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nước.</a:t>
            </a:r>
            <a:endParaRPr lang="en-US" sz="2100" kern="1400">
              <a:solidFill>
                <a:srgbClr val="0000CC"/>
              </a:solidFill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32312" y="2405510"/>
            <a:ext cx="641145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it-IT" sz="2100" kern="140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Có ý thức bảo vệ nguồn nước và truyên truyền nhắc nhở mọi người cùng thực hiện</a:t>
            </a:r>
            <a:endParaRPr lang="en-US" sz="2100" kern="1400">
              <a:solidFill>
                <a:srgbClr val="0000CC"/>
              </a:solidFill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3260" y="1082391"/>
            <a:ext cx="609820" cy="60982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1734" y="2391252"/>
            <a:ext cx="609820" cy="609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8295356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700"/>
            <a:ext cx="9144000" cy="5130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122" name="TextBox 13"/>
          <p:cNvSpPr txBox="1">
            <a:spLocks noChangeArrowheads="1"/>
          </p:cNvSpPr>
          <p:nvPr/>
        </p:nvSpPr>
        <p:spPr bwMode="auto">
          <a:xfrm>
            <a:off x="1371600" y="1885950"/>
            <a:ext cx="6286500" cy="926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vi-VN" altLang="en-US" sz="4950" b="1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4950" b="1">
                <a:solidFill>
                  <a:srgbClr val="FF0000"/>
                </a:solidFill>
                <a:latin typeface="Times New Roman" panose="02020603050405020304" pitchFamily="18" charset="0"/>
              </a:rPr>
              <a:t> VẬN DỤNG</a:t>
            </a:r>
            <a:endParaRPr lang="en-US" sz="4950" b="1">
              <a:solidFill>
                <a:srgbClr val="FF0000"/>
              </a:solidFill>
              <a:latin typeface="Times New Roman" panose="02020603050405020304" pitchFamily="18" charset="0"/>
              <a:ea typeface="HP001 5Ha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561242108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 txBox="1">
            <a:spLocks noChangeArrowheads="1"/>
          </p:cNvSpPr>
          <p:nvPr/>
        </p:nvSpPr>
        <p:spPr bwMode="auto">
          <a:xfrm>
            <a:off x="609600" y="971550"/>
            <a:ext cx="7848600" cy="299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r>
              <a:rPr lang="en-US" sz="2800" b="1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Nguồn </a:t>
            </a:r>
            <a:r>
              <a:rPr lang="en-US" sz="28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28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nhiễm</a:t>
            </a:r>
            <a:r>
              <a:rPr lang="en-US" sz="28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sz="28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hại</a:t>
            </a:r>
            <a:r>
              <a:rPr lang="en-US" sz="28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sz="28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khỏe</a:t>
            </a:r>
            <a:r>
              <a:rPr lang="en-US" sz="28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r>
              <a:rPr lang="en-US" sz="2800" b="1" kern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en-US" sz="28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8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28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sz="28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28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8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8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r>
              <a:rPr lang="en-US" sz="2800" b="1" kern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</a:t>
            </a:r>
            <a:r>
              <a:rPr lang="en-US" sz="28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28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28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sz="28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28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sz="28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8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8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" name="Rectangle 27"/>
          <p:cNvSpPr>
            <a:spLocks noChangeArrowheads="1"/>
          </p:cNvSpPr>
          <p:nvPr/>
        </p:nvSpPr>
        <p:spPr bwMode="auto">
          <a:xfrm>
            <a:off x="5257800" y="1371600"/>
            <a:ext cx="593725" cy="5461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400" b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</a:p>
        </p:txBody>
      </p:sp>
      <p:sp>
        <p:nvSpPr>
          <p:cNvPr id="4" name="Rectangle 29"/>
          <p:cNvSpPr>
            <a:spLocks noChangeArrowheads="1"/>
          </p:cNvSpPr>
          <p:nvPr/>
        </p:nvSpPr>
        <p:spPr bwMode="auto">
          <a:xfrm>
            <a:off x="5257800" y="2374900"/>
            <a:ext cx="593725" cy="511175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400" b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</a:p>
        </p:txBody>
      </p:sp>
      <p:sp>
        <p:nvSpPr>
          <p:cNvPr id="5" name="Rectangle 32"/>
          <p:cNvSpPr>
            <a:spLocks noChangeArrowheads="1"/>
          </p:cNvSpPr>
          <p:nvPr/>
        </p:nvSpPr>
        <p:spPr bwMode="auto">
          <a:xfrm>
            <a:off x="3200400" y="3352800"/>
            <a:ext cx="593725" cy="477838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400" b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</a:p>
        </p:txBody>
      </p:sp>
      <p:sp>
        <p:nvSpPr>
          <p:cNvPr id="6" name="Rectangle 5"/>
          <p:cNvSpPr/>
          <p:nvPr/>
        </p:nvSpPr>
        <p:spPr>
          <a:xfrm>
            <a:off x="3082818" y="140553"/>
            <a:ext cx="252825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Điền</a:t>
            </a:r>
            <a:r>
              <a:rPr lang="en-US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Đ/S</a:t>
            </a:r>
            <a:endParaRPr lang="en-US" sz="48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30" name="Rectangle 6"/>
          <p:cNvSpPr>
            <a:spLocks noChangeArrowheads="1"/>
          </p:cNvSpPr>
          <p:nvPr/>
        </p:nvSpPr>
        <p:spPr bwMode="auto">
          <a:xfrm>
            <a:off x="723900" y="561975"/>
            <a:ext cx="8235950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20000"/>
            </a:pPr>
            <a:r>
              <a:rPr lang="en-US" sz="28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Em hãy nêu một số cách làm sạch nước?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20000"/>
            </a:pPr>
            <a:endParaRPr lang="en-US" sz="28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20000"/>
              <a:buFontTx/>
              <a:buChar char="•"/>
            </a:pPr>
            <a:endParaRPr lang="en-US" sz="28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7831" name="Rectangle 7"/>
          <p:cNvSpPr>
            <a:spLocks noChangeArrowheads="1"/>
          </p:cNvSpPr>
          <p:nvPr/>
        </p:nvSpPr>
        <p:spPr bwMode="auto">
          <a:xfrm>
            <a:off x="717550" y="1096963"/>
            <a:ext cx="7778750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20000"/>
            </a:pPr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=&gt; Một số cách làm sạch nước là: lọc , khử trùng , đun sôi ,…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20000"/>
              <a:buFontTx/>
              <a:buChar char="•"/>
            </a:pPr>
            <a:endParaRPr lang="en-US" sz="28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7832" name="Rectangle 8"/>
          <p:cNvSpPr>
            <a:spLocks noChangeArrowheads="1"/>
          </p:cNvSpPr>
          <p:nvPr/>
        </p:nvSpPr>
        <p:spPr bwMode="auto">
          <a:xfrm>
            <a:off x="717550" y="1885950"/>
            <a:ext cx="8242300" cy="201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20000"/>
            </a:pPr>
            <a:r>
              <a:rPr lang="en-US" sz="28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Tại sao chúng ta cần phải đun sôi nước trước khi uống? 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20000"/>
              <a:buFontTx/>
              <a:buChar char="•"/>
            </a:pPr>
            <a:endParaRPr lang="en-US" sz="28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7833" name="Rectangle 9"/>
          <p:cNvSpPr>
            <a:spLocks noChangeArrowheads="1"/>
          </p:cNvSpPr>
          <p:nvPr/>
        </p:nvSpPr>
        <p:spPr bwMode="auto">
          <a:xfrm>
            <a:off x="717550" y="2800350"/>
            <a:ext cx="7664450" cy="156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20000"/>
            </a:pPr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=&gt; Ta phải đun sôi nước trước khi uống để diệt hết các vi khuẩn và loại bỏ các chất độc còn tồn tại trong nước.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20000"/>
              <a:buFontTx/>
              <a:buChar char="•"/>
            </a:pPr>
            <a:endParaRPr lang="en-US" sz="28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20000"/>
              <a:buFontTx/>
              <a:buChar char="•"/>
            </a:pPr>
            <a:endParaRPr lang="en-US" sz="28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778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778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778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78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78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78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78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778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778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778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78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78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78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78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30" grpId="0"/>
      <p:bldP spid="77831" grpId="0"/>
      <p:bldP spid="77832" grpId="0"/>
      <p:bldP spid="7783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685800" y="311150"/>
            <a:ext cx="7620000" cy="317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</a:t>
            </a:r>
            <a:r>
              <a:rPr lang="en-US" altLang="en-US" sz="40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Vứt rác xuống sông.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4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</a:t>
            </a:r>
            <a:r>
              <a:rPr lang="en-US" altLang="en-US" sz="40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Chỉ cần bảo vệ nguồn nước ở gia đình mình.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4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</a:t>
            </a:r>
            <a:r>
              <a:rPr lang="en-US" altLang="en-US" sz="40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Bảo quản ống nước ở nhà mình và nơi công cộng. </a:t>
            </a:r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5715000" y="285750"/>
            <a:ext cx="685800" cy="70485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5400" b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4343400" y="1516063"/>
            <a:ext cx="685800" cy="7620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5400" b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</a:p>
        </p:txBody>
      </p:sp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5029200" y="2822575"/>
            <a:ext cx="685800" cy="8382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5400" b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7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Box 1"/>
          <p:cNvSpPr txBox="1">
            <a:spLocks noChangeArrowheads="1"/>
          </p:cNvSpPr>
          <p:nvPr/>
        </p:nvSpPr>
        <p:spPr bwMode="auto">
          <a:xfrm>
            <a:off x="762000" y="666750"/>
            <a:ext cx="7543800" cy="1661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US" altLang="en-US" sz="2000" b="1" u="sng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NHIỆM VỤ SAU BÀI HỌC:</a:t>
            </a:r>
            <a:endParaRPr lang="en-US" altLang="en-US" sz="20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- Em và gia đình cùng thực hiện bảo vệ nguồn nước, vận động mọi người xung quanh cùng bảo vệ nguồn nước.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- Xem trước bài học tiết sau: Tiết kiệm nước.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Box 2"/>
          <p:cNvSpPr txBox="1">
            <a:spLocks noChangeArrowheads="1"/>
          </p:cNvSpPr>
          <p:nvPr/>
        </p:nvSpPr>
        <p:spPr bwMode="auto">
          <a:xfrm>
            <a:off x="581444" y="681783"/>
            <a:ext cx="76581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Khoa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alt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28: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endParaRPr lang="en-US" alt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29094" y="1958786"/>
            <a:ext cx="71628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fr-FR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fr-FR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fr-FR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biện</a:t>
            </a:r>
            <a:r>
              <a:rPr lang="fr-FR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fr-FR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fr-FR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fr-FR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fr-FR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fr-FR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là: </a:t>
            </a:r>
            <a:endParaRPr lang="en-US" sz="2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fr-FR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fr-FR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fr-FR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fr-FR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fr-FR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fr-FR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xung</a:t>
            </a:r>
            <a:r>
              <a:rPr lang="fr-FR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fr-FR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fr-FR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fr-FR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fr-FR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fr-FR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fr-FR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fr-FR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fr-FR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fr-FR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hoại</a:t>
            </a:r>
            <a:r>
              <a:rPr lang="fr-FR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fr-FR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fr-FR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fr-FR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fr-FR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Xử</a:t>
            </a:r>
            <a:r>
              <a:rPr lang="fr-FR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fr-FR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fr-FR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thải</a:t>
            </a:r>
            <a:r>
              <a:rPr lang="fr-FR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fr-FR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fr-FR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r-FR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fr-FR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fr-FR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fr-FR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fr-FR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thoát</a:t>
            </a:r>
            <a:r>
              <a:rPr lang="fr-FR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fr-FR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thải</a:t>
            </a:r>
            <a:r>
              <a:rPr lang="fr-FR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113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5" descr="gtbrd013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1588"/>
            <a:ext cx="9296400" cy="514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1" name="Subtitle 2"/>
          <p:cNvSpPr txBox="1">
            <a:spLocks/>
          </p:cNvSpPr>
          <p:nvPr/>
        </p:nvSpPr>
        <p:spPr bwMode="auto">
          <a:xfrm>
            <a:off x="1408113" y="1139825"/>
            <a:ext cx="6453187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14" tIns="40807" rIns="81614" bIns="40807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44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Chúc các em </a:t>
            </a:r>
          </a:p>
          <a:p>
            <a:pPr eaLnBrk="1" hangingPunct="1">
              <a:buFontTx/>
              <a:buNone/>
            </a:pPr>
            <a:r>
              <a:rPr lang="en-US" altLang="en-US" sz="44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chăm ngoan, </a:t>
            </a:r>
          </a:p>
          <a:p>
            <a:pPr eaLnBrk="1" hangingPunct="1">
              <a:buFontTx/>
              <a:buNone/>
            </a:pPr>
            <a:r>
              <a:rPr lang="en-US" altLang="en-US" sz="44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học tốt!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0" y="1367298"/>
            <a:ext cx="3124200" cy="5334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Khoa</a:t>
            </a:r>
            <a:r>
              <a:rPr lang="en-US" sz="2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0243" name="Group 3"/>
          <p:cNvGrpSpPr>
            <a:grpSpLocks/>
          </p:cNvGrpSpPr>
          <p:nvPr/>
        </p:nvGrpSpPr>
        <p:grpSpPr bwMode="auto">
          <a:xfrm>
            <a:off x="0" y="4286250"/>
            <a:ext cx="1447800" cy="857250"/>
            <a:chOff x="2256" y="1536"/>
            <a:chExt cx="1176" cy="744"/>
          </a:xfrm>
        </p:grpSpPr>
        <p:pic>
          <p:nvPicPr>
            <p:cNvPr id="10267" name="Picture 4" descr="pretty_flower_purple_hb"/>
            <p:cNvPicPr>
              <a:picLocks noChangeAspect="1" noChangeArrowheads="1" noCrop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4" y="1632"/>
              <a:ext cx="648" cy="6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0268" name="Group 5"/>
            <p:cNvGrpSpPr>
              <a:grpSpLocks/>
            </p:cNvGrpSpPr>
            <p:nvPr/>
          </p:nvGrpSpPr>
          <p:grpSpPr bwMode="auto">
            <a:xfrm>
              <a:off x="2256" y="1536"/>
              <a:ext cx="864" cy="744"/>
              <a:chOff x="2256" y="1536"/>
              <a:chExt cx="864" cy="744"/>
            </a:xfrm>
          </p:grpSpPr>
          <p:pic>
            <p:nvPicPr>
              <p:cNvPr id="10269" name="Picture 6" descr="pretty_flower_red_hb"/>
              <p:cNvPicPr>
                <a:picLocks noChangeAspect="1" noChangeArrowheads="1" noCrop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44" y="1680"/>
                <a:ext cx="576" cy="5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270" name="Picture 7" descr="pretty_flower_yellow_hb"/>
              <p:cNvPicPr>
                <a:picLocks noChangeAspect="1" noChangeArrowheads="1" noCrop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00" y="1536"/>
                <a:ext cx="552" cy="5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271" name="Picture 8" descr="pretty_flower_orange_hb"/>
              <p:cNvPicPr>
                <a:picLocks noChangeAspect="1" noChangeArrowheads="1" noCrop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56" y="1632"/>
                <a:ext cx="648" cy="6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10244" name="Group 9"/>
          <p:cNvGrpSpPr>
            <a:grpSpLocks/>
          </p:cNvGrpSpPr>
          <p:nvPr/>
        </p:nvGrpSpPr>
        <p:grpSpPr bwMode="auto">
          <a:xfrm>
            <a:off x="7924800" y="4400550"/>
            <a:ext cx="1219200" cy="742950"/>
            <a:chOff x="2256" y="1536"/>
            <a:chExt cx="1176" cy="744"/>
          </a:xfrm>
        </p:grpSpPr>
        <p:pic>
          <p:nvPicPr>
            <p:cNvPr id="10262" name="Picture 10" descr="pretty_flower_purple_hb"/>
            <p:cNvPicPr>
              <a:picLocks noChangeAspect="1" noChangeArrowheads="1" noCrop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4" y="1632"/>
              <a:ext cx="648" cy="6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0263" name="Group 11"/>
            <p:cNvGrpSpPr>
              <a:grpSpLocks/>
            </p:cNvGrpSpPr>
            <p:nvPr/>
          </p:nvGrpSpPr>
          <p:grpSpPr bwMode="auto">
            <a:xfrm>
              <a:off x="2256" y="1536"/>
              <a:ext cx="864" cy="744"/>
              <a:chOff x="2256" y="1536"/>
              <a:chExt cx="864" cy="744"/>
            </a:xfrm>
          </p:grpSpPr>
          <p:pic>
            <p:nvPicPr>
              <p:cNvPr id="10264" name="Picture 12" descr="pretty_flower_red_hb"/>
              <p:cNvPicPr>
                <a:picLocks noChangeAspect="1" noChangeArrowheads="1" noCrop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44" y="1680"/>
                <a:ext cx="576" cy="5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265" name="Picture 13" descr="pretty_flower_yellow_hb"/>
              <p:cNvPicPr>
                <a:picLocks noChangeAspect="1" noChangeArrowheads="1" noCrop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00" y="1536"/>
                <a:ext cx="552" cy="5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266" name="Picture 14" descr="pretty_flower_orange_hb"/>
              <p:cNvPicPr>
                <a:picLocks noChangeAspect="1" noChangeArrowheads="1" noCrop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56" y="1632"/>
                <a:ext cx="648" cy="6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10245" name="Group 15"/>
          <p:cNvGrpSpPr>
            <a:grpSpLocks/>
          </p:cNvGrpSpPr>
          <p:nvPr/>
        </p:nvGrpSpPr>
        <p:grpSpPr bwMode="auto">
          <a:xfrm>
            <a:off x="7924800" y="0"/>
            <a:ext cx="1219200" cy="742950"/>
            <a:chOff x="2256" y="1536"/>
            <a:chExt cx="1176" cy="744"/>
          </a:xfrm>
        </p:grpSpPr>
        <p:pic>
          <p:nvPicPr>
            <p:cNvPr id="10257" name="Picture 16" descr="pretty_flower_purple_hb"/>
            <p:cNvPicPr>
              <a:picLocks noChangeAspect="1" noChangeArrowheads="1" noCrop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4" y="1632"/>
              <a:ext cx="648" cy="6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0258" name="Group 17"/>
            <p:cNvGrpSpPr>
              <a:grpSpLocks/>
            </p:cNvGrpSpPr>
            <p:nvPr/>
          </p:nvGrpSpPr>
          <p:grpSpPr bwMode="auto">
            <a:xfrm>
              <a:off x="2256" y="1536"/>
              <a:ext cx="864" cy="744"/>
              <a:chOff x="2256" y="1536"/>
              <a:chExt cx="864" cy="744"/>
            </a:xfrm>
          </p:grpSpPr>
          <p:pic>
            <p:nvPicPr>
              <p:cNvPr id="10259" name="Picture 18" descr="pretty_flower_red_hb"/>
              <p:cNvPicPr>
                <a:picLocks noChangeAspect="1" noChangeArrowheads="1" noCrop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44" y="1680"/>
                <a:ext cx="576" cy="5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260" name="Picture 19" descr="pretty_flower_yellow_hb"/>
              <p:cNvPicPr>
                <a:picLocks noChangeAspect="1" noChangeArrowheads="1" noCrop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00" y="1536"/>
                <a:ext cx="552" cy="5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261" name="Picture 20" descr="pretty_flower_orange_hb"/>
              <p:cNvPicPr>
                <a:picLocks noChangeAspect="1" noChangeArrowheads="1" noCrop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56" y="1632"/>
                <a:ext cx="648" cy="6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10246" name="Group 21"/>
          <p:cNvGrpSpPr>
            <a:grpSpLocks/>
          </p:cNvGrpSpPr>
          <p:nvPr/>
        </p:nvGrpSpPr>
        <p:grpSpPr bwMode="auto">
          <a:xfrm>
            <a:off x="0" y="0"/>
            <a:ext cx="1219200" cy="742950"/>
            <a:chOff x="2256" y="1536"/>
            <a:chExt cx="1176" cy="744"/>
          </a:xfrm>
        </p:grpSpPr>
        <p:pic>
          <p:nvPicPr>
            <p:cNvPr id="10252" name="Picture 22" descr="pretty_flower_purple_hb"/>
            <p:cNvPicPr>
              <a:picLocks noChangeAspect="1" noChangeArrowheads="1" noCrop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4" y="1632"/>
              <a:ext cx="648" cy="6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0253" name="Group 23"/>
            <p:cNvGrpSpPr>
              <a:grpSpLocks/>
            </p:cNvGrpSpPr>
            <p:nvPr/>
          </p:nvGrpSpPr>
          <p:grpSpPr bwMode="auto">
            <a:xfrm>
              <a:off x="2256" y="1536"/>
              <a:ext cx="864" cy="744"/>
              <a:chOff x="2256" y="1536"/>
              <a:chExt cx="864" cy="744"/>
            </a:xfrm>
          </p:grpSpPr>
          <p:pic>
            <p:nvPicPr>
              <p:cNvPr id="10254" name="Picture 24" descr="pretty_flower_red_hb"/>
              <p:cNvPicPr>
                <a:picLocks noChangeAspect="1" noChangeArrowheads="1" noCrop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44" y="1680"/>
                <a:ext cx="576" cy="5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255" name="Picture 25" descr="pretty_flower_yellow_hb"/>
              <p:cNvPicPr>
                <a:picLocks noChangeAspect="1" noChangeArrowheads="1" noCrop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00" y="1536"/>
                <a:ext cx="552" cy="5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256" name="Picture 26" descr="pretty_flower_orange_hb"/>
              <p:cNvPicPr>
                <a:picLocks noChangeAspect="1" noChangeArrowheads="1" noCrop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56" y="1632"/>
                <a:ext cx="648" cy="6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46108" name="Text Box 28"/>
          <p:cNvSpPr txBox="1">
            <a:spLocks noChangeArrowheads="1"/>
          </p:cNvSpPr>
          <p:nvPr/>
        </p:nvSpPr>
        <p:spPr bwMode="auto">
          <a:xfrm>
            <a:off x="671804" y="1430030"/>
            <a:ext cx="7633996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 sz="4400" b="1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109" name="Text Box 29"/>
          <p:cNvSpPr txBox="1">
            <a:spLocks noChangeArrowheads="1"/>
          </p:cNvSpPr>
          <p:nvPr/>
        </p:nvSpPr>
        <p:spPr bwMode="auto">
          <a:xfrm>
            <a:off x="0" y="3371850"/>
            <a:ext cx="9144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600" b="1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</a:p>
        </p:txBody>
      </p:sp>
      <p:sp>
        <p:nvSpPr>
          <p:cNvPr id="10250" name="Text Box 30"/>
          <p:cNvSpPr txBox="1">
            <a:spLocks noChangeArrowheads="1"/>
          </p:cNvSpPr>
          <p:nvPr/>
        </p:nvSpPr>
        <p:spPr bwMode="auto">
          <a:xfrm>
            <a:off x="577467" y="2061477"/>
            <a:ext cx="8001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28: BẢO VỆ NGUỒN NƯỚC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: Rounded Corners 13"/>
          <p:cNvSpPr/>
          <p:nvPr/>
        </p:nvSpPr>
        <p:spPr>
          <a:xfrm>
            <a:off x="1257387" y="1028741"/>
            <a:ext cx="6900863" cy="956370"/>
          </a:xfrm>
          <a:prstGeom prst="roundRect">
            <a:avLst>
              <a:gd name="adj" fmla="val 50000"/>
            </a:avLst>
          </a:prstGeom>
          <a:noFill/>
          <a:ln w="76200">
            <a:solidFill>
              <a:srgbClr val="FE365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9" tIns="45005" rIns="90009" bIns="45005"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17550" lvl="1" indent="-2603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437005" lvl="2" indent="-52260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2154555" lvl="3" indent="-78295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873375" lvl="4" indent="-10445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eaLnBrk="1" hangingPunct="1">
              <a:buNone/>
            </a:pPr>
            <a:endParaRPr sz="21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: Rounded Corners 22"/>
          <p:cNvSpPr/>
          <p:nvPr/>
        </p:nvSpPr>
        <p:spPr>
          <a:xfrm>
            <a:off x="1257388" y="2228860"/>
            <a:ext cx="6975872" cy="1068884"/>
          </a:xfrm>
          <a:prstGeom prst="roundRect">
            <a:avLst>
              <a:gd name="adj" fmla="val 50000"/>
            </a:avLst>
          </a:prstGeom>
          <a:noFill/>
          <a:ln w="76200">
            <a:solidFill>
              <a:srgbClr val="FF9B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9" tIns="45005" rIns="90009" bIns="45005" anchor="ctr"/>
          <a:lstStyle/>
          <a:p>
            <a:pPr defTabSz="514350">
              <a:defRPr/>
            </a:pPr>
            <a:r>
              <a:rPr lang="en-US" sz="2100" i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sz="2100" i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331882" y="423306"/>
            <a:ext cx="2515748" cy="499912"/>
          </a:xfrm>
          <a:prstGeom prst="rect">
            <a:avLst/>
          </a:prstGeom>
          <a:noFill/>
        </p:spPr>
        <p:txBody>
          <a:bodyPr wrap="none" lIns="90009" tIns="45005" rIns="90009" bIns="45005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defTabSz="514350">
              <a:defRPr/>
            </a:pPr>
            <a:r>
              <a:rPr lang="en-US" sz="2658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658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58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658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58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658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58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endParaRPr lang="en-US" sz="2658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532312" y="1082391"/>
            <a:ext cx="641145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50"/>
              </a:spcBef>
              <a:spcAft>
                <a:spcPts val="150"/>
              </a:spcAft>
            </a:pPr>
            <a:r>
              <a:rPr lang="it-IT" sz="2100" b="1" kern="140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 </a:t>
            </a:r>
            <a:r>
              <a:rPr lang="it-IT" sz="2100" kern="140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Kể được những việc nên làm và không nên làm để bảo vệ nguồn </a:t>
            </a:r>
            <a:r>
              <a:rPr lang="it-IT" sz="2100" kern="1400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nước.</a:t>
            </a:r>
            <a:endParaRPr lang="en-US" sz="2100" kern="1400">
              <a:solidFill>
                <a:srgbClr val="0000CC"/>
              </a:solidFill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32312" y="2405510"/>
            <a:ext cx="641145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it-IT" sz="2100" kern="140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Có ý thức bảo vệ nguồn nước và truyên truyền nhắc nhở mọi người cùng thực hiện</a:t>
            </a:r>
            <a:endParaRPr lang="en-US" sz="2100" kern="1400">
              <a:solidFill>
                <a:srgbClr val="0000CC"/>
              </a:solidFill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9835334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700"/>
            <a:ext cx="9144000" cy="5130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122" name="TextBox 13"/>
          <p:cNvSpPr txBox="1">
            <a:spLocks noChangeArrowheads="1"/>
          </p:cNvSpPr>
          <p:nvPr/>
        </p:nvSpPr>
        <p:spPr bwMode="auto">
          <a:xfrm>
            <a:off x="1371600" y="1885950"/>
            <a:ext cx="62865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vi-VN" altLang="en-US" sz="4950" b="1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4950" b="1">
                <a:solidFill>
                  <a:srgbClr val="FF0000"/>
                </a:solidFill>
                <a:latin typeface="Times New Roman" panose="02020603050405020304" pitchFamily="18" charset="0"/>
              </a:rPr>
              <a:t> KHÁM PHÁ</a:t>
            </a:r>
            <a:endParaRPr lang="en-US" sz="4950" b="1">
              <a:solidFill>
                <a:srgbClr val="FF0000"/>
              </a:solidFill>
              <a:latin typeface="Times New Roman" panose="02020603050405020304" pitchFamily="18" charset="0"/>
              <a:ea typeface="HP001 5Ha" pitchFamily="34" charset="-127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Google Shape;212;p32"/>
          <p:cNvPicPr preferRelativeResize="0">
            <a:picLocks noChangeAspect="1"/>
          </p:cNvPicPr>
          <p:nvPr/>
        </p:nvPicPr>
        <p:blipFill>
          <a:blip r:embed="rId3"/>
          <a:srcRect l="8891" t="21025" b="16969"/>
          <a:stretch>
            <a:fillRect/>
          </a:stretch>
        </p:blipFill>
        <p:spPr>
          <a:xfrm>
            <a:off x="892077" y="1246584"/>
            <a:ext cx="2004715" cy="79742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2467" name="Google Shape;213;p32"/>
          <p:cNvPicPr preferRelativeResize="0">
            <a:picLocks noChangeAspect="1"/>
          </p:cNvPicPr>
          <p:nvPr/>
        </p:nvPicPr>
        <p:blipFill>
          <a:blip r:embed="rId4"/>
          <a:srcRect l="8891" t="18300" b="16734"/>
          <a:stretch>
            <a:fillRect/>
          </a:stretch>
        </p:blipFill>
        <p:spPr>
          <a:xfrm>
            <a:off x="892077" y="1751112"/>
            <a:ext cx="2004715" cy="83314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2468" name="Google Shape;214;p32"/>
          <p:cNvSpPr>
            <a:spLocks noGrp="1"/>
          </p:cNvSpPr>
          <p:nvPr>
            <p:ph type="title"/>
          </p:nvPr>
        </p:nvSpPr>
        <p:spPr>
          <a:xfrm>
            <a:off x="2771776" y="1596629"/>
            <a:ext cx="3738860" cy="802779"/>
          </a:xfrm>
          <a:ln/>
        </p:spPr>
        <p:txBody>
          <a:bodyPr spcFirstLastPara="1" vert="horz" wrap="square" lIns="89997" tIns="89997" rIns="89997" bIns="89997" numCol="1" anchor="t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ct val="0"/>
              </a:spcBef>
              <a:spcAft>
                <a:spcPct val="0"/>
              </a:spcAft>
              <a:buNone/>
            </a:pPr>
            <a:r>
              <a:rPr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HOẠT </a:t>
            </a:r>
            <a:r>
              <a:rPr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ĐỘNG </a:t>
            </a:r>
            <a:r>
              <a:rPr lang="en-US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zh-CN" altLang="x-none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+mj-cs"/>
            </a:endParaRPr>
          </a:p>
        </p:txBody>
      </p:sp>
      <p:sp>
        <p:nvSpPr>
          <p:cNvPr id="62469" name="Google Shape;214;p32"/>
          <p:cNvSpPr>
            <a:spLocks noGrp="1"/>
          </p:cNvSpPr>
          <p:nvPr>
            <p:ph type="title"/>
          </p:nvPr>
        </p:nvSpPr>
        <p:spPr>
          <a:xfrm>
            <a:off x="2114615" y="2571751"/>
            <a:ext cx="5029067" cy="802779"/>
          </a:xfrm>
          <a:ln/>
        </p:spPr>
        <p:txBody>
          <a:bodyPr spcFirstLastPara="1" vert="horz" wrap="square" lIns="89997" tIns="89997" rIns="89997" bIns="89997" numCol="1" anchor="t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ct val="0"/>
              </a:spcBef>
              <a:spcAft>
                <a:spcPct val="0"/>
              </a:spcAft>
              <a:buNone/>
            </a:pPr>
            <a:r>
              <a:rPr lang="en-US" sz="2756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SỐ BIỆN PHÁP BẢO VỆ NGUỒN NƯỚC</a:t>
            </a:r>
            <a:endParaRPr lang="zh-CN" altLang="x-none" sz="2756" b="1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1117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3138488" y="2571750"/>
            <a:ext cx="2729011" cy="1905000"/>
            <a:chOff x="1976" y="2217"/>
            <a:chExt cx="1783" cy="1552"/>
          </a:xfrm>
        </p:grpSpPr>
        <p:pic>
          <p:nvPicPr>
            <p:cNvPr id="13333" name="Picture 3" descr="1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76" y="2217"/>
              <a:ext cx="1783" cy="15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334" name="WordArt 4"/>
            <p:cNvSpPr>
              <a:spLocks noChangeArrowheads="1" noChangeShapeType="1" noTextEdit="1"/>
            </p:cNvSpPr>
            <p:nvPr/>
          </p:nvSpPr>
          <p:spPr bwMode="auto">
            <a:xfrm rot="5400000">
              <a:off x="3598" y="3566"/>
              <a:ext cx="98" cy="147"/>
            </a:xfrm>
            <a:prstGeom prst="rect">
              <a:avLst/>
            </a:prstGeom>
          </p:spPr>
          <p:txBody>
            <a:bodyPr vert="wordArtVert"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fontAlgn="auto"/>
              <a:r>
                <a:rPr lang="en-US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</a:p>
          </p:txBody>
        </p:sp>
      </p:grpSp>
      <p:grpSp>
        <p:nvGrpSpPr>
          <p:cNvPr id="3" name="Group 5"/>
          <p:cNvGrpSpPr>
            <a:grpSpLocks/>
          </p:cNvGrpSpPr>
          <p:nvPr/>
        </p:nvGrpSpPr>
        <p:grpSpPr bwMode="auto">
          <a:xfrm>
            <a:off x="6096000" y="2571750"/>
            <a:ext cx="2743200" cy="1905000"/>
            <a:chOff x="3780" y="2202"/>
            <a:chExt cx="1953" cy="1545"/>
          </a:xfrm>
        </p:grpSpPr>
        <p:pic>
          <p:nvPicPr>
            <p:cNvPr id="13331" name="Picture 6" descr="15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80" y="2202"/>
              <a:ext cx="1953" cy="15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332" name="WordArt 7"/>
            <p:cNvSpPr>
              <a:spLocks noChangeArrowheads="1" noChangeShapeType="1" noTextEdit="1"/>
            </p:cNvSpPr>
            <p:nvPr/>
          </p:nvSpPr>
          <p:spPr bwMode="auto">
            <a:xfrm rot="5400000">
              <a:off x="5497" y="3527"/>
              <a:ext cx="98" cy="147"/>
            </a:xfrm>
            <a:prstGeom prst="rect">
              <a:avLst/>
            </a:prstGeom>
          </p:spPr>
          <p:txBody>
            <a:bodyPr vert="wordArtVert"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fontAlgn="auto"/>
              <a:r>
                <a:rPr lang="en-US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6</a:t>
              </a:r>
            </a:p>
          </p:txBody>
        </p:sp>
      </p:grpSp>
      <p:grpSp>
        <p:nvGrpSpPr>
          <p:cNvPr id="4" name="Group 8"/>
          <p:cNvGrpSpPr>
            <a:grpSpLocks/>
          </p:cNvGrpSpPr>
          <p:nvPr/>
        </p:nvGrpSpPr>
        <p:grpSpPr bwMode="auto">
          <a:xfrm>
            <a:off x="457200" y="2430462"/>
            <a:ext cx="2609850" cy="2046287"/>
            <a:chOff x="9" y="2211"/>
            <a:chExt cx="1872" cy="1549"/>
          </a:xfrm>
        </p:grpSpPr>
        <p:pic>
          <p:nvPicPr>
            <p:cNvPr id="13329" name="Picture 9" descr="05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" y="2211"/>
              <a:ext cx="1872" cy="15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330" name="WordArt 10"/>
            <p:cNvSpPr>
              <a:spLocks noChangeArrowheads="1" noChangeShapeType="1" noTextEdit="1"/>
            </p:cNvSpPr>
            <p:nvPr/>
          </p:nvSpPr>
          <p:spPr bwMode="auto">
            <a:xfrm rot="5400000">
              <a:off x="1705" y="3539"/>
              <a:ext cx="98" cy="147"/>
            </a:xfrm>
            <a:prstGeom prst="rect">
              <a:avLst/>
            </a:prstGeom>
          </p:spPr>
          <p:txBody>
            <a:bodyPr vert="wordArtVert"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fontAlgn="auto"/>
              <a:r>
                <a:rPr lang="en-US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</p:grpSp>
      <p:grpSp>
        <p:nvGrpSpPr>
          <p:cNvPr id="5" name="Group 11"/>
          <p:cNvGrpSpPr>
            <a:grpSpLocks/>
          </p:cNvGrpSpPr>
          <p:nvPr/>
        </p:nvGrpSpPr>
        <p:grpSpPr bwMode="auto">
          <a:xfrm>
            <a:off x="528463" y="290036"/>
            <a:ext cx="2609850" cy="1812925"/>
            <a:chOff x="80" y="55"/>
            <a:chExt cx="1941" cy="1563"/>
          </a:xfrm>
        </p:grpSpPr>
        <p:pic>
          <p:nvPicPr>
            <p:cNvPr id="13327" name="Picture 12" descr="04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" y="55"/>
              <a:ext cx="1941" cy="1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328" name="WordArt 13"/>
            <p:cNvSpPr>
              <a:spLocks noChangeArrowheads="1" noChangeShapeType="1" noTextEdit="1"/>
            </p:cNvSpPr>
            <p:nvPr/>
          </p:nvSpPr>
          <p:spPr bwMode="auto">
            <a:xfrm rot="5400000">
              <a:off x="1729" y="1487"/>
              <a:ext cx="98" cy="99"/>
            </a:xfrm>
            <a:prstGeom prst="rect">
              <a:avLst/>
            </a:prstGeom>
          </p:spPr>
          <p:txBody>
            <a:bodyPr vert="wordArtVert"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fontAlgn="auto"/>
              <a:r>
                <a:rPr lang="en-US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  <p:grpSp>
        <p:nvGrpSpPr>
          <p:cNvPr id="6" name="Group 14"/>
          <p:cNvGrpSpPr>
            <a:grpSpLocks/>
          </p:cNvGrpSpPr>
          <p:nvPr/>
        </p:nvGrpSpPr>
        <p:grpSpPr bwMode="auto">
          <a:xfrm>
            <a:off x="3125788" y="273050"/>
            <a:ext cx="2924175" cy="1905000"/>
            <a:chOff x="1986" y="117"/>
            <a:chExt cx="1851" cy="1503"/>
          </a:xfrm>
        </p:grpSpPr>
        <p:pic>
          <p:nvPicPr>
            <p:cNvPr id="13325" name="Picture 15" descr="06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86" y="117"/>
              <a:ext cx="1851" cy="15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326" name="WordArt 16"/>
            <p:cNvSpPr>
              <a:spLocks noChangeArrowheads="1" noChangeShapeType="1" noTextEdit="1"/>
            </p:cNvSpPr>
            <p:nvPr/>
          </p:nvSpPr>
          <p:spPr bwMode="auto">
            <a:xfrm rot="5400000">
              <a:off x="3599" y="1415"/>
              <a:ext cx="98" cy="147"/>
            </a:xfrm>
            <a:prstGeom prst="rect">
              <a:avLst/>
            </a:prstGeom>
          </p:spPr>
          <p:txBody>
            <a:bodyPr vert="wordArtVert"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fontAlgn="auto"/>
              <a:r>
                <a:rPr lang="en-US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</p:grpSp>
      <p:grpSp>
        <p:nvGrpSpPr>
          <p:cNvPr id="7" name="Group 17"/>
          <p:cNvGrpSpPr>
            <a:grpSpLocks/>
          </p:cNvGrpSpPr>
          <p:nvPr/>
        </p:nvGrpSpPr>
        <p:grpSpPr bwMode="auto">
          <a:xfrm>
            <a:off x="6096000" y="339356"/>
            <a:ext cx="2667000" cy="1812925"/>
            <a:chOff x="3846" y="120"/>
            <a:chExt cx="1872" cy="1560"/>
          </a:xfrm>
        </p:grpSpPr>
        <p:pic>
          <p:nvPicPr>
            <p:cNvPr id="13323" name="Picture 18" descr="14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6" y="120"/>
              <a:ext cx="1872" cy="15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324" name="WordArt 19"/>
            <p:cNvSpPr>
              <a:spLocks noChangeArrowheads="1" noChangeShapeType="1" noTextEdit="1"/>
            </p:cNvSpPr>
            <p:nvPr/>
          </p:nvSpPr>
          <p:spPr bwMode="auto">
            <a:xfrm rot="5400000">
              <a:off x="5593" y="1532"/>
              <a:ext cx="98" cy="147"/>
            </a:xfrm>
            <a:prstGeom prst="rect">
              <a:avLst/>
            </a:prstGeom>
          </p:spPr>
          <p:txBody>
            <a:bodyPr vert="wordArtVert"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fontAlgn="auto"/>
              <a:r>
                <a:rPr lang="en-US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</a:p>
          </p:txBody>
        </p:sp>
      </p:grpSp>
      <p:sp>
        <p:nvSpPr>
          <p:cNvPr id="8200" name="Rectangle 21"/>
          <p:cNvSpPr>
            <a:spLocks noChangeArrowheads="1"/>
          </p:cNvSpPr>
          <p:nvPr/>
        </p:nvSpPr>
        <p:spPr bwMode="auto">
          <a:xfrm>
            <a:off x="287412" y="4404444"/>
            <a:ext cx="9067800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2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 sát tranh và nêu những việc làm trong mỗi tranh.</a:t>
            </a:r>
          </a:p>
        </p:txBody>
      </p:sp>
      <p:sp>
        <p:nvSpPr>
          <p:cNvPr id="8201" name="Rectangle 22"/>
          <p:cNvSpPr>
            <a:spLocks noChangeArrowheads="1"/>
          </p:cNvSpPr>
          <p:nvPr/>
        </p:nvSpPr>
        <p:spPr bwMode="auto">
          <a:xfrm>
            <a:off x="228601" y="4732336"/>
            <a:ext cx="8763000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2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 em những việc làm đó nên làm hay không nên làm ? Vì sao?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0" grpId="0"/>
      <p:bldP spid="820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8" name="Group 4"/>
          <p:cNvGrpSpPr>
            <a:grpSpLocks/>
          </p:cNvGrpSpPr>
          <p:nvPr/>
        </p:nvGrpSpPr>
        <p:grpSpPr bwMode="auto">
          <a:xfrm>
            <a:off x="1066800" y="514350"/>
            <a:ext cx="7239000" cy="3600450"/>
            <a:chOff x="27" y="117"/>
            <a:chExt cx="1941" cy="1563"/>
          </a:xfrm>
        </p:grpSpPr>
        <p:pic>
          <p:nvPicPr>
            <p:cNvPr id="14340" name="Picture 5" descr="0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" y="117"/>
              <a:ext cx="1941" cy="1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341" name="WordArt 6"/>
            <p:cNvSpPr>
              <a:spLocks noChangeArrowheads="1" noChangeShapeType="1" noTextEdit="1"/>
            </p:cNvSpPr>
            <p:nvPr/>
          </p:nvSpPr>
          <p:spPr bwMode="auto">
            <a:xfrm rot="5400000">
              <a:off x="1729" y="1487"/>
              <a:ext cx="98" cy="99"/>
            </a:xfrm>
            <a:prstGeom prst="rect">
              <a:avLst/>
            </a:prstGeom>
          </p:spPr>
          <p:txBody>
            <a:bodyPr vert="wordArtVert"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fontAlgn="auto"/>
              <a:r>
                <a:rPr lang="en-US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  <p:sp>
        <p:nvSpPr>
          <p:cNvPr id="15368" name="Text Box 8"/>
          <p:cNvSpPr txBox="1">
            <a:spLocks noChangeArrowheads="1"/>
          </p:cNvSpPr>
          <p:nvPr/>
        </p:nvSpPr>
        <p:spPr bwMode="auto">
          <a:xfrm>
            <a:off x="2971800" y="4324350"/>
            <a:ext cx="3048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Không nên làm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8" grpId="0"/>
    </p:bldLst>
  </p:timing>
</p:sld>
</file>

<file path=ppt/theme/theme1.xml><?xml version="1.0" encoding="utf-8"?>
<a:theme xmlns:a="http://schemas.openxmlformats.org/drawingml/2006/main" name="Ocean">
  <a:themeElements>
    <a:clrScheme name="Ocean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Ocea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Ocean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760</TotalTime>
  <Words>641</Words>
  <Application>Microsoft Office PowerPoint</Application>
  <PresentationFormat>On-screen Show (16:9)</PresentationFormat>
  <Paragraphs>100</Paragraphs>
  <Slides>33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33</vt:i4>
      </vt:variant>
    </vt:vector>
  </HeadingPairs>
  <TitlesOfParts>
    <vt:vector size="44" baseType="lpstr">
      <vt:lpstr>SimSun</vt:lpstr>
      <vt:lpstr>.VnTime</vt:lpstr>
      <vt:lpstr>Arial</vt:lpstr>
      <vt:lpstr>Calibri</vt:lpstr>
      <vt:lpstr>Coming Soon</vt:lpstr>
      <vt:lpstr>HP001 5Ha</vt:lpstr>
      <vt:lpstr>Tahoma</vt:lpstr>
      <vt:lpstr>Times New Roman</vt:lpstr>
      <vt:lpstr>Wingdings</vt:lpstr>
      <vt:lpstr>Ocean</vt:lpstr>
      <vt:lpstr>Default Design</vt:lpstr>
      <vt:lpstr>PowerPoint Presentation</vt:lpstr>
      <vt:lpstr>PowerPoint Presentation</vt:lpstr>
      <vt:lpstr>PowerPoint Presentation</vt:lpstr>
      <vt:lpstr> Khoa học </vt:lpstr>
      <vt:lpstr>PowerPoint Presentation</vt:lpstr>
      <vt:lpstr>PowerPoint Presentation</vt:lpstr>
      <vt:lpstr>HOẠT ĐỘNG 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HOẠT ĐỘNG 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.</dc:creator>
  <cp:lastModifiedBy>Admin</cp:lastModifiedBy>
  <cp:revision>80</cp:revision>
  <dcterms:created xsi:type="dcterms:W3CDTF">2010-11-11T13:22:50Z</dcterms:created>
  <dcterms:modified xsi:type="dcterms:W3CDTF">2022-11-29T14:11:29Z</dcterms:modified>
</cp:coreProperties>
</file>