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08" r:id="rId6"/>
    <p:sldMasterId id="2147483720" r:id="rId7"/>
  </p:sldMasterIdLst>
  <p:notesMasterIdLst>
    <p:notesMasterId r:id="rId35"/>
  </p:notesMasterIdLst>
  <p:sldIdLst>
    <p:sldId id="328" r:id="rId8"/>
    <p:sldId id="270" r:id="rId9"/>
    <p:sldId id="271" r:id="rId10"/>
    <p:sldId id="272" r:id="rId11"/>
    <p:sldId id="268" r:id="rId12"/>
    <p:sldId id="256" r:id="rId13"/>
    <p:sldId id="257" r:id="rId14"/>
    <p:sldId id="258" r:id="rId15"/>
    <p:sldId id="259" r:id="rId16"/>
    <p:sldId id="260" r:id="rId17"/>
    <p:sldId id="261" r:id="rId18"/>
    <p:sldId id="266" r:id="rId19"/>
    <p:sldId id="322" r:id="rId20"/>
    <p:sldId id="273" r:id="rId21"/>
    <p:sldId id="274" r:id="rId22"/>
    <p:sldId id="275" r:id="rId23"/>
    <p:sldId id="276" r:id="rId24"/>
    <p:sldId id="277" r:id="rId25"/>
    <p:sldId id="278" r:id="rId26"/>
    <p:sldId id="283" r:id="rId27"/>
    <p:sldId id="316" r:id="rId28"/>
    <p:sldId id="317" r:id="rId29"/>
    <p:sldId id="326" r:id="rId30"/>
    <p:sldId id="324" r:id="rId31"/>
    <p:sldId id="325" r:id="rId32"/>
    <p:sldId id="323" r:id="rId33"/>
    <p:sldId id="327" r:id="rId34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6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07" autoAdjust="0"/>
    <p:restoredTop sz="94660"/>
  </p:normalViewPr>
  <p:slideViewPr>
    <p:cSldViewPr>
      <p:cViewPr varScale="1">
        <p:scale>
          <a:sx n="92" d="100"/>
          <a:sy n="92" d="100"/>
        </p:scale>
        <p:origin x="756" y="72"/>
      </p:cViewPr>
      <p:guideLst>
        <p:guide orient="horz" pos="2160"/>
        <p:guide pos="2880"/>
        <p:guide orient="horz" pos="16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presProps" Target="pres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AD32E4-5DAD-4604-879D-0F827554A76F}" type="datetimeFigureOut">
              <a:rPr lang="en-US" smtClean="0"/>
              <a:t>12/14/2022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6589D5-2A69-4441-9822-40E975B96C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7235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6589D5-2A69-4441-9822-40E975B96C8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3067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1" y="0"/>
            <a:ext cx="8805863" cy="5143500"/>
            <a:chOff x="0" y="0"/>
            <a:chExt cx="5547" cy="4320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 rot="-215207">
              <a:off x="3690" y="234"/>
              <a:ext cx="1857" cy="3625"/>
              <a:chOff x="3010" y="778"/>
              <a:chExt cx="1857" cy="3625"/>
            </a:xfrm>
          </p:grpSpPr>
          <p:sp>
            <p:nvSpPr>
              <p:cNvPr id="39" name="Freeform 4"/>
              <p:cNvSpPr>
                <a:spLocks/>
              </p:cNvSpPr>
              <p:nvPr userDrawn="1"/>
            </p:nvSpPr>
            <p:spPr bwMode="ltGray">
              <a:xfrm rot="12185230" flipV="1">
                <a:off x="3534" y="778"/>
                <a:ext cx="1333" cy="1485"/>
              </a:xfrm>
              <a:custGeom>
                <a:avLst/>
                <a:gdLst>
                  <a:gd name="T0" fmla="*/ 567142 w 596"/>
                  <a:gd name="T1" fmla="*/ 12463502 h 666"/>
                  <a:gd name="T2" fmla="*/ 203036 w 596"/>
                  <a:gd name="T3" fmla="*/ 11478852 h 666"/>
                  <a:gd name="T4" fmla="*/ 0 w 596"/>
                  <a:gd name="T5" fmla="*/ 9726558 h 666"/>
                  <a:gd name="T6" fmla="*/ 141305 w 596"/>
                  <a:gd name="T7" fmla="*/ 7478801 h 666"/>
                  <a:gd name="T8" fmla="*/ 876600 w 596"/>
                  <a:gd name="T9" fmla="*/ 5088127 h 666"/>
                  <a:gd name="T10" fmla="*/ 2408816 w 596"/>
                  <a:gd name="T11" fmla="*/ 2825090 h 666"/>
                  <a:gd name="T12" fmla="*/ 4979578 w 596"/>
                  <a:gd name="T13" fmla="*/ 1042370 h 666"/>
                  <a:gd name="T14" fmla="*/ 8650079 w 596"/>
                  <a:gd name="T15" fmla="*/ 61081 h 666"/>
                  <a:gd name="T16" fmla="*/ 13317922 w 596"/>
                  <a:gd name="T17" fmla="*/ 303676 h 666"/>
                  <a:gd name="T18" fmla="*/ 16967200 w 596"/>
                  <a:gd name="T19" fmla="*/ 2296825 h 666"/>
                  <a:gd name="T20" fmla="*/ 19412273 w 596"/>
                  <a:gd name="T21" fmla="*/ 5562088 h 666"/>
                  <a:gd name="T22" fmla="*/ 20716256 w 596"/>
                  <a:gd name="T23" fmla="*/ 9556573 h 666"/>
                  <a:gd name="T24" fmla="*/ 20853490 w 596"/>
                  <a:gd name="T25" fmla="*/ 13775498 h 666"/>
                  <a:gd name="T26" fmla="*/ 19837831 w 596"/>
                  <a:gd name="T27" fmla="*/ 17683746 h 666"/>
                  <a:gd name="T28" fmla="*/ 17765367 w 596"/>
                  <a:gd name="T29" fmla="*/ 20703857 h 666"/>
                  <a:gd name="T30" fmla="*/ 14620342 w 596"/>
                  <a:gd name="T31" fmla="*/ 22322179 h 666"/>
                  <a:gd name="T32" fmla="*/ 13631882 w 596"/>
                  <a:gd name="T33" fmla="*/ 22179387 h 666"/>
                  <a:gd name="T34" fmla="*/ 15448238 w 596"/>
                  <a:gd name="T35" fmla="*/ 20780312 h 666"/>
                  <a:gd name="T36" fmla="*/ 16888770 w 596"/>
                  <a:gd name="T37" fmla="*/ 18319680 h 666"/>
                  <a:gd name="T38" fmla="*/ 17828607 w 596"/>
                  <a:gd name="T39" fmla="*/ 15279549 h 666"/>
                  <a:gd name="T40" fmla="*/ 18219355 w 596"/>
                  <a:gd name="T41" fmla="*/ 11962125 h 666"/>
                  <a:gd name="T42" fmla="*/ 18016472 w 596"/>
                  <a:gd name="T43" fmla="*/ 8685074 h 666"/>
                  <a:gd name="T44" fmla="*/ 17001095 w 596"/>
                  <a:gd name="T45" fmla="*/ 5859092 h 666"/>
                  <a:gd name="T46" fmla="*/ 15166234 w 596"/>
                  <a:gd name="T47" fmla="*/ 3771931 h 666"/>
                  <a:gd name="T48" fmla="*/ 11957958 w 596"/>
                  <a:gd name="T49" fmla="*/ 2517871 h 666"/>
                  <a:gd name="T50" fmla="*/ 8616993 w 596"/>
                  <a:gd name="T51" fmla="*/ 2052888 h 666"/>
                  <a:gd name="T52" fmla="*/ 6094975 w 596"/>
                  <a:gd name="T53" fmla="*/ 2383958 h 666"/>
                  <a:gd name="T54" fmla="*/ 4244688 w 596"/>
                  <a:gd name="T55" fmla="*/ 3398860 h 666"/>
                  <a:gd name="T56" fmla="*/ 2940873 w 596"/>
                  <a:gd name="T57" fmla="*/ 5011672 h 666"/>
                  <a:gd name="T58" fmla="*/ 1988460 w 596"/>
                  <a:gd name="T59" fmla="*/ 6928359 h 666"/>
                  <a:gd name="T60" fmla="*/ 1393039 w 596"/>
                  <a:gd name="T61" fmla="*/ 9149246 h 666"/>
                  <a:gd name="T62" fmla="*/ 987350 w 596"/>
                  <a:gd name="T63" fmla="*/ 11419113 h 66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596" h="666">
                    <a:moveTo>
                      <a:pt x="22" y="372"/>
                    </a:moveTo>
                    <a:lnTo>
                      <a:pt x="16" y="370"/>
                    </a:lnTo>
                    <a:lnTo>
                      <a:pt x="10" y="360"/>
                    </a:lnTo>
                    <a:lnTo>
                      <a:pt x="6" y="341"/>
                    </a:lnTo>
                    <a:lnTo>
                      <a:pt x="1" y="318"/>
                    </a:lnTo>
                    <a:lnTo>
                      <a:pt x="0" y="289"/>
                    </a:lnTo>
                    <a:lnTo>
                      <a:pt x="0" y="257"/>
                    </a:lnTo>
                    <a:lnTo>
                      <a:pt x="4" y="222"/>
                    </a:lnTo>
                    <a:lnTo>
                      <a:pt x="13" y="187"/>
                    </a:lnTo>
                    <a:lnTo>
                      <a:pt x="25" y="151"/>
                    </a:lnTo>
                    <a:lnTo>
                      <a:pt x="45" y="116"/>
                    </a:lnTo>
                    <a:lnTo>
                      <a:pt x="69" y="84"/>
                    </a:lnTo>
                    <a:lnTo>
                      <a:pt x="101" y="55"/>
                    </a:lnTo>
                    <a:lnTo>
                      <a:pt x="142" y="31"/>
                    </a:lnTo>
                    <a:lnTo>
                      <a:pt x="190" y="13"/>
                    </a:lnTo>
                    <a:lnTo>
                      <a:pt x="247" y="2"/>
                    </a:lnTo>
                    <a:lnTo>
                      <a:pt x="314" y="0"/>
                    </a:lnTo>
                    <a:lnTo>
                      <a:pt x="380" y="9"/>
                    </a:lnTo>
                    <a:lnTo>
                      <a:pt x="436" y="33"/>
                    </a:lnTo>
                    <a:lnTo>
                      <a:pt x="484" y="68"/>
                    </a:lnTo>
                    <a:lnTo>
                      <a:pt x="524" y="113"/>
                    </a:lnTo>
                    <a:lnTo>
                      <a:pt x="554" y="165"/>
                    </a:lnTo>
                    <a:lnTo>
                      <a:pt x="577" y="222"/>
                    </a:lnTo>
                    <a:lnTo>
                      <a:pt x="591" y="284"/>
                    </a:lnTo>
                    <a:lnTo>
                      <a:pt x="596" y="347"/>
                    </a:lnTo>
                    <a:lnTo>
                      <a:pt x="595" y="409"/>
                    </a:lnTo>
                    <a:lnTo>
                      <a:pt x="585" y="469"/>
                    </a:lnTo>
                    <a:lnTo>
                      <a:pt x="566" y="525"/>
                    </a:lnTo>
                    <a:lnTo>
                      <a:pt x="540" y="574"/>
                    </a:lnTo>
                    <a:lnTo>
                      <a:pt x="507" y="615"/>
                    </a:lnTo>
                    <a:lnTo>
                      <a:pt x="465" y="645"/>
                    </a:lnTo>
                    <a:lnTo>
                      <a:pt x="417" y="663"/>
                    </a:lnTo>
                    <a:lnTo>
                      <a:pt x="360" y="666"/>
                    </a:lnTo>
                    <a:lnTo>
                      <a:pt x="389" y="659"/>
                    </a:lnTo>
                    <a:lnTo>
                      <a:pt x="417" y="642"/>
                    </a:lnTo>
                    <a:lnTo>
                      <a:pt x="441" y="617"/>
                    </a:lnTo>
                    <a:lnTo>
                      <a:pt x="463" y="583"/>
                    </a:lnTo>
                    <a:lnTo>
                      <a:pt x="482" y="544"/>
                    </a:lnTo>
                    <a:lnTo>
                      <a:pt x="497" y="501"/>
                    </a:lnTo>
                    <a:lnTo>
                      <a:pt x="509" y="454"/>
                    </a:lnTo>
                    <a:lnTo>
                      <a:pt x="517" y="404"/>
                    </a:lnTo>
                    <a:lnTo>
                      <a:pt x="520" y="355"/>
                    </a:lnTo>
                    <a:lnTo>
                      <a:pt x="519" y="305"/>
                    </a:lnTo>
                    <a:lnTo>
                      <a:pt x="514" y="258"/>
                    </a:lnTo>
                    <a:lnTo>
                      <a:pt x="502" y="213"/>
                    </a:lnTo>
                    <a:lnTo>
                      <a:pt x="485" y="174"/>
                    </a:lnTo>
                    <a:lnTo>
                      <a:pt x="462" y="139"/>
                    </a:lnTo>
                    <a:lnTo>
                      <a:pt x="433" y="112"/>
                    </a:lnTo>
                    <a:lnTo>
                      <a:pt x="397" y="93"/>
                    </a:lnTo>
                    <a:lnTo>
                      <a:pt x="341" y="75"/>
                    </a:lnTo>
                    <a:lnTo>
                      <a:pt x="290" y="65"/>
                    </a:lnTo>
                    <a:lnTo>
                      <a:pt x="246" y="61"/>
                    </a:lnTo>
                    <a:lnTo>
                      <a:pt x="207" y="63"/>
                    </a:lnTo>
                    <a:lnTo>
                      <a:pt x="174" y="71"/>
                    </a:lnTo>
                    <a:lnTo>
                      <a:pt x="146" y="84"/>
                    </a:lnTo>
                    <a:lnTo>
                      <a:pt x="121" y="101"/>
                    </a:lnTo>
                    <a:lnTo>
                      <a:pt x="101" y="123"/>
                    </a:lnTo>
                    <a:lnTo>
                      <a:pt x="84" y="149"/>
                    </a:lnTo>
                    <a:lnTo>
                      <a:pt x="69" y="176"/>
                    </a:lnTo>
                    <a:lnTo>
                      <a:pt x="57" y="206"/>
                    </a:lnTo>
                    <a:lnTo>
                      <a:pt x="48" y="239"/>
                    </a:lnTo>
                    <a:lnTo>
                      <a:pt x="40" y="272"/>
                    </a:lnTo>
                    <a:lnTo>
                      <a:pt x="33" y="305"/>
                    </a:lnTo>
                    <a:lnTo>
                      <a:pt x="28" y="339"/>
                    </a:lnTo>
                    <a:lnTo>
                      <a:pt x="22" y="372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0" name="Freeform 5"/>
              <p:cNvSpPr>
                <a:spLocks/>
              </p:cNvSpPr>
              <p:nvPr userDrawn="1"/>
            </p:nvSpPr>
            <p:spPr bwMode="ltGray">
              <a:xfrm rot="12185230" flipV="1">
                <a:off x="4029" y="1802"/>
                <a:ext cx="571" cy="531"/>
              </a:xfrm>
              <a:custGeom>
                <a:avLst/>
                <a:gdLst>
                  <a:gd name="T0" fmla="*/ 0 w 257"/>
                  <a:gd name="T1" fmla="*/ 0 h 237"/>
                  <a:gd name="T2" fmla="*/ 0 w 257"/>
                  <a:gd name="T3" fmla="*/ 892152 h 237"/>
                  <a:gd name="T4" fmla="*/ 105628 w 257"/>
                  <a:gd name="T5" fmla="*/ 1791204 h 237"/>
                  <a:gd name="T6" fmla="*/ 187039 w 257"/>
                  <a:gd name="T7" fmla="*/ 2684781 h 237"/>
                  <a:gd name="T8" fmla="*/ 345575 w 257"/>
                  <a:gd name="T9" fmla="*/ 3522271 h 237"/>
                  <a:gd name="T10" fmla="*/ 580751 w 257"/>
                  <a:gd name="T11" fmla="*/ 4270990 h 237"/>
                  <a:gd name="T12" fmla="*/ 864025 w 257"/>
                  <a:gd name="T13" fmla="*/ 5055315 h 237"/>
                  <a:gd name="T14" fmla="*/ 1215972 w 257"/>
                  <a:gd name="T15" fmla="*/ 5779104 h 237"/>
                  <a:gd name="T16" fmla="*/ 1635897 w 257"/>
                  <a:gd name="T17" fmla="*/ 6384746 h 237"/>
                  <a:gd name="T18" fmla="*/ 2154307 w 257"/>
                  <a:gd name="T19" fmla="*/ 6961574 h 237"/>
                  <a:gd name="T20" fmla="*/ 2760965 w 257"/>
                  <a:gd name="T21" fmla="*/ 7456051 h 237"/>
                  <a:gd name="T22" fmla="*/ 3411725 w 257"/>
                  <a:gd name="T23" fmla="*/ 7857424 h 237"/>
                  <a:gd name="T24" fmla="*/ 4212223 w 257"/>
                  <a:gd name="T25" fmla="*/ 8176165 h 237"/>
                  <a:gd name="T26" fmla="*/ 5079101 w 257"/>
                  <a:gd name="T27" fmla="*/ 8383663 h 237"/>
                  <a:gd name="T28" fmla="*/ 6050056 w 257"/>
                  <a:gd name="T29" fmla="*/ 8498272 h 237"/>
                  <a:gd name="T30" fmla="*/ 7072537 w 257"/>
                  <a:gd name="T31" fmla="*/ 8463840 h 237"/>
                  <a:gd name="T32" fmla="*/ 8262403 w 257"/>
                  <a:gd name="T33" fmla="*/ 8319654 h 237"/>
                  <a:gd name="T34" fmla="*/ 7201927 w 257"/>
                  <a:gd name="T35" fmla="*/ 8140571 h 237"/>
                  <a:gd name="T36" fmla="*/ 6263779 w 257"/>
                  <a:gd name="T37" fmla="*/ 7891670 h 237"/>
                  <a:gd name="T38" fmla="*/ 5469782 w 257"/>
                  <a:gd name="T39" fmla="*/ 7598886 h 237"/>
                  <a:gd name="T40" fmla="*/ 4759732 w 257"/>
                  <a:gd name="T41" fmla="*/ 7312753 h 237"/>
                  <a:gd name="T42" fmla="*/ 4109467 w 257"/>
                  <a:gd name="T43" fmla="*/ 6914548 h 237"/>
                  <a:gd name="T44" fmla="*/ 3603032 w 257"/>
                  <a:gd name="T45" fmla="*/ 6529102 h 237"/>
                  <a:gd name="T46" fmla="*/ 3123970 w 257"/>
                  <a:gd name="T47" fmla="*/ 6062194 h 237"/>
                  <a:gd name="T48" fmla="*/ 2701634 w 257"/>
                  <a:gd name="T49" fmla="*/ 5549902 h 237"/>
                  <a:gd name="T50" fmla="*/ 2312726 w 257"/>
                  <a:gd name="T51" fmla="*/ 5055315 h 237"/>
                  <a:gd name="T52" fmla="*/ 1967268 w 257"/>
                  <a:gd name="T53" fmla="*/ 4478485 h 237"/>
                  <a:gd name="T54" fmla="*/ 1679193 w 257"/>
                  <a:gd name="T55" fmla="*/ 3841169 h 237"/>
                  <a:gd name="T56" fmla="*/ 1386561 w 257"/>
                  <a:gd name="T57" fmla="*/ 3149612 h 237"/>
                  <a:gd name="T58" fmla="*/ 1055184 w 257"/>
                  <a:gd name="T59" fmla="*/ 2477075 h 237"/>
                  <a:gd name="T60" fmla="*/ 736297 w 257"/>
                  <a:gd name="T61" fmla="*/ 1680095 h 237"/>
                  <a:gd name="T62" fmla="*/ 388887 w 257"/>
                  <a:gd name="T63" fmla="*/ 863594 h 237"/>
                  <a:gd name="T64" fmla="*/ 0 w 257"/>
                  <a:gd name="T65" fmla="*/ 0 h 23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257" h="237">
                    <a:moveTo>
                      <a:pt x="0" y="0"/>
                    </a:moveTo>
                    <a:lnTo>
                      <a:pt x="0" y="25"/>
                    </a:lnTo>
                    <a:lnTo>
                      <a:pt x="3" y="50"/>
                    </a:lnTo>
                    <a:lnTo>
                      <a:pt x="6" y="75"/>
                    </a:lnTo>
                    <a:lnTo>
                      <a:pt x="11" y="98"/>
                    </a:lnTo>
                    <a:lnTo>
                      <a:pt x="18" y="119"/>
                    </a:lnTo>
                    <a:lnTo>
                      <a:pt x="27" y="141"/>
                    </a:lnTo>
                    <a:lnTo>
                      <a:pt x="38" y="161"/>
                    </a:lnTo>
                    <a:lnTo>
                      <a:pt x="51" y="178"/>
                    </a:lnTo>
                    <a:lnTo>
                      <a:pt x="67" y="194"/>
                    </a:lnTo>
                    <a:lnTo>
                      <a:pt x="86" y="208"/>
                    </a:lnTo>
                    <a:lnTo>
                      <a:pt x="106" y="219"/>
                    </a:lnTo>
                    <a:lnTo>
                      <a:pt x="131" y="228"/>
                    </a:lnTo>
                    <a:lnTo>
                      <a:pt x="158" y="234"/>
                    </a:lnTo>
                    <a:lnTo>
                      <a:pt x="188" y="237"/>
                    </a:lnTo>
                    <a:lnTo>
                      <a:pt x="220" y="236"/>
                    </a:lnTo>
                    <a:lnTo>
                      <a:pt x="257" y="232"/>
                    </a:lnTo>
                    <a:lnTo>
                      <a:pt x="224" y="227"/>
                    </a:lnTo>
                    <a:lnTo>
                      <a:pt x="195" y="220"/>
                    </a:lnTo>
                    <a:lnTo>
                      <a:pt x="170" y="212"/>
                    </a:lnTo>
                    <a:lnTo>
                      <a:pt x="148" y="204"/>
                    </a:lnTo>
                    <a:lnTo>
                      <a:pt x="128" y="193"/>
                    </a:lnTo>
                    <a:lnTo>
                      <a:pt x="112" y="182"/>
                    </a:lnTo>
                    <a:lnTo>
                      <a:pt x="97" y="169"/>
                    </a:lnTo>
                    <a:lnTo>
                      <a:pt x="84" y="155"/>
                    </a:lnTo>
                    <a:lnTo>
                      <a:pt x="72" y="141"/>
                    </a:lnTo>
                    <a:lnTo>
                      <a:pt x="61" y="125"/>
                    </a:lnTo>
                    <a:lnTo>
                      <a:pt x="52" y="107"/>
                    </a:lnTo>
                    <a:lnTo>
                      <a:pt x="43" y="88"/>
                    </a:lnTo>
                    <a:lnTo>
                      <a:pt x="33" y="69"/>
                    </a:lnTo>
                    <a:lnTo>
                      <a:pt x="23" y="47"/>
                    </a:lnTo>
                    <a:lnTo>
                      <a:pt x="12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1" name="Freeform 6"/>
              <p:cNvSpPr>
                <a:spLocks/>
              </p:cNvSpPr>
              <p:nvPr userDrawn="1"/>
            </p:nvSpPr>
            <p:spPr bwMode="ltGray">
              <a:xfrm rot="12185230" flipV="1">
                <a:off x="3639" y="2167"/>
                <a:ext cx="277" cy="249"/>
              </a:xfrm>
              <a:custGeom>
                <a:avLst/>
                <a:gdLst>
                  <a:gd name="T0" fmla="*/ 2655159 w 124"/>
                  <a:gd name="T1" fmla="*/ 0 h 110"/>
                  <a:gd name="T2" fmla="*/ 4278815 w 124"/>
                  <a:gd name="T3" fmla="*/ 4416162 h 110"/>
                  <a:gd name="T4" fmla="*/ 4140542 w 124"/>
                  <a:gd name="T5" fmla="*/ 4380218 h 110"/>
                  <a:gd name="T6" fmla="*/ 3691380 w 124"/>
                  <a:gd name="T7" fmla="*/ 4309905 h 110"/>
                  <a:gd name="T8" fmla="*/ 3075203 w 124"/>
                  <a:gd name="T9" fmla="*/ 4143077 h 110"/>
                  <a:gd name="T10" fmla="*/ 2352105 w 124"/>
                  <a:gd name="T11" fmla="*/ 4055583 h 110"/>
                  <a:gd name="T12" fmla="*/ 1562519 w 124"/>
                  <a:gd name="T13" fmla="*/ 3981340 h 110"/>
                  <a:gd name="T14" fmla="*/ 863277 w 124"/>
                  <a:gd name="T15" fmla="*/ 4023317 h 110"/>
                  <a:gd name="T16" fmla="*/ 313119 w 124"/>
                  <a:gd name="T17" fmla="*/ 4182351 h 110"/>
                  <a:gd name="T18" fmla="*/ 0 w 124"/>
                  <a:gd name="T19" fmla="*/ 4511158 h 110"/>
                  <a:gd name="T20" fmla="*/ 140169 w 124"/>
                  <a:gd name="T21" fmla="*/ 4023317 h 110"/>
                  <a:gd name="T22" fmla="*/ 275867 w 124"/>
                  <a:gd name="T23" fmla="*/ 3639192 h 110"/>
                  <a:gd name="T24" fmla="*/ 554340 w 124"/>
                  <a:gd name="T25" fmla="*/ 3366086 h 110"/>
                  <a:gd name="T26" fmla="*/ 863277 w 124"/>
                  <a:gd name="T27" fmla="*/ 3111821 h 110"/>
                  <a:gd name="T28" fmla="*/ 1238324 w 124"/>
                  <a:gd name="T29" fmla="*/ 2949167 h 110"/>
                  <a:gd name="T30" fmla="*/ 1624768 w 124"/>
                  <a:gd name="T31" fmla="*/ 2910593 h 110"/>
                  <a:gd name="T32" fmla="*/ 2038917 w 124"/>
                  <a:gd name="T33" fmla="*/ 2910593 h 110"/>
                  <a:gd name="T34" fmla="*/ 2487768 w 124"/>
                  <a:gd name="T35" fmla="*/ 3038065 h 110"/>
                  <a:gd name="T36" fmla="*/ 2515859 w 124"/>
                  <a:gd name="T37" fmla="*/ 2910593 h 110"/>
                  <a:gd name="T38" fmla="*/ 2404778 w 124"/>
                  <a:gd name="T39" fmla="*/ 2295579 h 110"/>
                  <a:gd name="T40" fmla="*/ 2314829 w 124"/>
                  <a:gd name="T41" fmla="*/ 1557393 h 110"/>
                  <a:gd name="T42" fmla="*/ 2239898 w 124"/>
                  <a:gd name="T43" fmla="*/ 1232473 h 110"/>
                  <a:gd name="T44" fmla="*/ 2179088 w 124"/>
                  <a:gd name="T45" fmla="*/ 1232473 h 110"/>
                  <a:gd name="T46" fmla="*/ 2101668 w 124"/>
                  <a:gd name="T47" fmla="*/ 1190521 h 110"/>
                  <a:gd name="T48" fmla="*/ 2038917 w 124"/>
                  <a:gd name="T49" fmla="*/ 1070526 h 110"/>
                  <a:gd name="T50" fmla="*/ 1961544 w 124"/>
                  <a:gd name="T51" fmla="*/ 942322 h 110"/>
                  <a:gd name="T52" fmla="*/ 1961544 w 124"/>
                  <a:gd name="T53" fmla="*/ 776991 h 110"/>
                  <a:gd name="T54" fmla="*/ 2038917 w 124"/>
                  <a:gd name="T55" fmla="*/ 575554 h 110"/>
                  <a:gd name="T56" fmla="*/ 2267618 w 124"/>
                  <a:gd name="T57" fmla="*/ 329518 h 110"/>
                  <a:gd name="T58" fmla="*/ 2655159 w 124"/>
                  <a:gd name="T59" fmla="*/ 0 h 110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124" h="110">
                    <a:moveTo>
                      <a:pt x="77" y="0"/>
                    </a:moveTo>
                    <a:lnTo>
                      <a:pt x="124" y="108"/>
                    </a:lnTo>
                    <a:lnTo>
                      <a:pt x="120" y="107"/>
                    </a:lnTo>
                    <a:lnTo>
                      <a:pt x="107" y="105"/>
                    </a:lnTo>
                    <a:lnTo>
                      <a:pt x="89" y="101"/>
                    </a:lnTo>
                    <a:lnTo>
                      <a:pt x="68" y="99"/>
                    </a:lnTo>
                    <a:lnTo>
                      <a:pt x="45" y="97"/>
                    </a:lnTo>
                    <a:lnTo>
                      <a:pt x="25" y="98"/>
                    </a:lnTo>
                    <a:lnTo>
                      <a:pt x="9" y="102"/>
                    </a:lnTo>
                    <a:lnTo>
                      <a:pt x="0" y="110"/>
                    </a:lnTo>
                    <a:lnTo>
                      <a:pt x="4" y="98"/>
                    </a:lnTo>
                    <a:lnTo>
                      <a:pt x="8" y="89"/>
                    </a:lnTo>
                    <a:lnTo>
                      <a:pt x="16" y="82"/>
                    </a:lnTo>
                    <a:lnTo>
                      <a:pt x="25" y="76"/>
                    </a:lnTo>
                    <a:lnTo>
                      <a:pt x="36" y="72"/>
                    </a:lnTo>
                    <a:lnTo>
                      <a:pt x="47" y="71"/>
                    </a:lnTo>
                    <a:lnTo>
                      <a:pt x="59" y="71"/>
                    </a:lnTo>
                    <a:lnTo>
                      <a:pt x="72" y="74"/>
                    </a:lnTo>
                    <a:lnTo>
                      <a:pt x="73" y="71"/>
                    </a:lnTo>
                    <a:lnTo>
                      <a:pt x="70" y="56"/>
                    </a:lnTo>
                    <a:lnTo>
                      <a:pt x="67" y="38"/>
                    </a:lnTo>
                    <a:lnTo>
                      <a:pt x="65" y="30"/>
                    </a:lnTo>
                    <a:lnTo>
                      <a:pt x="63" y="30"/>
                    </a:lnTo>
                    <a:lnTo>
                      <a:pt x="61" y="29"/>
                    </a:lnTo>
                    <a:lnTo>
                      <a:pt x="59" y="26"/>
                    </a:lnTo>
                    <a:lnTo>
                      <a:pt x="57" y="23"/>
                    </a:lnTo>
                    <a:lnTo>
                      <a:pt x="57" y="19"/>
                    </a:lnTo>
                    <a:lnTo>
                      <a:pt x="59" y="14"/>
                    </a:lnTo>
                    <a:lnTo>
                      <a:pt x="66" y="8"/>
                    </a:lnTo>
                    <a:lnTo>
                      <a:pt x="77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2" name="Freeform 7"/>
              <p:cNvSpPr>
                <a:spLocks/>
              </p:cNvSpPr>
              <p:nvPr userDrawn="1"/>
            </p:nvSpPr>
            <p:spPr bwMode="ltGray">
              <a:xfrm rot="12185230" flipV="1">
                <a:off x="3979" y="977"/>
                <a:ext cx="245" cy="347"/>
              </a:xfrm>
              <a:custGeom>
                <a:avLst/>
                <a:gdLst>
                  <a:gd name="T0" fmla="*/ 0 w 109"/>
                  <a:gd name="T1" fmla="*/ 0 h 156"/>
                  <a:gd name="T2" fmla="*/ 184384 w 109"/>
                  <a:gd name="T3" fmla="*/ 26412 h 156"/>
                  <a:gd name="T4" fmla="*/ 664656 w 109"/>
                  <a:gd name="T5" fmla="*/ 157098 h 156"/>
                  <a:gd name="T6" fmla="*/ 1382661 w 109"/>
                  <a:gd name="T7" fmla="*/ 394408 h 156"/>
                  <a:gd name="T8" fmla="*/ 2158560 w 109"/>
                  <a:gd name="T9" fmla="*/ 777284 h 156"/>
                  <a:gd name="T10" fmla="*/ 2906921 w 109"/>
                  <a:gd name="T11" fmla="*/ 1438224 h 156"/>
                  <a:gd name="T12" fmla="*/ 3593608 w 109"/>
                  <a:gd name="T13" fmla="*/ 2315627 h 156"/>
                  <a:gd name="T14" fmla="*/ 4009196 w 109"/>
                  <a:gd name="T15" fmla="*/ 3523229 h 156"/>
                  <a:gd name="T16" fmla="*/ 4075128 w 109"/>
                  <a:gd name="T17" fmla="*/ 5090962 h 156"/>
                  <a:gd name="T18" fmla="*/ 3919984 w 109"/>
                  <a:gd name="T19" fmla="*/ 5090962 h 156"/>
                  <a:gd name="T20" fmla="*/ 3706268 w 109"/>
                  <a:gd name="T21" fmla="*/ 5090962 h 156"/>
                  <a:gd name="T22" fmla="*/ 3476494 w 109"/>
                  <a:gd name="T23" fmla="*/ 5090962 h 156"/>
                  <a:gd name="T24" fmla="*/ 3261406 w 109"/>
                  <a:gd name="T25" fmla="*/ 5032301 h 156"/>
                  <a:gd name="T26" fmla="*/ 3025557 w 109"/>
                  <a:gd name="T27" fmla="*/ 4986790 h 156"/>
                  <a:gd name="T28" fmla="*/ 2759125 w 109"/>
                  <a:gd name="T29" fmla="*/ 4901631 h 156"/>
                  <a:gd name="T30" fmla="*/ 2461490 w 109"/>
                  <a:gd name="T31" fmla="*/ 4735102 h 156"/>
                  <a:gd name="T32" fmla="*/ 2158560 w 109"/>
                  <a:gd name="T33" fmla="*/ 4531115 h 156"/>
                  <a:gd name="T34" fmla="*/ 1975323 w 109"/>
                  <a:gd name="T35" fmla="*/ 4110070 h 156"/>
                  <a:gd name="T36" fmla="*/ 1975323 w 109"/>
                  <a:gd name="T37" fmla="*/ 3620267 h 156"/>
                  <a:gd name="T38" fmla="*/ 2093833 w 109"/>
                  <a:gd name="T39" fmla="*/ 3140959 h 156"/>
                  <a:gd name="T40" fmla="*/ 2211341 w 109"/>
                  <a:gd name="T41" fmla="*/ 2612899 h 156"/>
                  <a:gd name="T42" fmla="*/ 2093833 w 109"/>
                  <a:gd name="T43" fmla="*/ 2024945 h 156"/>
                  <a:gd name="T44" fmla="*/ 1796879 w 109"/>
                  <a:gd name="T45" fmla="*/ 1412074 h 156"/>
                  <a:gd name="T46" fmla="*/ 1160859 w 109"/>
                  <a:gd name="T47" fmla="*/ 743572 h 156"/>
                  <a:gd name="T48" fmla="*/ 0 w 109"/>
                  <a:gd name="T49" fmla="*/ 0 h 15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09" h="156">
                    <a:moveTo>
                      <a:pt x="0" y="0"/>
                    </a:moveTo>
                    <a:lnTo>
                      <a:pt x="5" y="1"/>
                    </a:lnTo>
                    <a:lnTo>
                      <a:pt x="18" y="5"/>
                    </a:lnTo>
                    <a:lnTo>
                      <a:pt x="37" y="12"/>
                    </a:lnTo>
                    <a:lnTo>
                      <a:pt x="58" y="24"/>
                    </a:lnTo>
                    <a:lnTo>
                      <a:pt x="78" y="44"/>
                    </a:lnTo>
                    <a:lnTo>
                      <a:pt x="96" y="71"/>
                    </a:lnTo>
                    <a:lnTo>
                      <a:pt x="107" y="108"/>
                    </a:lnTo>
                    <a:lnTo>
                      <a:pt x="109" y="156"/>
                    </a:lnTo>
                    <a:lnTo>
                      <a:pt x="105" y="156"/>
                    </a:lnTo>
                    <a:lnTo>
                      <a:pt x="99" y="156"/>
                    </a:lnTo>
                    <a:lnTo>
                      <a:pt x="93" y="156"/>
                    </a:lnTo>
                    <a:lnTo>
                      <a:pt x="87" y="154"/>
                    </a:lnTo>
                    <a:lnTo>
                      <a:pt x="81" y="153"/>
                    </a:lnTo>
                    <a:lnTo>
                      <a:pt x="74" y="150"/>
                    </a:lnTo>
                    <a:lnTo>
                      <a:pt x="66" y="145"/>
                    </a:lnTo>
                    <a:lnTo>
                      <a:pt x="58" y="139"/>
                    </a:lnTo>
                    <a:lnTo>
                      <a:pt x="53" y="126"/>
                    </a:lnTo>
                    <a:lnTo>
                      <a:pt x="53" y="111"/>
                    </a:lnTo>
                    <a:lnTo>
                      <a:pt x="56" y="96"/>
                    </a:lnTo>
                    <a:lnTo>
                      <a:pt x="59" y="80"/>
                    </a:lnTo>
                    <a:lnTo>
                      <a:pt x="56" y="62"/>
                    </a:lnTo>
                    <a:lnTo>
                      <a:pt x="48" y="43"/>
                    </a:lnTo>
                    <a:lnTo>
                      <a:pt x="31" y="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3" name="Freeform 8"/>
              <p:cNvSpPr>
                <a:spLocks/>
              </p:cNvSpPr>
              <p:nvPr userDrawn="1"/>
            </p:nvSpPr>
            <p:spPr bwMode="ltGray">
              <a:xfrm rot="12185230" flipV="1">
                <a:off x="3845" y="2207"/>
                <a:ext cx="103" cy="209"/>
              </a:xfrm>
              <a:custGeom>
                <a:avLst/>
                <a:gdLst>
                  <a:gd name="T0" fmla="*/ 1099476 w 46"/>
                  <a:gd name="T1" fmla="*/ 0 h 94"/>
                  <a:gd name="T2" fmla="*/ 716007 w 46"/>
                  <a:gd name="T3" fmla="*/ 1228669 h 94"/>
                  <a:gd name="T4" fmla="*/ 539044 w 46"/>
                  <a:gd name="T5" fmla="*/ 2016712 h 94"/>
                  <a:gd name="T6" fmla="*/ 396232 w 46"/>
                  <a:gd name="T7" fmla="*/ 2565813 h 94"/>
                  <a:gd name="T8" fmla="*/ 0 w 46"/>
                  <a:gd name="T9" fmla="*/ 3053076 h 94"/>
                  <a:gd name="T10" fmla="*/ 424716 w 46"/>
                  <a:gd name="T11" fmla="*/ 2860229 h 94"/>
                  <a:gd name="T12" fmla="*/ 823440 w 46"/>
                  <a:gd name="T13" fmla="*/ 2598546 h 94"/>
                  <a:gd name="T14" fmla="*/ 1143210 w 46"/>
                  <a:gd name="T15" fmla="*/ 2232476 h 94"/>
                  <a:gd name="T16" fmla="*/ 1431839 w 46"/>
                  <a:gd name="T17" fmla="*/ 1850697 h 94"/>
                  <a:gd name="T18" fmla="*/ 1603233 w 46"/>
                  <a:gd name="T19" fmla="*/ 1431779 h 94"/>
                  <a:gd name="T20" fmla="*/ 1638419 w 46"/>
                  <a:gd name="T21" fmla="*/ 977019 h 94"/>
                  <a:gd name="T22" fmla="*/ 1488525 w 46"/>
                  <a:gd name="T23" fmla="*/ 477841 h 94"/>
                  <a:gd name="T24" fmla="*/ 1099476 w 46"/>
                  <a:gd name="T25" fmla="*/ 0 h 9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6" h="94">
                    <a:moveTo>
                      <a:pt x="31" y="0"/>
                    </a:moveTo>
                    <a:lnTo>
                      <a:pt x="20" y="38"/>
                    </a:lnTo>
                    <a:lnTo>
                      <a:pt x="15" y="62"/>
                    </a:lnTo>
                    <a:lnTo>
                      <a:pt x="11" y="79"/>
                    </a:lnTo>
                    <a:lnTo>
                      <a:pt x="0" y="94"/>
                    </a:lnTo>
                    <a:lnTo>
                      <a:pt x="12" y="88"/>
                    </a:lnTo>
                    <a:lnTo>
                      <a:pt x="23" y="80"/>
                    </a:lnTo>
                    <a:lnTo>
                      <a:pt x="32" y="69"/>
                    </a:lnTo>
                    <a:lnTo>
                      <a:pt x="40" y="57"/>
                    </a:lnTo>
                    <a:lnTo>
                      <a:pt x="45" y="44"/>
                    </a:lnTo>
                    <a:lnTo>
                      <a:pt x="46" y="30"/>
                    </a:lnTo>
                    <a:lnTo>
                      <a:pt x="42" y="15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4" name="Freeform 9"/>
              <p:cNvSpPr>
                <a:spLocks/>
              </p:cNvSpPr>
              <p:nvPr userDrawn="1"/>
            </p:nvSpPr>
            <p:spPr bwMode="ltGray">
              <a:xfrm rot="12185230" flipV="1">
                <a:off x="3895" y="1325"/>
                <a:ext cx="120" cy="90"/>
              </a:xfrm>
              <a:custGeom>
                <a:avLst/>
                <a:gdLst>
                  <a:gd name="T0" fmla="*/ 0 w 54"/>
                  <a:gd name="T1" fmla="*/ 0 h 40"/>
                  <a:gd name="T2" fmla="*/ 26238 w 54"/>
                  <a:gd name="T3" fmla="*/ 36860 h 40"/>
                  <a:gd name="T4" fmla="*/ 187871 w 54"/>
                  <a:gd name="T5" fmla="*/ 119763 h 40"/>
                  <a:gd name="T6" fmla="*/ 417491 w 54"/>
                  <a:gd name="T7" fmla="*/ 306216 h 40"/>
                  <a:gd name="T8" fmla="*/ 677891 w 54"/>
                  <a:gd name="T9" fmla="*/ 455150 h 40"/>
                  <a:gd name="T10" fmla="*/ 927758 w 54"/>
                  <a:gd name="T11" fmla="*/ 574808 h 40"/>
                  <a:gd name="T12" fmla="*/ 1220884 w 54"/>
                  <a:gd name="T13" fmla="*/ 645748 h 40"/>
                  <a:gd name="T14" fmla="*/ 1480162 w 54"/>
                  <a:gd name="T15" fmla="*/ 688986 h 40"/>
                  <a:gd name="T16" fmla="*/ 1741862 w 54"/>
                  <a:gd name="T17" fmla="*/ 606301 h 40"/>
                  <a:gd name="T18" fmla="*/ 1708524 w 54"/>
                  <a:gd name="T19" fmla="*/ 944683 h 40"/>
                  <a:gd name="T20" fmla="*/ 1612169 w 54"/>
                  <a:gd name="T21" fmla="*/ 1250645 h 40"/>
                  <a:gd name="T22" fmla="*/ 1421907 w 54"/>
                  <a:gd name="T23" fmla="*/ 1452933 h 40"/>
                  <a:gd name="T24" fmla="*/ 1187180 w 54"/>
                  <a:gd name="T25" fmla="*/ 1519180 h 40"/>
                  <a:gd name="T26" fmla="*/ 901640 w 54"/>
                  <a:gd name="T27" fmla="*/ 1483891 h 40"/>
                  <a:gd name="T28" fmla="*/ 607813 w 54"/>
                  <a:gd name="T29" fmla="*/ 1213274 h 40"/>
                  <a:gd name="T30" fmla="*/ 320118 w 54"/>
                  <a:gd name="T31" fmla="*/ 755543 h 40"/>
                  <a:gd name="T32" fmla="*/ 0 w 54"/>
                  <a:gd name="T33" fmla="*/ 0 h 4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54" h="40">
                    <a:moveTo>
                      <a:pt x="0" y="0"/>
                    </a:moveTo>
                    <a:lnTo>
                      <a:pt x="1" y="1"/>
                    </a:lnTo>
                    <a:lnTo>
                      <a:pt x="6" y="3"/>
                    </a:lnTo>
                    <a:lnTo>
                      <a:pt x="13" y="8"/>
                    </a:lnTo>
                    <a:lnTo>
                      <a:pt x="21" y="12"/>
                    </a:lnTo>
                    <a:lnTo>
                      <a:pt x="29" y="15"/>
                    </a:lnTo>
                    <a:lnTo>
                      <a:pt x="38" y="17"/>
                    </a:lnTo>
                    <a:lnTo>
                      <a:pt x="46" y="18"/>
                    </a:lnTo>
                    <a:lnTo>
                      <a:pt x="54" y="16"/>
                    </a:lnTo>
                    <a:lnTo>
                      <a:pt x="53" y="25"/>
                    </a:lnTo>
                    <a:lnTo>
                      <a:pt x="50" y="33"/>
                    </a:lnTo>
                    <a:lnTo>
                      <a:pt x="44" y="38"/>
                    </a:lnTo>
                    <a:lnTo>
                      <a:pt x="37" y="40"/>
                    </a:lnTo>
                    <a:lnTo>
                      <a:pt x="28" y="39"/>
                    </a:lnTo>
                    <a:lnTo>
                      <a:pt x="19" y="32"/>
                    </a:lnTo>
                    <a:lnTo>
                      <a:pt x="10" y="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5" name="Freeform 10"/>
              <p:cNvSpPr>
                <a:spLocks/>
              </p:cNvSpPr>
              <p:nvPr userDrawn="1"/>
            </p:nvSpPr>
            <p:spPr bwMode="ltGray">
              <a:xfrm rot="12185230" flipV="1">
                <a:off x="3010" y="2344"/>
                <a:ext cx="330" cy="2059"/>
              </a:xfrm>
              <a:custGeom>
                <a:avLst/>
                <a:gdLst>
                  <a:gd name="T0" fmla="*/ 0 w 149"/>
                  <a:gd name="T1" fmla="*/ 0 h 704"/>
                  <a:gd name="T2" fmla="*/ 181653 w 149"/>
                  <a:gd name="T3" fmla="*/ 7093357 h 704"/>
                  <a:gd name="T4" fmla="*/ 490836 w 149"/>
                  <a:gd name="T5" fmla="*/ 16083563 h 704"/>
                  <a:gd name="T6" fmla="*/ 860241 w 149"/>
                  <a:gd name="T7" fmla="*/ 27482403 h 704"/>
                  <a:gd name="T8" fmla="*/ 1269570 w 149"/>
                  <a:gd name="T9" fmla="*/ 42311897 h 704"/>
                  <a:gd name="T10" fmla="*/ 1780866 w 149"/>
                  <a:gd name="T11" fmla="*/ 60676314 h 704"/>
                  <a:gd name="T12" fmla="*/ 2257915 w 149"/>
                  <a:gd name="T13" fmla="*/ 80378221 h 704"/>
                  <a:gd name="T14" fmla="*/ 2717958 w 149"/>
                  <a:gd name="T15" fmla="*/ 103004224 h 704"/>
                  <a:gd name="T16" fmla="*/ 3075790 w 149"/>
                  <a:gd name="T17" fmla="*/ 129248791 h 704"/>
                  <a:gd name="T18" fmla="*/ 3452755 w 149"/>
                  <a:gd name="T19" fmla="*/ 157136106 h 704"/>
                  <a:gd name="T20" fmla="*/ 3702841 w 149"/>
                  <a:gd name="T21" fmla="*/ 189280992 h 704"/>
                  <a:gd name="T22" fmla="*/ 3831282 w 149"/>
                  <a:gd name="T23" fmla="*/ 224498883 h 704"/>
                  <a:gd name="T24" fmla="*/ 3887438 w 149"/>
                  <a:gd name="T25" fmla="*/ 261313472 h 704"/>
                  <a:gd name="T26" fmla="*/ 3702841 w 149"/>
                  <a:gd name="T27" fmla="*/ 302446668 h 704"/>
                  <a:gd name="T28" fmla="*/ 3359400 w 149"/>
                  <a:gd name="T29" fmla="*/ 345995945 h 704"/>
                  <a:gd name="T30" fmla="*/ 2842323 w 149"/>
                  <a:gd name="T31" fmla="*/ 391792641 h 704"/>
                  <a:gd name="T32" fmla="*/ 2061650 w 149"/>
                  <a:gd name="T33" fmla="*/ 442263145 h 704"/>
                  <a:gd name="T34" fmla="*/ 1194839 w 149"/>
                  <a:gd name="T35" fmla="*/ 499464899 h 704"/>
                  <a:gd name="T36" fmla="*/ 652403 w 149"/>
                  <a:gd name="T37" fmla="*/ 552403228 h 704"/>
                  <a:gd name="T38" fmla="*/ 309228 w 149"/>
                  <a:gd name="T39" fmla="*/ 601273895 h 704"/>
                  <a:gd name="T40" fmla="*/ 181653 w 149"/>
                  <a:gd name="T41" fmla="*/ 648297287 h 704"/>
                  <a:gd name="T42" fmla="*/ 181653 w 149"/>
                  <a:gd name="T43" fmla="*/ 693001918 h 704"/>
                  <a:gd name="T44" fmla="*/ 252421 w 149"/>
                  <a:gd name="T45" fmla="*/ 734542734 h 704"/>
                  <a:gd name="T46" fmla="*/ 378038 w 149"/>
                  <a:gd name="T47" fmla="*/ 770998739 h 704"/>
                  <a:gd name="T48" fmla="*/ 434683 w 149"/>
                  <a:gd name="T49" fmla="*/ 806623448 h 704"/>
                  <a:gd name="T50" fmla="*/ 1269570 w 149"/>
                  <a:gd name="T51" fmla="*/ 788253317 h 704"/>
                  <a:gd name="T52" fmla="*/ 1194839 w 149"/>
                  <a:gd name="T53" fmla="*/ 779140838 h 704"/>
                  <a:gd name="T54" fmla="*/ 1112740 w 149"/>
                  <a:gd name="T55" fmla="*/ 752895826 h 704"/>
                  <a:gd name="T56" fmla="*/ 1019483 w 149"/>
                  <a:gd name="T57" fmla="*/ 712559399 h 704"/>
                  <a:gd name="T58" fmla="*/ 1087086 w 149"/>
                  <a:gd name="T59" fmla="*/ 658881816 h 704"/>
                  <a:gd name="T60" fmla="*/ 1269570 w 149"/>
                  <a:gd name="T61" fmla="*/ 594714974 h 704"/>
                  <a:gd name="T62" fmla="*/ 1780866 w 149"/>
                  <a:gd name="T63" fmla="*/ 521448266 h 704"/>
                  <a:gd name="T64" fmla="*/ 2646288 w 149"/>
                  <a:gd name="T65" fmla="*/ 442263145 h 704"/>
                  <a:gd name="T66" fmla="*/ 3981277 w 149"/>
                  <a:gd name="T67" fmla="*/ 358460043 h 704"/>
                  <a:gd name="T68" fmla="*/ 4415951 w 149"/>
                  <a:gd name="T69" fmla="*/ 319701474 h 704"/>
                  <a:gd name="T70" fmla="*/ 4597954 w 149"/>
                  <a:gd name="T71" fmla="*/ 269108296 h 704"/>
                  <a:gd name="T72" fmla="*/ 4446870 w 149"/>
                  <a:gd name="T73" fmla="*/ 210718423 h 704"/>
                  <a:gd name="T74" fmla="*/ 4037457 w 149"/>
                  <a:gd name="T75" fmla="*/ 153516659 h 704"/>
                  <a:gd name="T76" fmla="*/ 3359400 w 149"/>
                  <a:gd name="T77" fmla="*/ 97505258 h 704"/>
                  <a:gd name="T78" fmla="*/ 2490034 w 149"/>
                  <a:gd name="T79" fmla="*/ 50514795 h 704"/>
                  <a:gd name="T80" fmla="*/ 1351133 w 149"/>
                  <a:gd name="T81" fmla="*/ 16083563 h 704"/>
                  <a:gd name="T82" fmla="*/ 0 w 149"/>
                  <a:gd name="T83" fmla="*/ 0 h 704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149" h="704">
                    <a:moveTo>
                      <a:pt x="0" y="0"/>
                    </a:moveTo>
                    <a:lnTo>
                      <a:pt x="6" y="6"/>
                    </a:lnTo>
                    <a:lnTo>
                      <a:pt x="16" y="14"/>
                    </a:lnTo>
                    <a:lnTo>
                      <a:pt x="28" y="24"/>
                    </a:lnTo>
                    <a:lnTo>
                      <a:pt x="41" y="37"/>
                    </a:lnTo>
                    <a:lnTo>
                      <a:pt x="58" y="53"/>
                    </a:lnTo>
                    <a:lnTo>
                      <a:pt x="73" y="70"/>
                    </a:lnTo>
                    <a:lnTo>
                      <a:pt x="88" y="90"/>
                    </a:lnTo>
                    <a:lnTo>
                      <a:pt x="100" y="113"/>
                    </a:lnTo>
                    <a:lnTo>
                      <a:pt x="112" y="137"/>
                    </a:lnTo>
                    <a:lnTo>
                      <a:pt x="120" y="165"/>
                    </a:lnTo>
                    <a:lnTo>
                      <a:pt x="124" y="196"/>
                    </a:lnTo>
                    <a:lnTo>
                      <a:pt x="126" y="228"/>
                    </a:lnTo>
                    <a:lnTo>
                      <a:pt x="120" y="264"/>
                    </a:lnTo>
                    <a:lnTo>
                      <a:pt x="109" y="302"/>
                    </a:lnTo>
                    <a:lnTo>
                      <a:pt x="92" y="342"/>
                    </a:lnTo>
                    <a:lnTo>
                      <a:pt x="67" y="386"/>
                    </a:lnTo>
                    <a:lnTo>
                      <a:pt x="39" y="436"/>
                    </a:lnTo>
                    <a:lnTo>
                      <a:pt x="21" y="482"/>
                    </a:lnTo>
                    <a:lnTo>
                      <a:pt x="10" y="525"/>
                    </a:lnTo>
                    <a:lnTo>
                      <a:pt x="6" y="566"/>
                    </a:lnTo>
                    <a:lnTo>
                      <a:pt x="6" y="605"/>
                    </a:lnTo>
                    <a:lnTo>
                      <a:pt x="8" y="641"/>
                    </a:lnTo>
                    <a:lnTo>
                      <a:pt x="12" y="673"/>
                    </a:lnTo>
                    <a:lnTo>
                      <a:pt x="14" y="704"/>
                    </a:lnTo>
                    <a:lnTo>
                      <a:pt x="41" y="688"/>
                    </a:lnTo>
                    <a:lnTo>
                      <a:pt x="39" y="680"/>
                    </a:lnTo>
                    <a:lnTo>
                      <a:pt x="36" y="657"/>
                    </a:lnTo>
                    <a:lnTo>
                      <a:pt x="33" y="622"/>
                    </a:lnTo>
                    <a:lnTo>
                      <a:pt x="35" y="575"/>
                    </a:lnTo>
                    <a:lnTo>
                      <a:pt x="41" y="519"/>
                    </a:lnTo>
                    <a:lnTo>
                      <a:pt x="58" y="455"/>
                    </a:lnTo>
                    <a:lnTo>
                      <a:pt x="86" y="386"/>
                    </a:lnTo>
                    <a:lnTo>
                      <a:pt x="129" y="313"/>
                    </a:lnTo>
                    <a:lnTo>
                      <a:pt x="143" y="279"/>
                    </a:lnTo>
                    <a:lnTo>
                      <a:pt x="149" y="235"/>
                    </a:lnTo>
                    <a:lnTo>
                      <a:pt x="144" y="184"/>
                    </a:lnTo>
                    <a:lnTo>
                      <a:pt x="131" y="134"/>
                    </a:lnTo>
                    <a:lnTo>
                      <a:pt x="109" y="85"/>
                    </a:lnTo>
                    <a:lnTo>
                      <a:pt x="81" y="44"/>
                    </a:lnTo>
                    <a:lnTo>
                      <a:pt x="44" y="1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6" name="Freeform 11"/>
            <p:cNvSpPr>
              <a:spLocks/>
            </p:cNvSpPr>
            <p:nvPr userDrawn="1"/>
          </p:nvSpPr>
          <p:spPr bwMode="ltGray">
            <a:xfrm rot="373331" flipH="1">
              <a:off x="22" y="1957"/>
              <a:ext cx="323" cy="649"/>
            </a:xfrm>
            <a:custGeom>
              <a:avLst/>
              <a:gdLst>
                <a:gd name="T0" fmla="*/ 15798700 w 128"/>
                <a:gd name="T1" fmla="*/ 0 h 217"/>
                <a:gd name="T2" fmla="*/ 17674545 w 128"/>
                <a:gd name="T3" fmla="*/ 13858961 h 217"/>
                <a:gd name="T4" fmla="*/ 19338593 w 128"/>
                <a:gd name="T5" fmla="*/ 41449151 h 217"/>
                <a:gd name="T6" fmla="*/ 20656761 w 128"/>
                <a:gd name="T7" fmla="*/ 76906916 h 217"/>
                <a:gd name="T8" fmla="*/ 21536954 w 128"/>
                <a:gd name="T9" fmla="*/ 119393554 h 217"/>
                <a:gd name="T10" fmla="*/ 21346119 w 128"/>
                <a:gd name="T11" fmla="*/ 170067839 h 217"/>
                <a:gd name="T12" fmla="*/ 19524295 w 128"/>
                <a:gd name="T13" fmla="*/ 222278328 h 217"/>
                <a:gd name="T14" fmla="*/ 15798700 w 128"/>
                <a:gd name="T15" fmla="*/ 277074783 h 217"/>
                <a:gd name="T16" fmla="*/ 10060463 w 128"/>
                <a:gd name="T17" fmla="*/ 332382625 h 217"/>
                <a:gd name="T18" fmla="*/ 8273557 w 128"/>
                <a:gd name="T19" fmla="*/ 326198657 h 217"/>
                <a:gd name="T20" fmla="*/ 6397679 w 128"/>
                <a:gd name="T21" fmla="*/ 321622684 h 217"/>
                <a:gd name="T22" fmla="*/ 4406442 w 128"/>
                <a:gd name="T23" fmla="*/ 313889329 h 217"/>
                <a:gd name="T24" fmla="*/ 2668719 w 128"/>
                <a:gd name="T25" fmla="*/ 307705806 h 217"/>
                <a:gd name="T26" fmla="*/ 1318617 w 128"/>
                <a:gd name="T27" fmla="*/ 300216552 h 217"/>
                <a:gd name="T28" fmla="*/ 343399 w 128"/>
                <a:gd name="T29" fmla="*/ 290933475 h 217"/>
                <a:gd name="T30" fmla="*/ 0 w 128"/>
                <a:gd name="T31" fmla="*/ 280174338 h 217"/>
                <a:gd name="T32" fmla="*/ 207078 w 128"/>
                <a:gd name="T33" fmla="*/ 272440713 h 217"/>
                <a:gd name="T34" fmla="*/ 2186675 w 128"/>
                <a:gd name="T35" fmla="*/ 261678597 h 217"/>
                <a:gd name="T36" fmla="*/ 4858596 w 128"/>
                <a:gd name="T37" fmla="*/ 246955309 h 217"/>
                <a:gd name="T38" fmla="*/ 7737182 w 128"/>
                <a:gd name="T39" fmla="*/ 230011928 h 217"/>
                <a:gd name="T40" fmla="*/ 10596717 w 128"/>
                <a:gd name="T41" fmla="*/ 205332944 h 217"/>
                <a:gd name="T42" fmla="*/ 13263715 w 128"/>
                <a:gd name="T43" fmla="*/ 171597864 h 217"/>
                <a:gd name="T44" fmla="*/ 15326474 w 128"/>
                <a:gd name="T45" fmla="*/ 127069298 h 217"/>
                <a:gd name="T46" fmla="*/ 16321377 w 128"/>
                <a:gd name="T47" fmla="*/ 70722678 h 217"/>
                <a:gd name="T48" fmla="*/ 15798700 w 128"/>
                <a:gd name="T49" fmla="*/ 0 h 21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28" h="217">
                  <a:moveTo>
                    <a:pt x="94" y="0"/>
                  </a:moveTo>
                  <a:lnTo>
                    <a:pt x="105" y="9"/>
                  </a:lnTo>
                  <a:lnTo>
                    <a:pt x="115" y="27"/>
                  </a:lnTo>
                  <a:lnTo>
                    <a:pt x="123" y="50"/>
                  </a:lnTo>
                  <a:lnTo>
                    <a:pt x="128" y="78"/>
                  </a:lnTo>
                  <a:lnTo>
                    <a:pt x="127" y="111"/>
                  </a:lnTo>
                  <a:lnTo>
                    <a:pt x="116" y="145"/>
                  </a:lnTo>
                  <a:lnTo>
                    <a:pt x="94" y="181"/>
                  </a:lnTo>
                  <a:lnTo>
                    <a:pt x="60" y="217"/>
                  </a:lnTo>
                  <a:lnTo>
                    <a:pt x="49" y="213"/>
                  </a:lnTo>
                  <a:lnTo>
                    <a:pt x="38" y="210"/>
                  </a:lnTo>
                  <a:lnTo>
                    <a:pt x="26" y="205"/>
                  </a:lnTo>
                  <a:lnTo>
                    <a:pt x="16" y="201"/>
                  </a:lnTo>
                  <a:lnTo>
                    <a:pt x="8" y="196"/>
                  </a:lnTo>
                  <a:lnTo>
                    <a:pt x="2" y="190"/>
                  </a:lnTo>
                  <a:lnTo>
                    <a:pt x="0" y="183"/>
                  </a:lnTo>
                  <a:lnTo>
                    <a:pt x="1" y="178"/>
                  </a:lnTo>
                  <a:lnTo>
                    <a:pt x="13" y="171"/>
                  </a:lnTo>
                  <a:lnTo>
                    <a:pt x="29" y="161"/>
                  </a:lnTo>
                  <a:lnTo>
                    <a:pt x="46" y="150"/>
                  </a:lnTo>
                  <a:lnTo>
                    <a:pt x="63" y="134"/>
                  </a:lnTo>
                  <a:lnTo>
                    <a:pt x="79" y="112"/>
                  </a:lnTo>
                  <a:lnTo>
                    <a:pt x="91" y="83"/>
                  </a:lnTo>
                  <a:lnTo>
                    <a:pt x="97" y="46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" name="Freeform 12"/>
            <p:cNvSpPr>
              <a:spLocks/>
            </p:cNvSpPr>
            <p:nvPr userDrawn="1"/>
          </p:nvSpPr>
          <p:spPr bwMode="ltGray">
            <a:xfrm>
              <a:off x="168" y="1260"/>
              <a:ext cx="1259" cy="1532"/>
            </a:xfrm>
            <a:custGeom>
              <a:avLst/>
              <a:gdLst>
                <a:gd name="T0" fmla="*/ 891 w 1259"/>
                <a:gd name="T1" fmla="*/ 1532 h 1532"/>
                <a:gd name="T2" fmla="*/ 954 w 1259"/>
                <a:gd name="T3" fmla="*/ 1452 h 1532"/>
                <a:gd name="T4" fmla="*/ 1032 w 1259"/>
                <a:gd name="T5" fmla="*/ 1338 h 1532"/>
                <a:gd name="T6" fmla="*/ 1115 w 1259"/>
                <a:gd name="T7" fmla="*/ 1188 h 1532"/>
                <a:gd name="T8" fmla="*/ 1194 w 1259"/>
                <a:gd name="T9" fmla="*/ 1023 h 1532"/>
                <a:gd name="T10" fmla="*/ 1244 w 1259"/>
                <a:gd name="T11" fmla="*/ 841 h 1532"/>
                <a:gd name="T12" fmla="*/ 1259 w 1259"/>
                <a:gd name="T13" fmla="*/ 647 h 1532"/>
                <a:gd name="T14" fmla="*/ 1230 w 1259"/>
                <a:gd name="T15" fmla="*/ 463 h 1532"/>
                <a:gd name="T16" fmla="*/ 1140 w 1259"/>
                <a:gd name="T17" fmla="*/ 294 h 1532"/>
                <a:gd name="T18" fmla="*/ 1043 w 1259"/>
                <a:gd name="T19" fmla="*/ 190 h 1532"/>
                <a:gd name="T20" fmla="*/ 961 w 1259"/>
                <a:gd name="T21" fmla="*/ 109 h 1532"/>
                <a:gd name="T22" fmla="*/ 894 w 1259"/>
                <a:gd name="T23" fmla="*/ 65 h 1532"/>
                <a:gd name="T24" fmla="*/ 786 w 1259"/>
                <a:gd name="T25" fmla="*/ 18 h 1532"/>
                <a:gd name="T26" fmla="*/ 642 w 1259"/>
                <a:gd name="T27" fmla="*/ 0 h 1532"/>
                <a:gd name="T28" fmla="*/ 440 w 1259"/>
                <a:gd name="T29" fmla="*/ 23 h 1532"/>
                <a:gd name="T30" fmla="*/ 366 w 1259"/>
                <a:gd name="T31" fmla="*/ 44 h 1532"/>
                <a:gd name="T32" fmla="*/ 292 w 1259"/>
                <a:gd name="T33" fmla="*/ 58 h 1532"/>
                <a:gd name="T34" fmla="*/ 229 w 1259"/>
                <a:gd name="T35" fmla="*/ 79 h 1532"/>
                <a:gd name="T36" fmla="*/ 178 w 1259"/>
                <a:gd name="T37" fmla="*/ 103 h 1532"/>
                <a:gd name="T38" fmla="*/ 127 w 1259"/>
                <a:gd name="T39" fmla="*/ 127 h 1532"/>
                <a:gd name="T40" fmla="*/ 82 w 1259"/>
                <a:gd name="T41" fmla="*/ 158 h 1532"/>
                <a:gd name="T42" fmla="*/ 41 w 1259"/>
                <a:gd name="T43" fmla="*/ 197 h 1532"/>
                <a:gd name="T44" fmla="*/ 0 w 1259"/>
                <a:gd name="T45" fmla="*/ 243 h 1532"/>
                <a:gd name="T46" fmla="*/ 76 w 1259"/>
                <a:gd name="T47" fmla="*/ 215 h 1532"/>
                <a:gd name="T48" fmla="*/ 144 w 1259"/>
                <a:gd name="T49" fmla="*/ 194 h 1532"/>
                <a:gd name="T50" fmla="*/ 212 w 1259"/>
                <a:gd name="T51" fmla="*/ 179 h 1532"/>
                <a:gd name="T52" fmla="*/ 280 w 1259"/>
                <a:gd name="T53" fmla="*/ 164 h 1532"/>
                <a:gd name="T54" fmla="*/ 336 w 1259"/>
                <a:gd name="T55" fmla="*/ 149 h 1532"/>
                <a:gd name="T56" fmla="*/ 397 w 1259"/>
                <a:gd name="T57" fmla="*/ 149 h 1532"/>
                <a:gd name="T58" fmla="*/ 458 w 1259"/>
                <a:gd name="T59" fmla="*/ 141 h 1532"/>
                <a:gd name="T60" fmla="*/ 511 w 1259"/>
                <a:gd name="T61" fmla="*/ 146 h 1532"/>
                <a:gd name="T62" fmla="*/ 565 w 1259"/>
                <a:gd name="T63" fmla="*/ 152 h 1532"/>
                <a:gd name="T64" fmla="*/ 618 w 1259"/>
                <a:gd name="T65" fmla="*/ 166 h 1532"/>
                <a:gd name="T66" fmla="*/ 669 w 1259"/>
                <a:gd name="T67" fmla="*/ 186 h 1532"/>
                <a:gd name="T68" fmla="*/ 715 w 1259"/>
                <a:gd name="T69" fmla="*/ 205 h 1532"/>
                <a:gd name="T70" fmla="*/ 760 w 1259"/>
                <a:gd name="T71" fmla="*/ 239 h 1532"/>
                <a:gd name="T72" fmla="*/ 811 w 1259"/>
                <a:gd name="T73" fmla="*/ 267 h 1532"/>
                <a:gd name="T74" fmla="*/ 855 w 1259"/>
                <a:gd name="T75" fmla="*/ 307 h 1532"/>
                <a:gd name="T76" fmla="*/ 899 w 1259"/>
                <a:gd name="T77" fmla="*/ 348 h 1532"/>
                <a:gd name="T78" fmla="*/ 971 w 1259"/>
                <a:gd name="T79" fmla="*/ 464 h 1532"/>
                <a:gd name="T80" fmla="*/ 1016 w 1259"/>
                <a:gd name="T81" fmla="*/ 606 h 1532"/>
                <a:gd name="T82" fmla="*/ 1027 w 1259"/>
                <a:gd name="T83" fmla="*/ 774 h 1532"/>
                <a:gd name="T84" fmla="*/ 1022 w 1259"/>
                <a:gd name="T85" fmla="*/ 939 h 1532"/>
                <a:gd name="T86" fmla="*/ 1002 w 1259"/>
                <a:gd name="T87" fmla="*/ 1117 h 1532"/>
                <a:gd name="T88" fmla="*/ 966 w 1259"/>
                <a:gd name="T89" fmla="*/ 1279 h 1532"/>
                <a:gd name="T90" fmla="*/ 933 w 1259"/>
                <a:gd name="T91" fmla="*/ 1421 h 1532"/>
                <a:gd name="T92" fmla="*/ 891 w 1259"/>
                <a:gd name="T93" fmla="*/ 1532 h 1532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1259" h="1532">
                  <a:moveTo>
                    <a:pt x="891" y="1532"/>
                  </a:moveTo>
                  <a:lnTo>
                    <a:pt x="954" y="1452"/>
                  </a:lnTo>
                  <a:lnTo>
                    <a:pt x="1032" y="1338"/>
                  </a:lnTo>
                  <a:lnTo>
                    <a:pt x="1115" y="1188"/>
                  </a:lnTo>
                  <a:lnTo>
                    <a:pt x="1194" y="1023"/>
                  </a:lnTo>
                  <a:lnTo>
                    <a:pt x="1244" y="841"/>
                  </a:lnTo>
                  <a:lnTo>
                    <a:pt x="1259" y="647"/>
                  </a:lnTo>
                  <a:lnTo>
                    <a:pt x="1230" y="463"/>
                  </a:lnTo>
                  <a:lnTo>
                    <a:pt x="1140" y="294"/>
                  </a:lnTo>
                  <a:lnTo>
                    <a:pt x="1043" y="190"/>
                  </a:lnTo>
                  <a:lnTo>
                    <a:pt x="961" y="109"/>
                  </a:lnTo>
                  <a:lnTo>
                    <a:pt x="894" y="65"/>
                  </a:lnTo>
                  <a:lnTo>
                    <a:pt x="786" y="18"/>
                  </a:lnTo>
                  <a:lnTo>
                    <a:pt x="642" y="0"/>
                  </a:lnTo>
                  <a:lnTo>
                    <a:pt x="440" y="23"/>
                  </a:lnTo>
                  <a:lnTo>
                    <a:pt x="366" y="44"/>
                  </a:lnTo>
                  <a:lnTo>
                    <a:pt x="292" y="58"/>
                  </a:lnTo>
                  <a:lnTo>
                    <a:pt x="229" y="79"/>
                  </a:lnTo>
                  <a:lnTo>
                    <a:pt x="178" y="103"/>
                  </a:lnTo>
                  <a:lnTo>
                    <a:pt x="127" y="127"/>
                  </a:lnTo>
                  <a:lnTo>
                    <a:pt x="82" y="158"/>
                  </a:lnTo>
                  <a:lnTo>
                    <a:pt x="41" y="197"/>
                  </a:lnTo>
                  <a:lnTo>
                    <a:pt x="0" y="243"/>
                  </a:lnTo>
                  <a:lnTo>
                    <a:pt x="76" y="215"/>
                  </a:lnTo>
                  <a:lnTo>
                    <a:pt x="144" y="194"/>
                  </a:lnTo>
                  <a:lnTo>
                    <a:pt x="212" y="179"/>
                  </a:lnTo>
                  <a:lnTo>
                    <a:pt x="280" y="164"/>
                  </a:lnTo>
                  <a:lnTo>
                    <a:pt x="336" y="149"/>
                  </a:lnTo>
                  <a:lnTo>
                    <a:pt x="397" y="149"/>
                  </a:lnTo>
                  <a:lnTo>
                    <a:pt x="458" y="141"/>
                  </a:lnTo>
                  <a:lnTo>
                    <a:pt x="511" y="146"/>
                  </a:lnTo>
                  <a:lnTo>
                    <a:pt x="565" y="152"/>
                  </a:lnTo>
                  <a:lnTo>
                    <a:pt x="618" y="166"/>
                  </a:lnTo>
                  <a:lnTo>
                    <a:pt x="669" y="186"/>
                  </a:lnTo>
                  <a:lnTo>
                    <a:pt x="715" y="205"/>
                  </a:lnTo>
                  <a:lnTo>
                    <a:pt x="760" y="239"/>
                  </a:lnTo>
                  <a:lnTo>
                    <a:pt x="811" y="267"/>
                  </a:lnTo>
                  <a:lnTo>
                    <a:pt x="855" y="307"/>
                  </a:lnTo>
                  <a:lnTo>
                    <a:pt x="899" y="348"/>
                  </a:lnTo>
                  <a:lnTo>
                    <a:pt x="971" y="464"/>
                  </a:lnTo>
                  <a:lnTo>
                    <a:pt x="1016" y="606"/>
                  </a:lnTo>
                  <a:lnTo>
                    <a:pt x="1027" y="774"/>
                  </a:lnTo>
                  <a:lnTo>
                    <a:pt x="1022" y="939"/>
                  </a:lnTo>
                  <a:lnTo>
                    <a:pt x="1002" y="1117"/>
                  </a:lnTo>
                  <a:lnTo>
                    <a:pt x="966" y="1279"/>
                  </a:lnTo>
                  <a:lnTo>
                    <a:pt x="933" y="1421"/>
                  </a:lnTo>
                  <a:lnTo>
                    <a:pt x="891" y="1532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" name="Freeform 13"/>
            <p:cNvSpPr>
              <a:spLocks/>
            </p:cNvSpPr>
            <p:nvPr userDrawn="1"/>
          </p:nvSpPr>
          <p:spPr bwMode="ltGray">
            <a:xfrm>
              <a:off x="0" y="2610"/>
              <a:ext cx="801" cy="459"/>
            </a:xfrm>
            <a:custGeom>
              <a:avLst/>
              <a:gdLst>
                <a:gd name="T0" fmla="*/ 0 w 801"/>
                <a:gd name="T1" fmla="*/ 0 h 459"/>
                <a:gd name="T2" fmla="*/ 37 w 801"/>
                <a:gd name="T3" fmla="*/ 69 h 459"/>
                <a:gd name="T4" fmla="*/ 68 w 801"/>
                <a:gd name="T5" fmla="*/ 132 h 459"/>
                <a:gd name="T6" fmla="*/ 110 w 801"/>
                <a:gd name="T7" fmla="*/ 188 h 459"/>
                <a:gd name="T8" fmla="*/ 149 w 801"/>
                <a:gd name="T9" fmla="*/ 229 h 459"/>
                <a:gd name="T10" fmla="*/ 192 w 801"/>
                <a:gd name="T11" fmla="*/ 278 h 459"/>
                <a:gd name="T12" fmla="*/ 250 w 801"/>
                <a:gd name="T13" fmla="*/ 314 h 459"/>
                <a:gd name="T14" fmla="*/ 308 w 801"/>
                <a:gd name="T15" fmla="*/ 336 h 459"/>
                <a:gd name="T16" fmla="*/ 365 w 801"/>
                <a:gd name="T17" fmla="*/ 365 h 459"/>
                <a:gd name="T18" fmla="*/ 430 w 801"/>
                <a:gd name="T19" fmla="*/ 381 h 459"/>
                <a:gd name="T20" fmla="*/ 501 w 801"/>
                <a:gd name="T21" fmla="*/ 390 h 459"/>
                <a:gd name="T22" fmla="*/ 573 w 801"/>
                <a:gd name="T23" fmla="*/ 392 h 459"/>
                <a:gd name="T24" fmla="*/ 646 w 801"/>
                <a:gd name="T25" fmla="*/ 381 h 459"/>
                <a:gd name="T26" fmla="*/ 726 w 801"/>
                <a:gd name="T27" fmla="*/ 362 h 459"/>
                <a:gd name="T28" fmla="*/ 801 w 801"/>
                <a:gd name="T29" fmla="*/ 335 h 459"/>
                <a:gd name="T30" fmla="*/ 731 w 801"/>
                <a:gd name="T31" fmla="*/ 377 h 459"/>
                <a:gd name="T32" fmla="*/ 662 w 801"/>
                <a:gd name="T33" fmla="*/ 404 h 459"/>
                <a:gd name="T34" fmla="*/ 594 w 801"/>
                <a:gd name="T35" fmla="*/ 432 h 459"/>
                <a:gd name="T36" fmla="*/ 532 w 801"/>
                <a:gd name="T37" fmla="*/ 445 h 459"/>
                <a:gd name="T38" fmla="*/ 471 w 801"/>
                <a:gd name="T39" fmla="*/ 459 h 459"/>
                <a:gd name="T40" fmla="*/ 411 w 801"/>
                <a:gd name="T41" fmla="*/ 458 h 459"/>
                <a:gd name="T42" fmla="*/ 350 w 801"/>
                <a:gd name="T43" fmla="*/ 458 h 459"/>
                <a:gd name="T44" fmla="*/ 291 w 801"/>
                <a:gd name="T45" fmla="*/ 450 h 459"/>
                <a:gd name="T46" fmla="*/ 244 w 801"/>
                <a:gd name="T47" fmla="*/ 436 h 459"/>
                <a:gd name="T48" fmla="*/ 192 w 801"/>
                <a:gd name="T49" fmla="*/ 415 h 459"/>
                <a:gd name="T50" fmla="*/ 145 w 801"/>
                <a:gd name="T51" fmla="*/ 394 h 459"/>
                <a:gd name="T52" fmla="*/ 100 w 801"/>
                <a:gd name="T53" fmla="*/ 373 h 459"/>
                <a:gd name="T54" fmla="*/ 60 w 801"/>
                <a:gd name="T55" fmla="*/ 347 h 459"/>
                <a:gd name="T56" fmla="*/ 0 w 801"/>
                <a:gd name="T57" fmla="*/ 294 h 459"/>
                <a:gd name="T58" fmla="*/ 0 w 801"/>
                <a:gd name="T59" fmla="*/ 0 h 459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801" h="459">
                  <a:moveTo>
                    <a:pt x="0" y="0"/>
                  </a:moveTo>
                  <a:lnTo>
                    <a:pt x="37" y="69"/>
                  </a:lnTo>
                  <a:lnTo>
                    <a:pt x="68" y="132"/>
                  </a:lnTo>
                  <a:lnTo>
                    <a:pt x="110" y="188"/>
                  </a:lnTo>
                  <a:lnTo>
                    <a:pt x="149" y="229"/>
                  </a:lnTo>
                  <a:lnTo>
                    <a:pt x="192" y="278"/>
                  </a:lnTo>
                  <a:lnTo>
                    <a:pt x="250" y="314"/>
                  </a:lnTo>
                  <a:lnTo>
                    <a:pt x="308" y="336"/>
                  </a:lnTo>
                  <a:lnTo>
                    <a:pt x="365" y="365"/>
                  </a:lnTo>
                  <a:lnTo>
                    <a:pt x="430" y="381"/>
                  </a:lnTo>
                  <a:lnTo>
                    <a:pt x="501" y="390"/>
                  </a:lnTo>
                  <a:lnTo>
                    <a:pt x="573" y="392"/>
                  </a:lnTo>
                  <a:lnTo>
                    <a:pt x="646" y="381"/>
                  </a:lnTo>
                  <a:lnTo>
                    <a:pt x="726" y="362"/>
                  </a:lnTo>
                  <a:lnTo>
                    <a:pt x="801" y="335"/>
                  </a:lnTo>
                  <a:lnTo>
                    <a:pt x="731" y="377"/>
                  </a:lnTo>
                  <a:lnTo>
                    <a:pt x="662" y="404"/>
                  </a:lnTo>
                  <a:lnTo>
                    <a:pt x="594" y="432"/>
                  </a:lnTo>
                  <a:lnTo>
                    <a:pt x="532" y="445"/>
                  </a:lnTo>
                  <a:lnTo>
                    <a:pt x="471" y="459"/>
                  </a:lnTo>
                  <a:lnTo>
                    <a:pt x="411" y="458"/>
                  </a:lnTo>
                  <a:lnTo>
                    <a:pt x="350" y="458"/>
                  </a:lnTo>
                  <a:lnTo>
                    <a:pt x="291" y="450"/>
                  </a:lnTo>
                  <a:lnTo>
                    <a:pt x="244" y="436"/>
                  </a:lnTo>
                  <a:lnTo>
                    <a:pt x="192" y="415"/>
                  </a:lnTo>
                  <a:lnTo>
                    <a:pt x="145" y="394"/>
                  </a:lnTo>
                  <a:lnTo>
                    <a:pt x="100" y="373"/>
                  </a:lnTo>
                  <a:lnTo>
                    <a:pt x="60" y="347"/>
                  </a:lnTo>
                  <a:lnTo>
                    <a:pt x="0" y="2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" name="Freeform 14"/>
            <p:cNvSpPr>
              <a:spLocks/>
            </p:cNvSpPr>
            <p:nvPr userDrawn="1"/>
          </p:nvSpPr>
          <p:spPr bwMode="ltGray">
            <a:xfrm rot="373331" flipH="1">
              <a:off x="898" y="2855"/>
              <a:ext cx="354" cy="464"/>
            </a:xfrm>
            <a:custGeom>
              <a:avLst/>
              <a:gdLst>
                <a:gd name="T0" fmla="*/ 133659496 w 117"/>
                <a:gd name="T1" fmla="*/ 0 h 132"/>
                <a:gd name="T2" fmla="*/ 0 w 117"/>
                <a:gd name="T3" fmla="*/ 312758574 h 132"/>
                <a:gd name="T4" fmla="*/ 5266797 w 117"/>
                <a:gd name="T5" fmla="*/ 324064975 h 132"/>
                <a:gd name="T6" fmla="*/ 24693533 w 117"/>
                <a:gd name="T7" fmla="*/ 363481799 h 132"/>
                <a:gd name="T8" fmla="*/ 51761695 w 117"/>
                <a:gd name="T9" fmla="*/ 451667977 h 132"/>
                <a:gd name="T10" fmla="*/ 81919322 w 117"/>
                <a:gd name="T11" fmla="*/ 587260616 h 132"/>
                <a:gd name="T12" fmla="*/ 117724316 w 117"/>
                <a:gd name="T13" fmla="*/ 775634619 h 132"/>
                <a:gd name="T14" fmla="*/ 149623322 w 117"/>
                <a:gd name="T15" fmla="*/ 1000328418 h 132"/>
                <a:gd name="T16" fmla="*/ 181895182 w 117"/>
                <a:gd name="T17" fmla="*/ 1287767782 h 132"/>
                <a:gd name="T18" fmla="*/ 206568198 w 117"/>
                <a:gd name="T19" fmla="*/ 1651249581 h 132"/>
                <a:gd name="T20" fmla="*/ 208311161 w 117"/>
                <a:gd name="T21" fmla="*/ 1501479876 h 132"/>
                <a:gd name="T22" fmla="*/ 204847994 w 117"/>
                <a:gd name="T23" fmla="*/ 1338491017 h 132"/>
                <a:gd name="T24" fmla="*/ 192373397 w 117"/>
                <a:gd name="T25" fmla="*/ 1124778909 h 132"/>
                <a:gd name="T26" fmla="*/ 176607841 w 117"/>
                <a:gd name="T27" fmla="*/ 925431162 h 132"/>
                <a:gd name="T28" fmla="*/ 158353038 w 117"/>
                <a:gd name="T29" fmla="*/ 725819023 h 132"/>
                <a:gd name="T30" fmla="*/ 138870981 w 117"/>
                <a:gd name="T31" fmla="*/ 561948878 h 132"/>
                <a:gd name="T32" fmla="*/ 119465787 w 117"/>
                <a:gd name="T33" fmla="*/ 451667977 h 132"/>
                <a:gd name="T34" fmla="*/ 102933421 w 117"/>
                <a:gd name="T35" fmla="*/ 398888613 h 132"/>
                <a:gd name="T36" fmla="*/ 122928927 w 117"/>
                <a:gd name="T37" fmla="*/ 363481799 h 132"/>
                <a:gd name="T38" fmla="*/ 140677155 w 117"/>
                <a:gd name="T39" fmla="*/ 348236781 h 132"/>
                <a:gd name="T40" fmla="*/ 158353038 w 117"/>
                <a:gd name="T41" fmla="*/ 324064975 h 132"/>
                <a:gd name="T42" fmla="*/ 174885395 w 117"/>
                <a:gd name="T43" fmla="*/ 312758574 h 132"/>
                <a:gd name="T44" fmla="*/ 187169785 w 117"/>
                <a:gd name="T45" fmla="*/ 298679668 h 132"/>
                <a:gd name="T46" fmla="*/ 194158773 w 117"/>
                <a:gd name="T47" fmla="*/ 274502041 h 132"/>
                <a:gd name="T48" fmla="*/ 201363478 w 117"/>
                <a:gd name="T49" fmla="*/ 263269210 h 132"/>
                <a:gd name="T50" fmla="*/ 203107300 w 117"/>
                <a:gd name="T51" fmla="*/ 263269210 h 132"/>
                <a:gd name="T52" fmla="*/ 133659496 w 117"/>
                <a:gd name="T53" fmla="*/ 0 h 132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117" h="132">
                  <a:moveTo>
                    <a:pt x="75" y="0"/>
                  </a:moveTo>
                  <a:lnTo>
                    <a:pt x="0" y="25"/>
                  </a:lnTo>
                  <a:lnTo>
                    <a:pt x="3" y="26"/>
                  </a:lnTo>
                  <a:lnTo>
                    <a:pt x="14" y="29"/>
                  </a:lnTo>
                  <a:lnTo>
                    <a:pt x="29" y="36"/>
                  </a:lnTo>
                  <a:lnTo>
                    <a:pt x="46" y="47"/>
                  </a:lnTo>
                  <a:lnTo>
                    <a:pt x="66" y="62"/>
                  </a:lnTo>
                  <a:lnTo>
                    <a:pt x="84" y="80"/>
                  </a:lnTo>
                  <a:lnTo>
                    <a:pt x="102" y="103"/>
                  </a:lnTo>
                  <a:lnTo>
                    <a:pt x="116" y="132"/>
                  </a:lnTo>
                  <a:lnTo>
                    <a:pt x="117" y="120"/>
                  </a:lnTo>
                  <a:lnTo>
                    <a:pt x="115" y="107"/>
                  </a:lnTo>
                  <a:lnTo>
                    <a:pt x="108" y="90"/>
                  </a:lnTo>
                  <a:lnTo>
                    <a:pt x="99" y="74"/>
                  </a:lnTo>
                  <a:lnTo>
                    <a:pt x="89" y="58"/>
                  </a:lnTo>
                  <a:lnTo>
                    <a:pt x="78" y="45"/>
                  </a:lnTo>
                  <a:lnTo>
                    <a:pt x="67" y="36"/>
                  </a:lnTo>
                  <a:lnTo>
                    <a:pt x="58" y="32"/>
                  </a:lnTo>
                  <a:lnTo>
                    <a:pt x="69" y="29"/>
                  </a:lnTo>
                  <a:lnTo>
                    <a:pt x="79" y="28"/>
                  </a:lnTo>
                  <a:lnTo>
                    <a:pt x="89" y="26"/>
                  </a:lnTo>
                  <a:lnTo>
                    <a:pt x="98" y="25"/>
                  </a:lnTo>
                  <a:lnTo>
                    <a:pt x="105" y="24"/>
                  </a:lnTo>
                  <a:lnTo>
                    <a:pt x="109" y="22"/>
                  </a:lnTo>
                  <a:lnTo>
                    <a:pt x="113" y="21"/>
                  </a:lnTo>
                  <a:lnTo>
                    <a:pt x="114" y="21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" name="Freeform 15"/>
            <p:cNvSpPr>
              <a:spLocks/>
            </p:cNvSpPr>
            <p:nvPr userDrawn="1"/>
          </p:nvSpPr>
          <p:spPr bwMode="ltGray">
            <a:xfrm rot="373331" flipH="1">
              <a:off x="799" y="2979"/>
              <a:ext cx="87" cy="274"/>
            </a:xfrm>
            <a:custGeom>
              <a:avLst/>
              <a:gdLst>
                <a:gd name="T0" fmla="*/ 46235367 w 29"/>
                <a:gd name="T1" fmla="*/ 0 h 77"/>
                <a:gd name="T2" fmla="*/ 36669429 w 29"/>
                <a:gd name="T3" fmla="*/ 0 h 77"/>
                <a:gd name="T4" fmla="*/ 25509168 w 29"/>
                <a:gd name="T5" fmla="*/ 57897791 h 77"/>
                <a:gd name="T6" fmla="*/ 14348907 w 29"/>
                <a:gd name="T7" fmla="*/ 132196364 h 77"/>
                <a:gd name="T8" fmla="*/ 6377292 w 29"/>
                <a:gd name="T9" fmla="*/ 280302203 h 77"/>
                <a:gd name="T10" fmla="*/ 1594323 w 29"/>
                <a:gd name="T11" fmla="*/ 441392116 h 77"/>
                <a:gd name="T12" fmla="*/ 0 w 29"/>
                <a:gd name="T13" fmla="*/ 647519711 h 77"/>
                <a:gd name="T14" fmla="*/ 4782969 w 29"/>
                <a:gd name="T15" fmla="*/ 882806528 h 77"/>
                <a:gd name="T16" fmla="*/ 17537553 w 29"/>
                <a:gd name="T17" fmla="*/ 1129253633 h 77"/>
                <a:gd name="T18" fmla="*/ 23914845 w 29"/>
                <a:gd name="T19" fmla="*/ 779615054 h 77"/>
                <a:gd name="T20" fmla="*/ 30292137 w 29"/>
                <a:gd name="T21" fmla="*/ 544329820 h 77"/>
                <a:gd name="T22" fmla="*/ 36669429 w 29"/>
                <a:gd name="T23" fmla="*/ 321925393 h 77"/>
                <a:gd name="T24" fmla="*/ 46235367 w 29"/>
                <a:gd name="T25" fmla="*/ 0 h 7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9" h="77">
                  <a:moveTo>
                    <a:pt x="29" y="0"/>
                  </a:moveTo>
                  <a:lnTo>
                    <a:pt x="23" y="0"/>
                  </a:lnTo>
                  <a:lnTo>
                    <a:pt x="16" y="4"/>
                  </a:lnTo>
                  <a:lnTo>
                    <a:pt x="9" y="9"/>
                  </a:lnTo>
                  <a:lnTo>
                    <a:pt x="4" y="19"/>
                  </a:lnTo>
                  <a:lnTo>
                    <a:pt x="1" y="30"/>
                  </a:lnTo>
                  <a:lnTo>
                    <a:pt x="0" y="44"/>
                  </a:lnTo>
                  <a:lnTo>
                    <a:pt x="3" y="60"/>
                  </a:lnTo>
                  <a:lnTo>
                    <a:pt x="11" y="77"/>
                  </a:lnTo>
                  <a:lnTo>
                    <a:pt x="15" y="53"/>
                  </a:lnTo>
                  <a:lnTo>
                    <a:pt x="19" y="37"/>
                  </a:lnTo>
                  <a:lnTo>
                    <a:pt x="23" y="22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1" name="Freeform 16"/>
            <p:cNvSpPr>
              <a:spLocks/>
            </p:cNvSpPr>
            <p:nvPr userDrawn="1"/>
          </p:nvSpPr>
          <p:spPr bwMode="ltGray">
            <a:xfrm>
              <a:off x="1190" y="3273"/>
              <a:ext cx="1108" cy="1047"/>
            </a:xfrm>
            <a:custGeom>
              <a:avLst/>
              <a:gdLst>
                <a:gd name="T0" fmla="*/ 784 w 1108"/>
                <a:gd name="T1" fmla="*/ 1047 h 1047"/>
                <a:gd name="T2" fmla="*/ 692 w 1108"/>
                <a:gd name="T3" fmla="*/ 1011 h 1047"/>
                <a:gd name="T4" fmla="*/ 607 w 1108"/>
                <a:gd name="T5" fmla="*/ 945 h 1047"/>
                <a:gd name="T6" fmla="*/ 517 w 1108"/>
                <a:gd name="T7" fmla="*/ 861 h 1047"/>
                <a:gd name="T8" fmla="*/ 432 w 1108"/>
                <a:gd name="T9" fmla="*/ 776 h 1047"/>
                <a:gd name="T10" fmla="*/ 350 w 1108"/>
                <a:gd name="T11" fmla="*/ 677 h 1047"/>
                <a:gd name="T12" fmla="*/ 266 w 1108"/>
                <a:gd name="T13" fmla="*/ 563 h 1047"/>
                <a:gd name="T14" fmla="*/ 188 w 1108"/>
                <a:gd name="T15" fmla="*/ 447 h 1047"/>
                <a:gd name="T16" fmla="*/ 122 w 1108"/>
                <a:gd name="T17" fmla="*/ 325 h 1047"/>
                <a:gd name="T18" fmla="*/ 65 w 1108"/>
                <a:gd name="T19" fmla="*/ 211 h 1047"/>
                <a:gd name="T20" fmla="*/ 21 w 1108"/>
                <a:gd name="T21" fmla="*/ 101 h 1047"/>
                <a:gd name="T22" fmla="*/ 0 w 1108"/>
                <a:gd name="T23" fmla="*/ 0 h 1047"/>
                <a:gd name="T24" fmla="*/ 109 w 1108"/>
                <a:gd name="T25" fmla="*/ 217 h 1047"/>
                <a:gd name="T26" fmla="*/ 209 w 1108"/>
                <a:gd name="T27" fmla="*/ 378 h 1047"/>
                <a:gd name="T28" fmla="*/ 294 w 1108"/>
                <a:gd name="T29" fmla="*/ 500 h 1047"/>
                <a:gd name="T30" fmla="*/ 373 w 1108"/>
                <a:gd name="T31" fmla="*/ 590 h 1047"/>
                <a:gd name="T32" fmla="*/ 441 w 1108"/>
                <a:gd name="T33" fmla="*/ 661 h 1047"/>
                <a:gd name="T34" fmla="*/ 506 w 1108"/>
                <a:gd name="T35" fmla="*/ 713 h 1047"/>
                <a:gd name="T36" fmla="*/ 564 w 1108"/>
                <a:gd name="T37" fmla="*/ 754 h 1047"/>
                <a:gd name="T38" fmla="*/ 620 w 1108"/>
                <a:gd name="T39" fmla="*/ 801 h 1047"/>
                <a:gd name="T40" fmla="*/ 754 w 1108"/>
                <a:gd name="T41" fmla="*/ 899 h 1047"/>
                <a:gd name="T42" fmla="*/ 925 w 1108"/>
                <a:gd name="T43" fmla="*/ 977 h 1047"/>
                <a:gd name="T44" fmla="*/ 1108 w 1108"/>
                <a:gd name="T45" fmla="*/ 1047 h 1047"/>
                <a:gd name="T46" fmla="*/ 784 w 1108"/>
                <a:gd name="T47" fmla="*/ 1047 h 1047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1108" h="1047">
                  <a:moveTo>
                    <a:pt x="784" y="1047"/>
                  </a:moveTo>
                  <a:lnTo>
                    <a:pt x="692" y="1011"/>
                  </a:lnTo>
                  <a:lnTo>
                    <a:pt x="607" y="945"/>
                  </a:lnTo>
                  <a:lnTo>
                    <a:pt x="517" y="861"/>
                  </a:lnTo>
                  <a:lnTo>
                    <a:pt x="432" y="776"/>
                  </a:lnTo>
                  <a:lnTo>
                    <a:pt x="350" y="677"/>
                  </a:lnTo>
                  <a:lnTo>
                    <a:pt x="266" y="563"/>
                  </a:lnTo>
                  <a:lnTo>
                    <a:pt x="188" y="447"/>
                  </a:lnTo>
                  <a:lnTo>
                    <a:pt x="122" y="325"/>
                  </a:lnTo>
                  <a:lnTo>
                    <a:pt x="65" y="211"/>
                  </a:lnTo>
                  <a:lnTo>
                    <a:pt x="21" y="101"/>
                  </a:lnTo>
                  <a:lnTo>
                    <a:pt x="0" y="0"/>
                  </a:lnTo>
                  <a:lnTo>
                    <a:pt x="109" y="217"/>
                  </a:lnTo>
                  <a:lnTo>
                    <a:pt x="209" y="378"/>
                  </a:lnTo>
                  <a:lnTo>
                    <a:pt x="294" y="500"/>
                  </a:lnTo>
                  <a:lnTo>
                    <a:pt x="373" y="590"/>
                  </a:lnTo>
                  <a:lnTo>
                    <a:pt x="441" y="661"/>
                  </a:lnTo>
                  <a:lnTo>
                    <a:pt x="506" y="713"/>
                  </a:lnTo>
                  <a:lnTo>
                    <a:pt x="564" y="754"/>
                  </a:lnTo>
                  <a:lnTo>
                    <a:pt x="620" y="801"/>
                  </a:lnTo>
                  <a:lnTo>
                    <a:pt x="754" y="899"/>
                  </a:lnTo>
                  <a:lnTo>
                    <a:pt x="925" y="977"/>
                  </a:lnTo>
                  <a:lnTo>
                    <a:pt x="1108" y="1047"/>
                  </a:lnTo>
                  <a:lnTo>
                    <a:pt x="784" y="1047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grpSp>
          <p:nvGrpSpPr>
            <p:cNvPr id="12" name="Group 17"/>
            <p:cNvGrpSpPr>
              <a:grpSpLocks/>
            </p:cNvGrpSpPr>
            <p:nvPr userDrawn="1"/>
          </p:nvGrpSpPr>
          <p:grpSpPr bwMode="auto">
            <a:xfrm rot="3220060">
              <a:off x="2631" y="754"/>
              <a:ext cx="569" cy="637"/>
              <a:chOff x="1727" y="866"/>
              <a:chExt cx="129" cy="157"/>
            </a:xfrm>
          </p:grpSpPr>
          <p:sp>
            <p:nvSpPr>
              <p:cNvPr id="36" name="Freeform 18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0 w 83"/>
                  <a:gd name="T1" fmla="*/ 1 h 117"/>
                  <a:gd name="T2" fmla="*/ 0 w 83"/>
                  <a:gd name="T3" fmla="*/ 0 h 117"/>
                  <a:gd name="T4" fmla="*/ 0 w 83"/>
                  <a:gd name="T5" fmla="*/ 1 h 117"/>
                  <a:gd name="T6" fmla="*/ 0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37" name="Freeform 19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 h 98"/>
                  <a:gd name="T2" fmla="*/ 1 w 140"/>
                  <a:gd name="T3" fmla="*/ 0 h 98"/>
                  <a:gd name="T4" fmla="*/ 1 w 140"/>
                  <a:gd name="T5" fmla="*/ 1 h 98"/>
                  <a:gd name="T6" fmla="*/ 0 w 140"/>
                  <a:gd name="T7" fmla="*/ 1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38" name="Freeform 20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 w 145"/>
                  <a:gd name="T3" fmla="*/ 0 h 49"/>
                  <a:gd name="T4" fmla="*/ 1 w 145"/>
                  <a:gd name="T5" fmla="*/ 1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3" name="Group 21"/>
            <p:cNvGrpSpPr>
              <a:grpSpLocks/>
            </p:cNvGrpSpPr>
            <p:nvPr userDrawn="1"/>
          </p:nvGrpSpPr>
          <p:grpSpPr bwMode="auto">
            <a:xfrm rot="-6691250">
              <a:off x="3637" y="132"/>
              <a:ext cx="356" cy="607"/>
              <a:chOff x="1727" y="866"/>
              <a:chExt cx="129" cy="157"/>
            </a:xfrm>
          </p:grpSpPr>
          <p:sp>
            <p:nvSpPr>
              <p:cNvPr id="33" name="Freeform 22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0 w 83"/>
                  <a:gd name="T1" fmla="*/ 1 h 117"/>
                  <a:gd name="T2" fmla="*/ 0 w 83"/>
                  <a:gd name="T3" fmla="*/ 0 h 117"/>
                  <a:gd name="T4" fmla="*/ 0 w 83"/>
                  <a:gd name="T5" fmla="*/ 1 h 117"/>
                  <a:gd name="T6" fmla="*/ 0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34" name="Freeform 23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 h 98"/>
                  <a:gd name="T2" fmla="*/ 1 w 140"/>
                  <a:gd name="T3" fmla="*/ 0 h 98"/>
                  <a:gd name="T4" fmla="*/ 1 w 140"/>
                  <a:gd name="T5" fmla="*/ 1 h 98"/>
                  <a:gd name="T6" fmla="*/ 0 w 140"/>
                  <a:gd name="T7" fmla="*/ 1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35" name="Freeform 24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 w 145"/>
                  <a:gd name="T3" fmla="*/ 0 h 49"/>
                  <a:gd name="T4" fmla="*/ 1 w 145"/>
                  <a:gd name="T5" fmla="*/ 1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4" name="Group 25"/>
            <p:cNvGrpSpPr>
              <a:grpSpLocks/>
            </p:cNvGrpSpPr>
            <p:nvPr userDrawn="1"/>
          </p:nvGrpSpPr>
          <p:grpSpPr bwMode="auto">
            <a:xfrm rot="8524840">
              <a:off x="668" y="3321"/>
              <a:ext cx="501" cy="502"/>
              <a:chOff x="1727" y="866"/>
              <a:chExt cx="129" cy="157"/>
            </a:xfrm>
          </p:grpSpPr>
          <p:sp>
            <p:nvSpPr>
              <p:cNvPr id="30" name="Freeform 26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0 w 83"/>
                  <a:gd name="T1" fmla="*/ 1 h 117"/>
                  <a:gd name="T2" fmla="*/ 0 w 83"/>
                  <a:gd name="T3" fmla="*/ 0 h 117"/>
                  <a:gd name="T4" fmla="*/ 0 w 83"/>
                  <a:gd name="T5" fmla="*/ 1 h 117"/>
                  <a:gd name="T6" fmla="*/ 0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31" name="Freeform 27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 h 98"/>
                  <a:gd name="T2" fmla="*/ 1 w 140"/>
                  <a:gd name="T3" fmla="*/ 0 h 98"/>
                  <a:gd name="T4" fmla="*/ 1 w 140"/>
                  <a:gd name="T5" fmla="*/ 1 h 98"/>
                  <a:gd name="T6" fmla="*/ 0 w 140"/>
                  <a:gd name="T7" fmla="*/ 1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32" name="Freeform 28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 w 145"/>
                  <a:gd name="T3" fmla="*/ 0 h 49"/>
                  <a:gd name="T4" fmla="*/ 1 w 145"/>
                  <a:gd name="T5" fmla="*/ 1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5" name="Group 29"/>
            <p:cNvGrpSpPr>
              <a:grpSpLocks/>
            </p:cNvGrpSpPr>
            <p:nvPr userDrawn="1"/>
          </p:nvGrpSpPr>
          <p:grpSpPr bwMode="auto">
            <a:xfrm rot="4106450" flipH="1">
              <a:off x="393" y="262"/>
              <a:ext cx="709" cy="892"/>
              <a:chOff x="1727" y="866"/>
              <a:chExt cx="129" cy="157"/>
            </a:xfrm>
          </p:grpSpPr>
          <p:sp>
            <p:nvSpPr>
              <p:cNvPr id="27" name="Freeform 30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0 w 83"/>
                  <a:gd name="T1" fmla="*/ 1 h 117"/>
                  <a:gd name="T2" fmla="*/ 0 w 83"/>
                  <a:gd name="T3" fmla="*/ 0 h 117"/>
                  <a:gd name="T4" fmla="*/ 0 w 83"/>
                  <a:gd name="T5" fmla="*/ 1 h 117"/>
                  <a:gd name="T6" fmla="*/ 0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8" name="Freeform 31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 h 98"/>
                  <a:gd name="T2" fmla="*/ 1 w 140"/>
                  <a:gd name="T3" fmla="*/ 0 h 98"/>
                  <a:gd name="T4" fmla="*/ 1 w 140"/>
                  <a:gd name="T5" fmla="*/ 1 h 98"/>
                  <a:gd name="T6" fmla="*/ 0 w 140"/>
                  <a:gd name="T7" fmla="*/ 1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9" name="Freeform 32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 w 145"/>
                  <a:gd name="T3" fmla="*/ 0 h 49"/>
                  <a:gd name="T4" fmla="*/ 1 w 145"/>
                  <a:gd name="T5" fmla="*/ 1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6" name="Group 33"/>
            <p:cNvGrpSpPr>
              <a:grpSpLocks/>
            </p:cNvGrpSpPr>
            <p:nvPr userDrawn="1"/>
          </p:nvGrpSpPr>
          <p:grpSpPr bwMode="auto">
            <a:xfrm rot="10015322" flipH="1">
              <a:off x="4625" y="2382"/>
              <a:ext cx="709" cy="892"/>
              <a:chOff x="1727" y="866"/>
              <a:chExt cx="129" cy="157"/>
            </a:xfrm>
          </p:grpSpPr>
          <p:sp>
            <p:nvSpPr>
              <p:cNvPr id="24" name="Freeform 34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0 w 83"/>
                  <a:gd name="T1" fmla="*/ 1 h 117"/>
                  <a:gd name="T2" fmla="*/ 0 w 83"/>
                  <a:gd name="T3" fmla="*/ 0 h 117"/>
                  <a:gd name="T4" fmla="*/ 0 w 83"/>
                  <a:gd name="T5" fmla="*/ 1 h 117"/>
                  <a:gd name="T6" fmla="*/ 0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5" name="Freeform 35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 h 98"/>
                  <a:gd name="T2" fmla="*/ 1 w 140"/>
                  <a:gd name="T3" fmla="*/ 0 h 98"/>
                  <a:gd name="T4" fmla="*/ 1 w 140"/>
                  <a:gd name="T5" fmla="*/ 1 h 98"/>
                  <a:gd name="T6" fmla="*/ 0 w 140"/>
                  <a:gd name="T7" fmla="*/ 1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6" name="Freeform 36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 w 145"/>
                  <a:gd name="T3" fmla="*/ 0 h 49"/>
                  <a:gd name="T4" fmla="*/ 1 w 145"/>
                  <a:gd name="T5" fmla="*/ 1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7" name="Freeform 37"/>
            <p:cNvSpPr>
              <a:spLocks/>
            </p:cNvSpPr>
            <p:nvPr userDrawn="1"/>
          </p:nvSpPr>
          <p:spPr bwMode="ltGray">
            <a:xfrm>
              <a:off x="1217" y="2"/>
              <a:ext cx="862" cy="886"/>
            </a:xfrm>
            <a:custGeom>
              <a:avLst/>
              <a:gdLst>
                <a:gd name="T0" fmla="*/ 0 w 862"/>
                <a:gd name="T1" fmla="*/ 0 h 886"/>
                <a:gd name="T2" fmla="*/ 6 w 862"/>
                <a:gd name="T3" fmla="*/ 107 h 886"/>
                <a:gd name="T4" fmla="*/ 37 w 862"/>
                <a:gd name="T5" fmla="*/ 262 h 886"/>
                <a:gd name="T6" fmla="*/ 83 w 862"/>
                <a:gd name="T7" fmla="*/ 410 h 886"/>
                <a:gd name="T8" fmla="*/ 149 w 862"/>
                <a:gd name="T9" fmla="*/ 546 h 886"/>
                <a:gd name="T10" fmla="*/ 237 w 862"/>
                <a:gd name="T11" fmla="*/ 666 h 886"/>
                <a:gd name="T12" fmla="*/ 338 w 862"/>
                <a:gd name="T13" fmla="*/ 764 h 886"/>
                <a:gd name="T14" fmla="*/ 450 w 862"/>
                <a:gd name="T15" fmla="*/ 838 h 886"/>
                <a:gd name="T16" fmla="*/ 579 w 862"/>
                <a:gd name="T17" fmla="*/ 879 h 886"/>
                <a:gd name="T18" fmla="*/ 714 w 862"/>
                <a:gd name="T19" fmla="*/ 886 h 886"/>
                <a:gd name="T20" fmla="*/ 862 w 862"/>
                <a:gd name="T21" fmla="*/ 851 h 886"/>
                <a:gd name="T22" fmla="*/ 784 w 862"/>
                <a:gd name="T23" fmla="*/ 856 h 886"/>
                <a:gd name="T24" fmla="*/ 700 w 862"/>
                <a:gd name="T25" fmla="*/ 835 h 886"/>
                <a:gd name="T26" fmla="*/ 621 w 862"/>
                <a:gd name="T27" fmla="*/ 794 h 886"/>
                <a:gd name="T28" fmla="*/ 542 w 862"/>
                <a:gd name="T29" fmla="*/ 728 h 886"/>
                <a:gd name="T30" fmla="*/ 466 w 862"/>
                <a:gd name="T31" fmla="*/ 649 h 886"/>
                <a:gd name="T32" fmla="*/ 397 w 862"/>
                <a:gd name="T33" fmla="*/ 557 h 886"/>
                <a:gd name="T34" fmla="*/ 334 w 862"/>
                <a:gd name="T35" fmla="*/ 454 h 886"/>
                <a:gd name="T36" fmla="*/ 279 w 862"/>
                <a:gd name="T37" fmla="*/ 339 h 886"/>
                <a:gd name="T38" fmla="*/ 238 w 862"/>
                <a:gd name="T39" fmla="*/ 225 h 886"/>
                <a:gd name="T40" fmla="*/ 205 w 862"/>
                <a:gd name="T41" fmla="*/ 105 h 886"/>
                <a:gd name="T42" fmla="*/ 184 w 862"/>
                <a:gd name="T43" fmla="*/ 3 h 88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862" h="886">
                  <a:moveTo>
                    <a:pt x="0" y="0"/>
                  </a:moveTo>
                  <a:lnTo>
                    <a:pt x="6" y="107"/>
                  </a:lnTo>
                  <a:lnTo>
                    <a:pt x="37" y="262"/>
                  </a:lnTo>
                  <a:lnTo>
                    <a:pt x="83" y="410"/>
                  </a:lnTo>
                  <a:lnTo>
                    <a:pt x="149" y="546"/>
                  </a:lnTo>
                  <a:lnTo>
                    <a:pt x="237" y="666"/>
                  </a:lnTo>
                  <a:lnTo>
                    <a:pt x="338" y="764"/>
                  </a:lnTo>
                  <a:lnTo>
                    <a:pt x="450" y="838"/>
                  </a:lnTo>
                  <a:lnTo>
                    <a:pt x="579" y="879"/>
                  </a:lnTo>
                  <a:lnTo>
                    <a:pt x="714" y="886"/>
                  </a:lnTo>
                  <a:lnTo>
                    <a:pt x="862" y="851"/>
                  </a:lnTo>
                  <a:lnTo>
                    <a:pt x="784" y="856"/>
                  </a:lnTo>
                  <a:lnTo>
                    <a:pt x="700" y="835"/>
                  </a:lnTo>
                  <a:lnTo>
                    <a:pt x="621" y="794"/>
                  </a:lnTo>
                  <a:lnTo>
                    <a:pt x="542" y="728"/>
                  </a:lnTo>
                  <a:lnTo>
                    <a:pt x="466" y="649"/>
                  </a:lnTo>
                  <a:lnTo>
                    <a:pt x="397" y="557"/>
                  </a:lnTo>
                  <a:lnTo>
                    <a:pt x="334" y="454"/>
                  </a:lnTo>
                  <a:lnTo>
                    <a:pt x="279" y="339"/>
                  </a:lnTo>
                  <a:lnTo>
                    <a:pt x="238" y="225"/>
                  </a:lnTo>
                  <a:lnTo>
                    <a:pt x="205" y="105"/>
                  </a:lnTo>
                  <a:lnTo>
                    <a:pt x="184" y="3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8" name="Freeform 38"/>
            <p:cNvSpPr>
              <a:spLocks/>
            </p:cNvSpPr>
            <p:nvPr userDrawn="1"/>
          </p:nvSpPr>
          <p:spPr bwMode="ltGray">
            <a:xfrm rot="9832527" flipV="1">
              <a:off x="2158" y="102"/>
              <a:ext cx="681" cy="593"/>
            </a:xfrm>
            <a:custGeom>
              <a:avLst/>
              <a:gdLst>
                <a:gd name="T0" fmla="*/ 0 w 257"/>
                <a:gd name="T1" fmla="*/ 0 h 237"/>
                <a:gd name="T2" fmla="*/ 0 w 257"/>
                <a:gd name="T3" fmla="*/ 3797519 h 237"/>
                <a:gd name="T4" fmla="*/ 952995 w 257"/>
                <a:gd name="T5" fmla="*/ 7530207 h 237"/>
                <a:gd name="T6" fmla="*/ 1893206 w 257"/>
                <a:gd name="T7" fmla="*/ 11308050 h 237"/>
                <a:gd name="T8" fmla="*/ 3485541 w 257"/>
                <a:gd name="T9" fmla="*/ 14752424 h 237"/>
                <a:gd name="T10" fmla="*/ 5750576 w 257"/>
                <a:gd name="T11" fmla="*/ 17953671 h 237"/>
                <a:gd name="T12" fmla="*/ 8636111 w 257"/>
                <a:gd name="T13" fmla="*/ 21244493 h 237"/>
                <a:gd name="T14" fmla="*/ 12114449 w 257"/>
                <a:gd name="T15" fmla="*/ 24253532 h 237"/>
                <a:gd name="T16" fmla="*/ 16197018 w 257"/>
                <a:gd name="T17" fmla="*/ 26783616 h 237"/>
                <a:gd name="T18" fmla="*/ 21350455 w 257"/>
                <a:gd name="T19" fmla="*/ 29217325 h 237"/>
                <a:gd name="T20" fmla="*/ 27307946 w 257"/>
                <a:gd name="T21" fmla="*/ 31303021 h 237"/>
                <a:gd name="T22" fmla="*/ 33690551 w 257"/>
                <a:gd name="T23" fmla="*/ 32987091 h 237"/>
                <a:gd name="T24" fmla="*/ 41556136 w 257"/>
                <a:gd name="T25" fmla="*/ 34317591 h 237"/>
                <a:gd name="T26" fmla="*/ 50191314 w 257"/>
                <a:gd name="T27" fmla="*/ 35228163 h 237"/>
                <a:gd name="T28" fmla="*/ 59697976 w 257"/>
                <a:gd name="T29" fmla="*/ 35709582 h 237"/>
                <a:gd name="T30" fmla="*/ 69867640 w 257"/>
                <a:gd name="T31" fmla="*/ 35515498 h 237"/>
                <a:gd name="T32" fmla="*/ 81628992 w 257"/>
                <a:gd name="T33" fmla="*/ 34921182 h 237"/>
                <a:gd name="T34" fmla="*/ 71181952 w 257"/>
                <a:gd name="T35" fmla="*/ 34189893 h 237"/>
                <a:gd name="T36" fmla="*/ 61950822 w 257"/>
                <a:gd name="T37" fmla="*/ 33114161 h 237"/>
                <a:gd name="T38" fmla="*/ 53915263 w 257"/>
                <a:gd name="T39" fmla="*/ 31911559 h 237"/>
                <a:gd name="T40" fmla="*/ 46983626 w 257"/>
                <a:gd name="T41" fmla="*/ 30707579 h 237"/>
                <a:gd name="T42" fmla="*/ 40620497 w 257"/>
                <a:gd name="T43" fmla="*/ 29092640 h 237"/>
                <a:gd name="T44" fmla="*/ 35583758 w 257"/>
                <a:gd name="T45" fmla="*/ 27382813 h 237"/>
                <a:gd name="T46" fmla="*/ 30805655 w 257"/>
                <a:gd name="T47" fmla="*/ 25456179 h 237"/>
                <a:gd name="T48" fmla="*/ 26729181 w 257"/>
                <a:gd name="T49" fmla="*/ 23370633 h 237"/>
                <a:gd name="T50" fmla="*/ 22884014 w 257"/>
                <a:gd name="T51" fmla="*/ 21244493 h 237"/>
                <a:gd name="T52" fmla="*/ 19405620 w 257"/>
                <a:gd name="T53" fmla="*/ 18841404 h 237"/>
                <a:gd name="T54" fmla="*/ 16552222 w 257"/>
                <a:gd name="T55" fmla="*/ 16147167 h 237"/>
                <a:gd name="T56" fmla="*/ 13655597 w 257"/>
                <a:gd name="T57" fmla="*/ 13234496 h 237"/>
                <a:gd name="T58" fmla="*/ 10446892 w 257"/>
                <a:gd name="T59" fmla="*/ 10417078 h 237"/>
                <a:gd name="T60" fmla="*/ 7323413 w 257"/>
                <a:gd name="T61" fmla="*/ 7098648 h 237"/>
                <a:gd name="T62" fmla="*/ 3837893 w 257"/>
                <a:gd name="T63" fmla="*/ 3605115 h 237"/>
                <a:gd name="T64" fmla="*/ 0 w 257"/>
                <a:gd name="T65" fmla="*/ 0 h 2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57" h="237">
                  <a:moveTo>
                    <a:pt x="0" y="0"/>
                  </a:moveTo>
                  <a:lnTo>
                    <a:pt x="0" y="25"/>
                  </a:lnTo>
                  <a:lnTo>
                    <a:pt x="3" y="50"/>
                  </a:lnTo>
                  <a:lnTo>
                    <a:pt x="6" y="75"/>
                  </a:lnTo>
                  <a:lnTo>
                    <a:pt x="11" y="98"/>
                  </a:lnTo>
                  <a:lnTo>
                    <a:pt x="18" y="119"/>
                  </a:lnTo>
                  <a:lnTo>
                    <a:pt x="27" y="141"/>
                  </a:lnTo>
                  <a:lnTo>
                    <a:pt x="38" y="161"/>
                  </a:lnTo>
                  <a:lnTo>
                    <a:pt x="51" y="178"/>
                  </a:lnTo>
                  <a:lnTo>
                    <a:pt x="67" y="194"/>
                  </a:lnTo>
                  <a:lnTo>
                    <a:pt x="86" y="208"/>
                  </a:lnTo>
                  <a:lnTo>
                    <a:pt x="106" y="219"/>
                  </a:lnTo>
                  <a:lnTo>
                    <a:pt x="131" y="228"/>
                  </a:lnTo>
                  <a:lnTo>
                    <a:pt x="158" y="234"/>
                  </a:lnTo>
                  <a:lnTo>
                    <a:pt x="188" y="237"/>
                  </a:lnTo>
                  <a:lnTo>
                    <a:pt x="220" y="236"/>
                  </a:lnTo>
                  <a:lnTo>
                    <a:pt x="257" y="232"/>
                  </a:lnTo>
                  <a:lnTo>
                    <a:pt x="224" y="227"/>
                  </a:lnTo>
                  <a:lnTo>
                    <a:pt x="195" y="220"/>
                  </a:lnTo>
                  <a:lnTo>
                    <a:pt x="170" y="212"/>
                  </a:lnTo>
                  <a:lnTo>
                    <a:pt x="148" y="204"/>
                  </a:lnTo>
                  <a:lnTo>
                    <a:pt x="128" y="193"/>
                  </a:lnTo>
                  <a:lnTo>
                    <a:pt x="112" y="182"/>
                  </a:lnTo>
                  <a:lnTo>
                    <a:pt x="97" y="169"/>
                  </a:lnTo>
                  <a:lnTo>
                    <a:pt x="84" y="155"/>
                  </a:lnTo>
                  <a:lnTo>
                    <a:pt x="72" y="141"/>
                  </a:lnTo>
                  <a:lnTo>
                    <a:pt x="61" y="125"/>
                  </a:lnTo>
                  <a:lnTo>
                    <a:pt x="52" y="107"/>
                  </a:lnTo>
                  <a:lnTo>
                    <a:pt x="43" y="88"/>
                  </a:lnTo>
                  <a:lnTo>
                    <a:pt x="33" y="69"/>
                  </a:lnTo>
                  <a:lnTo>
                    <a:pt x="23" y="47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9" name="Freeform 39"/>
            <p:cNvSpPr>
              <a:spLocks/>
            </p:cNvSpPr>
            <p:nvPr userDrawn="1"/>
          </p:nvSpPr>
          <p:spPr bwMode="ltGray">
            <a:xfrm rot="9832527" flipV="1">
              <a:off x="1997" y="858"/>
              <a:ext cx="330" cy="278"/>
            </a:xfrm>
            <a:custGeom>
              <a:avLst/>
              <a:gdLst>
                <a:gd name="T0" fmla="*/ 25893517 w 124"/>
                <a:gd name="T1" fmla="*/ 0 h 110"/>
                <a:gd name="T2" fmla="*/ 41644986 w 124"/>
                <a:gd name="T3" fmla="*/ 18539838 h 110"/>
                <a:gd name="T4" fmla="*/ 40258677 w 124"/>
                <a:gd name="T5" fmla="*/ 18325179 h 110"/>
                <a:gd name="T6" fmla="*/ 35945769 w 124"/>
                <a:gd name="T7" fmla="*/ 17997113 h 110"/>
                <a:gd name="T8" fmla="*/ 29919426 w 124"/>
                <a:gd name="T9" fmla="*/ 17303261 h 110"/>
                <a:gd name="T10" fmla="*/ 22861378 w 124"/>
                <a:gd name="T11" fmla="*/ 16975175 h 110"/>
                <a:gd name="T12" fmla="*/ 15127503 w 124"/>
                <a:gd name="T13" fmla="*/ 16625449 h 110"/>
                <a:gd name="T14" fmla="*/ 8444013 w 124"/>
                <a:gd name="T15" fmla="*/ 16848756 h 110"/>
                <a:gd name="T16" fmla="*/ 3027236 w 124"/>
                <a:gd name="T17" fmla="*/ 17517887 h 110"/>
                <a:gd name="T18" fmla="*/ 0 w 124"/>
                <a:gd name="T19" fmla="*/ 18889531 h 110"/>
                <a:gd name="T20" fmla="*/ 1373771 w 124"/>
                <a:gd name="T21" fmla="*/ 16848756 h 110"/>
                <a:gd name="T22" fmla="*/ 2659446 w 124"/>
                <a:gd name="T23" fmla="*/ 15284144 h 110"/>
                <a:gd name="T24" fmla="*/ 5396910 w 124"/>
                <a:gd name="T25" fmla="*/ 14052710 h 110"/>
                <a:gd name="T26" fmla="*/ 8444013 w 124"/>
                <a:gd name="T27" fmla="*/ 13029438 h 110"/>
                <a:gd name="T28" fmla="*/ 12100017 w 124"/>
                <a:gd name="T29" fmla="*/ 12362144 h 110"/>
                <a:gd name="T30" fmla="*/ 15789388 w 124"/>
                <a:gd name="T31" fmla="*/ 12139158 h 110"/>
                <a:gd name="T32" fmla="*/ 19814877 w 124"/>
                <a:gd name="T33" fmla="*/ 12139158 h 110"/>
                <a:gd name="T34" fmla="*/ 24233380 w 124"/>
                <a:gd name="T35" fmla="*/ 12701370 h 110"/>
                <a:gd name="T36" fmla="*/ 24466748 w 124"/>
                <a:gd name="T37" fmla="*/ 12139158 h 110"/>
                <a:gd name="T38" fmla="*/ 23471279 w 124"/>
                <a:gd name="T39" fmla="*/ 9640623 h 110"/>
                <a:gd name="T40" fmla="*/ 22471970 w 124"/>
                <a:gd name="T41" fmla="*/ 6527099 h 110"/>
                <a:gd name="T42" fmla="*/ 21810086 w 124"/>
                <a:gd name="T43" fmla="*/ 5155533 h 110"/>
                <a:gd name="T44" fmla="*/ 21205747 w 124"/>
                <a:gd name="T45" fmla="*/ 5155533 h 110"/>
                <a:gd name="T46" fmla="*/ 20443801 w 124"/>
                <a:gd name="T47" fmla="*/ 4942860 h 110"/>
                <a:gd name="T48" fmla="*/ 19814877 w 124"/>
                <a:gd name="T49" fmla="*/ 4488482 h 110"/>
                <a:gd name="T50" fmla="*/ 19210990 w 124"/>
                <a:gd name="T51" fmla="*/ 3954315 h 110"/>
                <a:gd name="T52" fmla="*/ 19210990 w 124"/>
                <a:gd name="T53" fmla="*/ 3251786 h 110"/>
                <a:gd name="T54" fmla="*/ 19814877 w 124"/>
                <a:gd name="T55" fmla="*/ 2360164 h 110"/>
                <a:gd name="T56" fmla="*/ 22185344 w 124"/>
                <a:gd name="T57" fmla="*/ 1371134 h 110"/>
                <a:gd name="T58" fmla="*/ 25893517 w 124"/>
                <a:gd name="T59" fmla="*/ 0 h 110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0" name="Freeform 40"/>
            <p:cNvSpPr>
              <a:spLocks/>
            </p:cNvSpPr>
            <p:nvPr userDrawn="1"/>
          </p:nvSpPr>
          <p:spPr bwMode="ltGray">
            <a:xfrm rot="9832527" flipV="1">
              <a:off x="2224" y="808"/>
              <a:ext cx="123" cy="233"/>
            </a:xfrm>
            <a:custGeom>
              <a:avLst/>
              <a:gdLst>
                <a:gd name="T0" fmla="*/ 11095405 w 46"/>
                <a:gd name="T1" fmla="*/ 0 h 94"/>
                <a:gd name="T2" fmla="*/ 7100071 w 46"/>
                <a:gd name="T3" fmla="*/ 5061541 h 94"/>
                <a:gd name="T4" fmla="*/ 5346880 w 46"/>
                <a:gd name="T5" fmla="*/ 8290760 h 94"/>
                <a:gd name="T6" fmla="*/ 3907143 w 46"/>
                <a:gd name="T7" fmla="*/ 10550751 h 94"/>
                <a:gd name="T8" fmla="*/ 0 w 46"/>
                <a:gd name="T9" fmla="*/ 12546160 h 94"/>
                <a:gd name="T10" fmla="*/ 4296422 w 46"/>
                <a:gd name="T11" fmla="*/ 11723474 h 94"/>
                <a:gd name="T12" fmla="*/ 8294604 w 46"/>
                <a:gd name="T13" fmla="*/ 10656490 h 94"/>
                <a:gd name="T14" fmla="*/ 11488259 w 46"/>
                <a:gd name="T15" fmla="*/ 9201391 h 94"/>
                <a:gd name="T16" fmla="*/ 14297092 w 46"/>
                <a:gd name="T17" fmla="*/ 7601523 h 94"/>
                <a:gd name="T18" fmla="*/ 16029884 w 46"/>
                <a:gd name="T19" fmla="*/ 5857080 h 94"/>
                <a:gd name="T20" fmla="*/ 16442276 w 46"/>
                <a:gd name="T21" fmla="*/ 3974249 h 94"/>
                <a:gd name="T22" fmla="*/ 14948153 w 46"/>
                <a:gd name="T23" fmla="*/ 1994919 h 94"/>
                <a:gd name="T24" fmla="*/ 11095405 w 46"/>
                <a:gd name="T25" fmla="*/ 0 h 9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1" name="Freeform 41"/>
            <p:cNvSpPr>
              <a:spLocks/>
            </p:cNvSpPr>
            <p:nvPr userDrawn="1"/>
          </p:nvSpPr>
          <p:spPr bwMode="ltGray">
            <a:xfrm>
              <a:off x="1603" y="0"/>
              <a:ext cx="124" cy="121"/>
            </a:xfrm>
            <a:custGeom>
              <a:avLst/>
              <a:gdLst>
                <a:gd name="T0" fmla="*/ 124 w 124"/>
                <a:gd name="T1" fmla="*/ 0 h 121"/>
                <a:gd name="T2" fmla="*/ 113 w 124"/>
                <a:gd name="T3" fmla="*/ 9 h 121"/>
                <a:gd name="T4" fmla="*/ 99 w 124"/>
                <a:gd name="T5" fmla="*/ 25 h 121"/>
                <a:gd name="T6" fmla="*/ 81 w 124"/>
                <a:gd name="T7" fmla="*/ 41 h 121"/>
                <a:gd name="T8" fmla="*/ 63 w 124"/>
                <a:gd name="T9" fmla="*/ 54 h 121"/>
                <a:gd name="T10" fmla="*/ 41 w 124"/>
                <a:gd name="T11" fmla="*/ 66 h 121"/>
                <a:gd name="T12" fmla="*/ 22 w 124"/>
                <a:gd name="T13" fmla="*/ 74 h 121"/>
                <a:gd name="T14" fmla="*/ 0 w 124"/>
                <a:gd name="T15" fmla="*/ 75 h 121"/>
                <a:gd name="T16" fmla="*/ 10 w 124"/>
                <a:gd name="T17" fmla="*/ 96 h 121"/>
                <a:gd name="T18" fmla="*/ 23 w 124"/>
                <a:gd name="T19" fmla="*/ 113 h 121"/>
                <a:gd name="T20" fmla="*/ 41 w 124"/>
                <a:gd name="T21" fmla="*/ 121 h 121"/>
                <a:gd name="T22" fmla="*/ 60 w 124"/>
                <a:gd name="T23" fmla="*/ 121 h 121"/>
                <a:gd name="T24" fmla="*/ 83 w 124"/>
                <a:gd name="T25" fmla="*/ 111 h 121"/>
                <a:gd name="T26" fmla="*/ 101 w 124"/>
                <a:gd name="T27" fmla="*/ 88 h 121"/>
                <a:gd name="T28" fmla="*/ 116 w 124"/>
                <a:gd name="T29" fmla="*/ 53 h 121"/>
                <a:gd name="T30" fmla="*/ 124 w 124"/>
                <a:gd name="T31" fmla="*/ 0 h 12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24" h="121">
                  <a:moveTo>
                    <a:pt x="124" y="0"/>
                  </a:moveTo>
                  <a:lnTo>
                    <a:pt x="113" y="9"/>
                  </a:lnTo>
                  <a:lnTo>
                    <a:pt x="99" y="25"/>
                  </a:lnTo>
                  <a:lnTo>
                    <a:pt x="81" y="41"/>
                  </a:lnTo>
                  <a:lnTo>
                    <a:pt x="63" y="54"/>
                  </a:lnTo>
                  <a:lnTo>
                    <a:pt x="41" y="66"/>
                  </a:lnTo>
                  <a:lnTo>
                    <a:pt x="22" y="74"/>
                  </a:lnTo>
                  <a:lnTo>
                    <a:pt x="0" y="75"/>
                  </a:lnTo>
                  <a:lnTo>
                    <a:pt x="10" y="96"/>
                  </a:lnTo>
                  <a:lnTo>
                    <a:pt x="23" y="113"/>
                  </a:lnTo>
                  <a:lnTo>
                    <a:pt x="41" y="121"/>
                  </a:lnTo>
                  <a:lnTo>
                    <a:pt x="60" y="121"/>
                  </a:lnTo>
                  <a:lnTo>
                    <a:pt x="83" y="111"/>
                  </a:lnTo>
                  <a:lnTo>
                    <a:pt x="101" y="88"/>
                  </a:lnTo>
                  <a:lnTo>
                    <a:pt x="116" y="53"/>
                  </a:lnTo>
                  <a:lnTo>
                    <a:pt x="12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2" name="Freeform 42"/>
            <p:cNvSpPr>
              <a:spLocks/>
            </p:cNvSpPr>
            <p:nvPr userDrawn="1"/>
          </p:nvSpPr>
          <p:spPr bwMode="ltGray">
            <a:xfrm rot="9832527" flipV="1">
              <a:off x="2173" y="1238"/>
              <a:ext cx="393" cy="2300"/>
            </a:xfrm>
            <a:custGeom>
              <a:avLst/>
              <a:gdLst>
                <a:gd name="T0" fmla="*/ 0 w 149"/>
                <a:gd name="T1" fmla="*/ 0 h 704"/>
                <a:gd name="T2" fmla="*/ 1810765 w 149"/>
                <a:gd name="T3" fmla="*/ 29385587 h 704"/>
                <a:gd name="T4" fmla="*/ 4776045 w 149"/>
                <a:gd name="T5" fmla="*/ 67893635 h 704"/>
                <a:gd name="T6" fmla="*/ 8379011 w 149"/>
                <a:gd name="T7" fmla="*/ 115383002 h 704"/>
                <a:gd name="T8" fmla="*/ 12250636 w 149"/>
                <a:gd name="T9" fmla="*/ 178680303 h 704"/>
                <a:gd name="T10" fmla="*/ 17373201 w 149"/>
                <a:gd name="T11" fmla="*/ 255739035 h 704"/>
                <a:gd name="T12" fmla="*/ 21881926 w 149"/>
                <a:gd name="T13" fmla="*/ 338581059 h 704"/>
                <a:gd name="T14" fmla="*/ 26299956 w 149"/>
                <a:gd name="T15" fmla="*/ 435019053 h 704"/>
                <a:gd name="T16" fmla="*/ 29920509 w 149"/>
                <a:gd name="T17" fmla="*/ 545805731 h 704"/>
                <a:gd name="T18" fmla="*/ 33437181 w 149"/>
                <a:gd name="T19" fmla="*/ 662590782 h 704"/>
                <a:gd name="T20" fmla="*/ 35931784 w 149"/>
                <a:gd name="T21" fmla="*/ 796964166 h 704"/>
                <a:gd name="T22" fmla="*/ 37056023 w 149"/>
                <a:gd name="T23" fmla="*/ 946313666 h 704"/>
                <a:gd name="T24" fmla="*/ 37655775 w 149"/>
                <a:gd name="T25" fmla="*/ 1101631069 h 704"/>
                <a:gd name="T26" fmla="*/ 35931784 w 149"/>
                <a:gd name="T27" fmla="*/ 1275862247 h 704"/>
                <a:gd name="T28" fmla="*/ 32539701 w 149"/>
                <a:gd name="T29" fmla="*/ 1459591399 h 704"/>
                <a:gd name="T30" fmla="*/ 27555833 w 149"/>
                <a:gd name="T31" fmla="*/ 1651421687 h 704"/>
                <a:gd name="T32" fmla="*/ 20078196 w 149"/>
                <a:gd name="T33" fmla="*/ 1864628008 h 704"/>
                <a:gd name="T34" fmla="*/ 11683310 w 149"/>
                <a:gd name="T35" fmla="*/ 2105441902 h 704"/>
                <a:gd name="T36" fmla="*/ 6227821 w 149"/>
                <a:gd name="T37" fmla="*/ 2147483646 h 704"/>
                <a:gd name="T38" fmla="*/ 2965225 w 149"/>
                <a:gd name="T39" fmla="*/ 2147483646 h 704"/>
                <a:gd name="T40" fmla="*/ 1810765 w 149"/>
                <a:gd name="T41" fmla="*/ 2147483646 h 704"/>
                <a:gd name="T42" fmla="*/ 1810765 w 149"/>
                <a:gd name="T43" fmla="*/ 2147483646 h 704"/>
                <a:gd name="T44" fmla="*/ 2361184 w 149"/>
                <a:gd name="T45" fmla="*/ 2147483646 h 704"/>
                <a:gd name="T46" fmla="*/ 3621506 w 149"/>
                <a:gd name="T47" fmla="*/ 2147483646 h 704"/>
                <a:gd name="T48" fmla="*/ 4202333 w 149"/>
                <a:gd name="T49" fmla="*/ 2147483646 h 704"/>
                <a:gd name="T50" fmla="*/ 12250636 w 149"/>
                <a:gd name="T51" fmla="*/ 2147483646 h 704"/>
                <a:gd name="T52" fmla="*/ 11683310 w 149"/>
                <a:gd name="T53" fmla="*/ 2147483646 h 704"/>
                <a:gd name="T54" fmla="*/ 10786455 w 149"/>
                <a:gd name="T55" fmla="*/ 2147483646 h 704"/>
                <a:gd name="T56" fmla="*/ 9842313 w 149"/>
                <a:gd name="T57" fmla="*/ 2147483646 h 704"/>
                <a:gd name="T58" fmla="*/ 10447377 w 149"/>
                <a:gd name="T59" fmla="*/ 2147483646 h 704"/>
                <a:gd name="T60" fmla="*/ 12250636 w 149"/>
                <a:gd name="T61" fmla="*/ 2147483646 h 704"/>
                <a:gd name="T62" fmla="*/ 17373201 w 149"/>
                <a:gd name="T63" fmla="*/ 2147483646 h 704"/>
                <a:gd name="T64" fmla="*/ 25745079 w 149"/>
                <a:gd name="T65" fmla="*/ 1864628008 h 704"/>
                <a:gd name="T66" fmla="*/ 38557124 w 149"/>
                <a:gd name="T67" fmla="*/ 1512520132 h 704"/>
                <a:gd name="T68" fmla="*/ 42729070 w 149"/>
                <a:gd name="T69" fmla="*/ 1348752657 h 704"/>
                <a:gd name="T70" fmla="*/ 44570067 w 149"/>
                <a:gd name="T71" fmla="*/ 1135545193 h 704"/>
                <a:gd name="T72" fmla="*/ 43068530 w 149"/>
                <a:gd name="T73" fmla="*/ 888427374 h 704"/>
                <a:gd name="T74" fmla="*/ 39236487 w 149"/>
                <a:gd name="T75" fmla="*/ 647625787 h 704"/>
                <a:gd name="T76" fmla="*/ 32539701 w 149"/>
                <a:gd name="T77" fmla="*/ 410888959 h 704"/>
                <a:gd name="T78" fmla="*/ 24250511 w 149"/>
                <a:gd name="T79" fmla="*/ 212777959 h 704"/>
                <a:gd name="T80" fmla="*/ 13152375 w 149"/>
                <a:gd name="T81" fmla="*/ 67893635 h 704"/>
                <a:gd name="T82" fmla="*/ 0 w 149"/>
                <a:gd name="T83" fmla="*/ 0 h 704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149" h="704">
                  <a:moveTo>
                    <a:pt x="0" y="0"/>
                  </a:moveTo>
                  <a:lnTo>
                    <a:pt x="6" y="6"/>
                  </a:lnTo>
                  <a:lnTo>
                    <a:pt x="16" y="14"/>
                  </a:lnTo>
                  <a:lnTo>
                    <a:pt x="28" y="24"/>
                  </a:lnTo>
                  <a:lnTo>
                    <a:pt x="41" y="37"/>
                  </a:lnTo>
                  <a:lnTo>
                    <a:pt x="58" y="53"/>
                  </a:lnTo>
                  <a:lnTo>
                    <a:pt x="73" y="70"/>
                  </a:lnTo>
                  <a:lnTo>
                    <a:pt x="88" y="90"/>
                  </a:lnTo>
                  <a:lnTo>
                    <a:pt x="100" y="113"/>
                  </a:lnTo>
                  <a:lnTo>
                    <a:pt x="112" y="137"/>
                  </a:lnTo>
                  <a:lnTo>
                    <a:pt x="120" y="165"/>
                  </a:lnTo>
                  <a:lnTo>
                    <a:pt x="124" y="196"/>
                  </a:lnTo>
                  <a:lnTo>
                    <a:pt x="126" y="228"/>
                  </a:lnTo>
                  <a:lnTo>
                    <a:pt x="120" y="264"/>
                  </a:lnTo>
                  <a:lnTo>
                    <a:pt x="109" y="302"/>
                  </a:lnTo>
                  <a:lnTo>
                    <a:pt x="92" y="342"/>
                  </a:lnTo>
                  <a:lnTo>
                    <a:pt x="67" y="386"/>
                  </a:lnTo>
                  <a:lnTo>
                    <a:pt x="39" y="436"/>
                  </a:lnTo>
                  <a:lnTo>
                    <a:pt x="21" y="482"/>
                  </a:lnTo>
                  <a:lnTo>
                    <a:pt x="10" y="525"/>
                  </a:lnTo>
                  <a:lnTo>
                    <a:pt x="6" y="566"/>
                  </a:lnTo>
                  <a:lnTo>
                    <a:pt x="6" y="605"/>
                  </a:lnTo>
                  <a:lnTo>
                    <a:pt x="8" y="641"/>
                  </a:lnTo>
                  <a:lnTo>
                    <a:pt x="12" y="673"/>
                  </a:lnTo>
                  <a:lnTo>
                    <a:pt x="14" y="704"/>
                  </a:lnTo>
                  <a:lnTo>
                    <a:pt x="41" y="688"/>
                  </a:lnTo>
                  <a:lnTo>
                    <a:pt x="39" y="680"/>
                  </a:lnTo>
                  <a:lnTo>
                    <a:pt x="36" y="657"/>
                  </a:lnTo>
                  <a:lnTo>
                    <a:pt x="33" y="622"/>
                  </a:lnTo>
                  <a:lnTo>
                    <a:pt x="35" y="575"/>
                  </a:lnTo>
                  <a:lnTo>
                    <a:pt x="41" y="519"/>
                  </a:lnTo>
                  <a:lnTo>
                    <a:pt x="58" y="455"/>
                  </a:lnTo>
                  <a:lnTo>
                    <a:pt x="86" y="386"/>
                  </a:lnTo>
                  <a:lnTo>
                    <a:pt x="129" y="313"/>
                  </a:lnTo>
                  <a:lnTo>
                    <a:pt x="143" y="279"/>
                  </a:lnTo>
                  <a:lnTo>
                    <a:pt x="149" y="235"/>
                  </a:lnTo>
                  <a:lnTo>
                    <a:pt x="144" y="184"/>
                  </a:lnTo>
                  <a:lnTo>
                    <a:pt x="131" y="134"/>
                  </a:lnTo>
                  <a:lnTo>
                    <a:pt x="109" y="85"/>
                  </a:lnTo>
                  <a:lnTo>
                    <a:pt x="81" y="44"/>
                  </a:lnTo>
                  <a:lnTo>
                    <a:pt x="44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3" name="Freeform 43"/>
            <p:cNvSpPr>
              <a:spLocks/>
            </p:cNvSpPr>
            <p:nvPr userDrawn="1"/>
          </p:nvSpPr>
          <p:spPr bwMode="ltGray">
            <a:xfrm>
              <a:off x="0" y="1848"/>
              <a:ext cx="36" cy="132"/>
            </a:xfrm>
            <a:custGeom>
              <a:avLst/>
              <a:gdLst>
                <a:gd name="T0" fmla="*/ 0 w 36"/>
                <a:gd name="T1" fmla="*/ 0 h 132"/>
                <a:gd name="T2" fmla="*/ 36 w 36"/>
                <a:gd name="T3" fmla="*/ 12 h 132"/>
                <a:gd name="T4" fmla="*/ 0 w 36"/>
                <a:gd name="T5" fmla="*/ 132 h 132"/>
                <a:gd name="T6" fmla="*/ 0 w 36"/>
                <a:gd name="T7" fmla="*/ 0 h 13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6" h="132">
                  <a:moveTo>
                    <a:pt x="0" y="0"/>
                  </a:moveTo>
                  <a:lnTo>
                    <a:pt x="36" y="12"/>
                  </a:lnTo>
                  <a:lnTo>
                    <a:pt x="0" y="1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31791" name="Rectangle 47"/>
          <p:cNvSpPr>
            <a:spLocks noGrp="1" noChangeArrowheads="1"/>
          </p:cNvSpPr>
          <p:nvPr>
            <p:ph type="ctrTitle"/>
          </p:nvPr>
        </p:nvSpPr>
        <p:spPr>
          <a:xfrm>
            <a:off x="2455864" y="447675"/>
            <a:ext cx="6192837" cy="2686050"/>
          </a:xfrm>
        </p:spPr>
        <p:txBody>
          <a:bodyPr/>
          <a:lstStyle>
            <a:lvl1pPr>
              <a:defRPr sz="3900" b="1"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31792" name="Rectangle 48"/>
          <p:cNvSpPr>
            <a:spLocks noGrp="1" noChangeArrowheads="1"/>
          </p:cNvSpPr>
          <p:nvPr>
            <p:ph type="subTitle" idx="1"/>
          </p:nvPr>
        </p:nvSpPr>
        <p:spPr>
          <a:xfrm>
            <a:off x="2489200" y="3209925"/>
            <a:ext cx="6146800" cy="1114425"/>
          </a:xfrm>
        </p:spPr>
        <p:txBody>
          <a:bodyPr/>
          <a:lstStyle>
            <a:lvl1pPr marL="0" indent="0" algn="ctr">
              <a:buFontTx/>
              <a:buNone/>
              <a:defRPr b="1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46" name="Rectangle 4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4686300"/>
            <a:ext cx="2133600" cy="342900"/>
          </a:xfrm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47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48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8A65F167-2BAD-4916-A0A4-70ACAF3202A2}" type="slidenum">
              <a:rPr lang="en-US" altLang="en-US" smtClean="0">
                <a:cs typeface="Arial" panose="020B0604020202020204" pitchFamily="34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16881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5CF5B030-5768-4AA9-BC14-2C08DA4541D3}" type="slidenum">
              <a:rPr lang="en-US" altLang="en-US" smtClean="0">
                <a:cs typeface="Arial" panose="020B0604020202020204" pitchFamily="34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34456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1EDDDD6B-A131-480C-90E7-25C0D5E1710D}" type="slidenum">
              <a:rPr lang="en-US" altLang="en-US" smtClean="0">
                <a:cs typeface="Arial" panose="020B0604020202020204" pitchFamily="34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5367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42085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42085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7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4476190A-9283-46F0-9027-0DF66C4ECBFA}" type="slidenum">
              <a:rPr lang="en-US" altLang="en-US" smtClean="0">
                <a:cs typeface="Arial" panose="020B0604020202020204" pitchFamily="34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53611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8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9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32D7D141-8F9F-4613-8CD2-17FBBB1846F3}" type="slidenum">
              <a:rPr lang="en-US" altLang="en-US" smtClean="0">
                <a:cs typeface="Arial" panose="020B0604020202020204" pitchFamily="34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65781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4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1DDE1864-A6AC-4ADD-964E-8573E21059CA}" type="slidenum">
              <a:rPr lang="en-US" altLang="en-US" smtClean="0">
                <a:cs typeface="Arial" panose="020B0604020202020204" pitchFamily="34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63292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3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4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ACA090ED-398B-4954-B1D0-9C4255E9F921}" type="slidenum">
              <a:rPr lang="en-US" altLang="en-US" smtClean="0">
                <a:cs typeface="Arial" panose="020B0604020202020204" pitchFamily="34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22105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7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19E2135D-0F69-487C-B996-14741BC925DC}" type="slidenum">
              <a:rPr lang="en-US" altLang="en-US" smtClean="0">
                <a:cs typeface="Arial" panose="020B0604020202020204" pitchFamily="34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9374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7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286AFFF1-41A9-4662-9BC3-7085F9E8E73E}" type="slidenum">
              <a:rPr lang="en-US" altLang="en-US" smtClean="0">
                <a:cs typeface="Arial" panose="020B0604020202020204" pitchFamily="34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651403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98352170-972E-40AE-ADFA-513EC1E17397}" type="slidenum">
              <a:rPr lang="en-US" altLang="en-US" smtClean="0">
                <a:cs typeface="Arial" panose="020B0604020202020204" pitchFamily="34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73424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6226" y="77391"/>
            <a:ext cx="2060575" cy="44648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2913" y="77391"/>
            <a:ext cx="6030912" cy="44648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7E08F1A8-40EF-4E64-861C-86083B4C4E35}" type="slidenum">
              <a:rPr lang="en-US" altLang="en-US" smtClean="0">
                <a:cs typeface="Arial" panose="020B0604020202020204" pitchFamily="34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342257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1" y="0"/>
            <a:ext cx="8805863" cy="5143500"/>
            <a:chOff x="0" y="0"/>
            <a:chExt cx="5547" cy="4320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 rot="-215207">
              <a:off x="3690" y="234"/>
              <a:ext cx="1857" cy="3625"/>
              <a:chOff x="3010" y="778"/>
              <a:chExt cx="1857" cy="3625"/>
            </a:xfrm>
          </p:grpSpPr>
          <p:sp>
            <p:nvSpPr>
              <p:cNvPr id="39" name="Freeform 4"/>
              <p:cNvSpPr>
                <a:spLocks/>
              </p:cNvSpPr>
              <p:nvPr userDrawn="1"/>
            </p:nvSpPr>
            <p:spPr bwMode="ltGray">
              <a:xfrm rot="12185230" flipV="1">
                <a:off x="3534" y="778"/>
                <a:ext cx="1333" cy="1485"/>
              </a:xfrm>
              <a:custGeom>
                <a:avLst/>
                <a:gdLst>
                  <a:gd name="T0" fmla="*/ 567142 w 596"/>
                  <a:gd name="T1" fmla="*/ 12463502 h 666"/>
                  <a:gd name="T2" fmla="*/ 203036 w 596"/>
                  <a:gd name="T3" fmla="*/ 11478852 h 666"/>
                  <a:gd name="T4" fmla="*/ 0 w 596"/>
                  <a:gd name="T5" fmla="*/ 9726558 h 666"/>
                  <a:gd name="T6" fmla="*/ 141305 w 596"/>
                  <a:gd name="T7" fmla="*/ 7478801 h 666"/>
                  <a:gd name="T8" fmla="*/ 876600 w 596"/>
                  <a:gd name="T9" fmla="*/ 5088127 h 666"/>
                  <a:gd name="T10" fmla="*/ 2408816 w 596"/>
                  <a:gd name="T11" fmla="*/ 2825090 h 666"/>
                  <a:gd name="T12" fmla="*/ 4979578 w 596"/>
                  <a:gd name="T13" fmla="*/ 1042370 h 666"/>
                  <a:gd name="T14" fmla="*/ 8650079 w 596"/>
                  <a:gd name="T15" fmla="*/ 61081 h 666"/>
                  <a:gd name="T16" fmla="*/ 13317922 w 596"/>
                  <a:gd name="T17" fmla="*/ 303676 h 666"/>
                  <a:gd name="T18" fmla="*/ 16967200 w 596"/>
                  <a:gd name="T19" fmla="*/ 2296825 h 666"/>
                  <a:gd name="T20" fmla="*/ 19412273 w 596"/>
                  <a:gd name="T21" fmla="*/ 5562088 h 666"/>
                  <a:gd name="T22" fmla="*/ 20716256 w 596"/>
                  <a:gd name="T23" fmla="*/ 9556573 h 666"/>
                  <a:gd name="T24" fmla="*/ 20853490 w 596"/>
                  <a:gd name="T25" fmla="*/ 13775498 h 666"/>
                  <a:gd name="T26" fmla="*/ 19837831 w 596"/>
                  <a:gd name="T27" fmla="*/ 17683746 h 666"/>
                  <a:gd name="T28" fmla="*/ 17765367 w 596"/>
                  <a:gd name="T29" fmla="*/ 20703857 h 666"/>
                  <a:gd name="T30" fmla="*/ 14620342 w 596"/>
                  <a:gd name="T31" fmla="*/ 22322179 h 666"/>
                  <a:gd name="T32" fmla="*/ 13631882 w 596"/>
                  <a:gd name="T33" fmla="*/ 22179387 h 666"/>
                  <a:gd name="T34" fmla="*/ 15448238 w 596"/>
                  <a:gd name="T35" fmla="*/ 20780312 h 666"/>
                  <a:gd name="T36" fmla="*/ 16888770 w 596"/>
                  <a:gd name="T37" fmla="*/ 18319680 h 666"/>
                  <a:gd name="T38" fmla="*/ 17828607 w 596"/>
                  <a:gd name="T39" fmla="*/ 15279549 h 666"/>
                  <a:gd name="T40" fmla="*/ 18219355 w 596"/>
                  <a:gd name="T41" fmla="*/ 11962125 h 666"/>
                  <a:gd name="T42" fmla="*/ 18016472 w 596"/>
                  <a:gd name="T43" fmla="*/ 8685074 h 666"/>
                  <a:gd name="T44" fmla="*/ 17001095 w 596"/>
                  <a:gd name="T45" fmla="*/ 5859092 h 666"/>
                  <a:gd name="T46" fmla="*/ 15166234 w 596"/>
                  <a:gd name="T47" fmla="*/ 3771931 h 666"/>
                  <a:gd name="T48" fmla="*/ 11957958 w 596"/>
                  <a:gd name="T49" fmla="*/ 2517871 h 666"/>
                  <a:gd name="T50" fmla="*/ 8616993 w 596"/>
                  <a:gd name="T51" fmla="*/ 2052888 h 666"/>
                  <a:gd name="T52" fmla="*/ 6094975 w 596"/>
                  <a:gd name="T53" fmla="*/ 2383958 h 666"/>
                  <a:gd name="T54" fmla="*/ 4244688 w 596"/>
                  <a:gd name="T55" fmla="*/ 3398860 h 666"/>
                  <a:gd name="T56" fmla="*/ 2940873 w 596"/>
                  <a:gd name="T57" fmla="*/ 5011672 h 666"/>
                  <a:gd name="T58" fmla="*/ 1988460 w 596"/>
                  <a:gd name="T59" fmla="*/ 6928359 h 666"/>
                  <a:gd name="T60" fmla="*/ 1393039 w 596"/>
                  <a:gd name="T61" fmla="*/ 9149246 h 666"/>
                  <a:gd name="T62" fmla="*/ 987350 w 596"/>
                  <a:gd name="T63" fmla="*/ 11419113 h 66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596" h="666">
                    <a:moveTo>
                      <a:pt x="22" y="372"/>
                    </a:moveTo>
                    <a:lnTo>
                      <a:pt x="16" y="370"/>
                    </a:lnTo>
                    <a:lnTo>
                      <a:pt x="10" y="360"/>
                    </a:lnTo>
                    <a:lnTo>
                      <a:pt x="6" y="341"/>
                    </a:lnTo>
                    <a:lnTo>
                      <a:pt x="1" y="318"/>
                    </a:lnTo>
                    <a:lnTo>
                      <a:pt x="0" y="289"/>
                    </a:lnTo>
                    <a:lnTo>
                      <a:pt x="0" y="257"/>
                    </a:lnTo>
                    <a:lnTo>
                      <a:pt x="4" y="222"/>
                    </a:lnTo>
                    <a:lnTo>
                      <a:pt x="13" y="187"/>
                    </a:lnTo>
                    <a:lnTo>
                      <a:pt x="25" y="151"/>
                    </a:lnTo>
                    <a:lnTo>
                      <a:pt x="45" y="116"/>
                    </a:lnTo>
                    <a:lnTo>
                      <a:pt x="69" y="84"/>
                    </a:lnTo>
                    <a:lnTo>
                      <a:pt x="101" y="55"/>
                    </a:lnTo>
                    <a:lnTo>
                      <a:pt x="142" y="31"/>
                    </a:lnTo>
                    <a:lnTo>
                      <a:pt x="190" y="13"/>
                    </a:lnTo>
                    <a:lnTo>
                      <a:pt x="247" y="2"/>
                    </a:lnTo>
                    <a:lnTo>
                      <a:pt x="314" y="0"/>
                    </a:lnTo>
                    <a:lnTo>
                      <a:pt x="380" y="9"/>
                    </a:lnTo>
                    <a:lnTo>
                      <a:pt x="436" y="33"/>
                    </a:lnTo>
                    <a:lnTo>
                      <a:pt x="484" y="68"/>
                    </a:lnTo>
                    <a:lnTo>
                      <a:pt x="524" y="113"/>
                    </a:lnTo>
                    <a:lnTo>
                      <a:pt x="554" y="165"/>
                    </a:lnTo>
                    <a:lnTo>
                      <a:pt x="577" y="222"/>
                    </a:lnTo>
                    <a:lnTo>
                      <a:pt x="591" y="284"/>
                    </a:lnTo>
                    <a:lnTo>
                      <a:pt x="596" y="347"/>
                    </a:lnTo>
                    <a:lnTo>
                      <a:pt x="595" y="409"/>
                    </a:lnTo>
                    <a:lnTo>
                      <a:pt x="585" y="469"/>
                    </a:lnTo>
                    <a:lnTo>
                      <a:pt x="566" y="525"/>
                    </a:lnTo>
                    <a:lnTo>
                      <a:pt x="540" y="574"/>
                    </a:lnTo>
                    <a:lnTo>
                      <a:pt x="507" y="615"/>
                    </a:lnTo>
                    <a:lnTo>
                      <a:pt x="465" y="645"/>
                    </a:lnTo>
                    <a:lnTo>
                      <a:pt x="417" y="663"/>
                    </a:lnTo>
                    <a:lnTo>
                      <a:pt x="360" y="666"/>
                    </a:lnTo>
                    <a:lnTo>
                      <a:pt x="389" y="659"/>
                    </a:lnTo>
                    <a:lnTo>
                      <a:pt x="417" y="642"/>
                    </a:lnTo>
                    <a:lnTo>
                      <a:pt x="441" y="617"/>
                    </a:lnTo>
                    <a:lnTo>
                      <a:pt x="463" y="583"/>
                    </a:lnTo>
                    <a:lnTo>
                      <a:pt x="482" y="544"/>
                    </a:lnTo>
                    <a:lnTo>
                      <a:pt x="497" y="501"/>
                    </a:lnTo>
                    <a:lnTo>
                      <a:pt x="509" y="454"/>
                    </a:lnTo>
                    <a:lnTo>
                      <a:pt x="517" y="404"/>
                    </a:lnTo>
                    <a:lnTo>
                      <a:pt x="520" y="355"/>
                    </a:lnTo>
                    <a:lnTo>
                      <a:pt x="519" y="305"/>
                    </a:lnTo>
                    <a:lnTo>
                      <a:pt x="514" y="258"/>
                    </a:lnTo>
                    <a:lnTo>
                      <a:pt x="502" y="213"/>
                    </a:lnTo>
                    <a:lnTo>
                      <a:pt x="485" y="174"/>
                    </a:lnTo>
                    <a:lnTo>
                      <a:pt x="462" y="139"/>
                    </a:lnTo>
                    <a:lnTo>
                      <a:pt x="433" y="112"/>
                    </a:lnTo>
                    <a:lnTo>
                      <a:pt x="397" y="93"/>
                    </a:lnTo>
                    <a:lnTo>
                      <a:pt x="341" y="75"/>
                    </a:lnTo>
                    <a:lnTo>
                      <a:pt x="290" y="65"/>
                    </a:lnTo>
                    <a:lnTo>
                      <a:pt x="246" y="61"/>
                    </a:lnTo>
                    <a:lnTo>
                      <a:pt x="207" y="63"/>
                    </a:lnTo>
                    <a:lnTo>
                      <a:pt x="174" y="71"/>
                    </a:lnTo>
                    <a:lnTo>
                      <a:pt x="146" y="84"/>
                    </a:lnTo>
                    <a:lnTo>
                      <a:pt x="121" y="101"/>
                    </a:lnTo>
                    <a:lnTo>
                      <a:pt x="101" y="123"/>
                    </a:lnTo>
                    <a:lnTo>
                      <a:pt x="84" y="149"/>
                    </a:lnTo>
                    <a:lnTo>
                      <a:pt x="69" y="176"/>
                    </a:lnTo>
                    <a:lnTo>
                      <a:pt x="57" y="206"/>
                    </a:lnTo>
                    <a:lnTo>
                      <a:pt x="48" y="239"/>
                    </a:lnTo>
                    <a:lnTo>
                      <a:pt x="40" y="272"/>
                    </a:lnTo>
                    <a:lnTo>
                      <a:pt x="33" y="305"/>
                    </a:lnTo>
                    <a:lnTo>
                      <a:pt x="28" y="339"/>
                    </a:lnTo>
                    <a:lnTo>
                      <a:pt x="22" y="372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0" name="Freeform 5"/>
              <p:cNvSpPr>
                <a:spLocks/>
              </p:cNvSpPr>
              <p:nvPr userDrawn="1"/>
            </p:nvSpPr>
            <p:spPr bwMode="ltGray">
              <a:xfrm rot="12185230" flipV="1">
                <a:off x="4029" y="1802"/>
                <a:ext cx="571" cy="531"/>
              </a:xfrm>
              <a:custGeom>
                <a:avLst/>
                <a:gdLst>
                  <a:gd name="T0" fmla="*/ 0 w 257"/>
                  <a:gd name="T1" fmla="*/ 0 h 237"/>
                  <a:gd name="T2" fmla="*/ 0 w 257"/>
                  <a:gd name="T3" fmla="*/ 892152 h 237"/>
                  <a:gd name="T4" fmla="*/ 105628 w 257"/>
                  <a:gd name="T5" fmla="*/ 1791204 h 237"/>
                  <a:gd name="T6" fmla="*/ 187039 w 257"/>
                  <a:gd name="T7" fmla="*/ 2684781 h 237"/>
                  <a:gd name="T8" fmla="*/ 345575 w 257"/>
                  <a:gd name="T9" fmla="*/ 3522271 h 237"/>
                  <a:gd name="T10" fmla="*/ 580751 w 257"/>
                  <a:gd name="T11" fmla="*/ 4270990 h 237"/>
                  <a:gd name="T12" fmla="*/ 864025 w 257"/>
                  <a:gd name="T13" fmla="*/ 5055315 h 237"/>
                  <a:gd name="T14" fmla="*/ 1215972 w 257"/>
                  <a:gd name="T15" fmla="*/ 5779104 h 237"/>
                  <a:gd name="T16" fmla="*/ 1635897 w 257"/>
                  <a:gd name="T17" fmla="*/ 6384746 h 237"/>
                  <a:gd name="T18" fmla="*/ 2154307 w 257"/>
                  <a:gd name="T19" fmla="*/ 6961574 h 237"/>
                  <a:gd name="T20" fmla="*/ 2760965 w 257"/>
                  <a:gd name="T21" fmla="*/ 7456051 h 237"/>
                  <a:gd name="T22" fmla="*/ 3411725 w 257"/>
                  <a:gd name="T23" fmla="*/ 7857424 h 237"/>
                  <a:gd name="T24" fmla="*/ 4212223 w 257"/>
                  <a:gd name="T25" fmla="*/ 8176165 h 237"/>
                  <a:gd name="T26" fmla="*/ 5079101 w 257"/>
                  <a:gd name="T27" fmla="*/ 8383663 h 237"/>
                  <a:gd name="T28" fmla="*/ 6050056 w 257"/>
                  <a:gd name="T29" fmla="*/ 8498272 h 237"/>
                  <a:gd name="T30" fmla="*/ 7072537 w 257"/>
                  <a:gd name="T31" fmla="*/ 8463840 h 237"/>
                  <a:gd name="T32" fmla="*/ 8262403 w 257"/>
                  <a:gd name="T33" fmla="*/ 8319654 h 237"/>
                  <a:gd name="T34" fmla="*/ 7201927 w 257"/>
                  <a:gd name="T35" fmla="*/ 8140571 h 237"/>
                  <a:gd name="T36" fmla="*/ 6263779 w 257"/>
                  <a:gd name="T37" fmla="*/ 7891670 h 237"/>
                  <a:gd name="T38" fmla="*/ 5469782 w 257"/>
                  <a:gd name="T39" fmla="*/ 7598886 h 237"/>
                  <a:gd name="T40" fmla="*/ 4759732 w 257"/>
                  <a:gd name="T41" fmla="*/ 7312753 h 237"/>
                  <a:gd name="T42" fmla="*/ 4109467 w 257"/>
                  <a:gd name="T43" fmla="*/ 6914548 h 237"/>
                  <a:gd name="T44" fmla="*/ 3603032 w 257"/>
                  <a:gd name="T45" fmla="*/ 6529102 h 237"/>
                  <a:gd name="T46" fmla="*/ 3123970 w 257"/>
                  <a:gd name="T47" fmla="*/ 6062194 h 237"/>
                  <a:gd name="T48" fmla="*/ 2701634 w 257"/>
                  <a:gd name="T49" fmla="*/ 5549902 h 237"/>
                  <a:gd name="T50" fmla="*/ 2312726 w 257"/>
                  <a:gd name="T51" fmla="*/ 5055315 h 237"/>
                  <a:gd name="T52" fmla="*/ 1967268 w 257"/>
                  <a:gd name="T53" fmla="*/ 4478485 h 237"/>
                  <a:gd name="T54" fmla="*/ 1679193 w 257"/>
                  <a:gd name="T55" fmla="*/ 3841169 h 237"/>
                  <a:gd name="T56" fmla="*/ 1386561 w 257"/>
                  <a:gd name="T57" fmla="*/ 3149612 h 237"/>
                  <a:gd name="T58" fmla="*/ 1055184 w 257"/>
                  <a:gd name="T59" fmla="*/ 2477075 h 237"/>
                  <a:gd name="T60" fmla="*/ 736297 w 257"/>
                  <a:gd name="T61" fmla="*/ 1680095 h 237"/>
                  <a:gd name="T62" fmla="*/ 388887 w 257"/>
                  <a:gd name="T63" fmla="*/ 863594 h 237"/>
                  <a:gd name="T64" fmla="*/ 0 w 257"/>
                  <a:gd name="T65" fmla="*/ 0 h 23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257" h="237">
                    <a:moveTo>
                      <a:pt x="0" y="0"/>
                    </a:moveTo>
                    <a:lnTo>
                      <a:pt x="0" y="25"/>
                    </a:lnTo>
                    <a:lnTo>
                      <a:pt x="3" y="50"/>
                    </a:lnTo>
                    <a:lnTo>
                      <a:pt x="6" y="75"/>
                    </a:lnTo>
                    <a:lnTo>
                      <a:pt x="11" y="98"/>
                    </a:lnTo>
                    <a:lnTo>
                      <a:pt x="18" y="119"/>
                    </a:lnTo>
                    <a:lnTo>
                      <a:pt x="27" y="141"/>
                    </a:lnTo>
                    <a:lnTo>
                      <a:pt x="38" y="161"/>
                    </a:lnTo>
                    <a:lnTo>
                      <a:pt x="51" y="178"/>
                    </a:lnTo>
                    <a:lnTo>
                      <a:pt x="67" y="194"/>
                    </a:lnTo>
                    <a:lnTo>
                      <a:pt x="86" y="208"/>
                    </a:lnTo>
                    <a:lnTo>
                      <a:pt x="106" y="219"/>
                    </a:lnTo>
                    <a:lnTo>
                      <a:pt x="131" y="228"/>
                    </a:lnTo>
                    <a:lnTo>
                      <a:pt x="158" y="234"/>
                    </a:lnTo>
                    <a:lnTo>
                      <a:pt x="188" y="237"/>
                    </a:lnTo>
                    <a:lnTo>
                      <a:pt x="220" y="236"/>
                    </a:lnTo>
                    <a:lnTo>
                      <a:pt x="257" y="232"/>
                    </a:lnTo>
                    <a:lnTo>
                      <a:pt x="224" y="227"/>
                    </a:lnTo>
                    <a:lnTo>
                      <a:pt x="195" y="220"/>
                    </a:lnTo>
                    <a:lnTo>
                      <a:pt x="170" y="212"/>
                    </a:lnTo>
                    <a:lnTo>
                      <a:pt x="148" y="204"/>
                    </a:lnTo>
                    <a:lnTo>
                      <a:pt x="128" y="193"/>
                    </a:lnTo>
                    <a:lnTo>
                      <a:pt x="112" y="182"/>
                    </a:lnTo>
                    <a:lnTo>
                      <a:pt x="97" y="169"/>
                    </a:lnTo>
                    <a:lnTo>
                      <a:pt x="84" y="155"/>
                    </a:lnTo>
                    <a:lnTo>
                      <a:pt x="72" y="141"/>
                    </a:lnTo>
                    <a:lnTo>
                      <a:pt x="61" y="125"/>
                    </a:lnTo>
                    <a:lnTo>
                      <a:pt x="52" y="107"/>
                    </a:lnTo>
                    <a:lnTo>
                      <a:pt x="43" y="88"/>
                    </a:lnTo>
                    <a:lnTo>
                      <a:pt x="33" y="69"/>
                    </a:lnTo>
                    <a:lnTo>
                      <a:pt x="23" y="47"/>
                    </a:lnTo>
                    <a:lnTo>
                      <a:pt x="12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1" name="Freeform 6"/>
              <p:cNvSpPr>
                <a:spLocks/>
              </p:cNvSpPr>
              <p:nvPr userDrawn="1"/>
            </p:nvSpPr>
            <p:spPr bwMode="ltGray">
              <a:xfrm rot="12185230" flipV="1">
                <a:off x="3639" y="2167"/>
                <a:ext cx="277" cy="249"/>
              </a:xfrm>
              <a:custGeom>
                <a:avLst/>
                <a:gdLst>
                  <a:gd name="T0" fmla="*/ 2655159 w 124"/>
                  <a:gd name="T1" fmla="*/ 0 h 110"/>
                  <a:gd name="T2" fmla="*/ 4278815 w 124"/>
                  <a:gd name="T3" fmla="*/ 4416162 h 110"/>
                  <a:gd name="T4" fmla="*/ 4140542 w 124"/>
                  <a:gd name="T5" fmla="*/ 4380218 h 110"/>
                  <a:gd name="T6" fmla="*/ 3691380 w 124"/>
                  <a:gd name="T7" fmla="*/ 4309905 h 110"/>
                  <a:gd name="T8" fmla="*/ 3075203 w 124"/>
                  <a:gd name="T9" fmla="*/ 4143077 h 110"/>
                  <a:gd name="T10" fmla="*/ 2352105 w 124"/>
                  <a:gd name="T11" fmla="*/ 4055583 h 110"/>
                  <a:gd name="T12" fmla="*/ 1562519 w 124"/>
                  <a:gd name="T13" fmla="*/ 3981340 h 110"/>
                  <a:gd name="T14" fmla="*/ 863277 w 124"/>
                  <a:gd name="T15" fmla="*/ 4023317 h 110"/>
                  <a:gd name="T16" fmla="*/ 313119 w 124"/>
                  <a:gd name="T17" fmla="*/ 4182351 h 110"/>
                  <a:gd name="T18" fmla="*/ 0 w 124"/>
                  <a:gd name="T19" fmla="*/ 4511158 h 110"/>
                  <a:gd name="T20" fmla="*/ 140169 w 124"/>
                  <a:gd name="T21" fmla="*/ 4023317 h 110"/>
                  <a:gd name="T22" fmla="*/ 275867 w 124"/>
                  <a:gd name="T23" fmla="*/ 3639192 h 110"/>
                  <a:gd name="T24" fmla="*/ 554340 w 124"/>
                  <a:gd name="T25" fmla="*/ 3366086 h 110"/>
                  <a:gd name="T26" fmla="*/ 863277 w 124"/>
                  <a:gd name="T27" fmla="*/ 3111821 h 110"/>
                  <a:gd name="T28" fmla="*/ 1238324 w 124"/>
                  <a:gd name="T29" fmla="*/ 2949167 h 110"/>
                  <a:gd name="T30" fmla="*/ 1624768 w 124"/>
                  <a:gd name="T31" fmla="*/ 2910593 h 110"/>
                  <a:gd name="T32" fmla="*/ 2038917 w 124"/>
                  <a:gd name="T33" fmla="*/ 2910593 h 110"/>
                  <a:gd name="T34" fmla="*/ 2487768 w 124"/>
                  <a:gd name="T35" fmla="*/ 3038065 h 110"/>
                  <a:gd name="T36" fmla="*/ 2515859 w 124"/>
                  <a:gd name="T37" fmla="*/ 2910593 h 110"/>
                  <a:gd name="T38" fmla="*/ 2404778 w 124"/>
                  <a:gd name="T39" fmla="*/ 2295579 h 110"/>
                  <a:gd name="T40" fmla="*/ 2314829 w 124"/>
                  <a:gd name="T41" fmla="*/ 1557393 h 110"/>
                  <a:gd name="T42" fmla="*/ 2239898 w 124"/>
                  <a:gd name="T43" fmla="*/ 1232473 h 110"/>
                  <a:gd name="T44" fmla="*/ 2179088 w 124"/>
                  <a:gd name="T45" fmla="*/ 1232473 h 110"/>
                  <a:gd name="T46" fmla="*/ 2101668 w 124"/>
                  <a:gd name="T47" fmla="*/ 1190521 h 110"/>
                  <a:gd name="T48" fmla="*/ 2038917 w 124"/>
                  <a:gd name="T49" fmla="*/ 1070526 h 110"/>
                  <a:gd name="T50" fmla="*/ 1961544 w 124"/>
                  <a:gd name="T51" fmla="*/ 942322 h 110"/>
                  <a:gd name="T52" fmla="*/ 1961544 w 124"/>
                  <a:gd name="T53" fmla="*/ 776991 h 110"/>
                  <a:gd name="T54" fmla="*/ 2038917 w 124"/>
                  <a:gd name="T55" fmla="*/ 575554 h 110"/>
                  <a:gd name="T56" fmla="*/ 2267618 w 124"/>
                  <a:gd name="T57" fmla="*/ 329518 h 110"/>
                  <a:gd name="T58" fmla="*/ 2655159 w 124"/>
                  <a:gd name="T59" fmla="*/ 0 h 110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124" h="110">
                    <a:moveTo>
                      <a:pt x="77" y="0"/>
                    </a:moveTo>
                    <a:lnTo>
                      <a:pt x="124" y="108"/>
                    </a:lnTo>
                    <a:lnTo>
                      <a:pt x="120" y="107"/>
                    </a:lnTo>
                    <a:lnTo>
                      <a:pt x="107" y="105"/>
                    </a:lnTo>
                    <a:lnTo>
                      <a:pt x="89" y="101"/>
                    </a:lnTo>
                    <a:lnTo>
                      <a:pt x="68" y="99"/>
                    </a:lnTo>
                    <a:lnTo>
                      <a:pt x="45" y="97"/>
                    </a:lnTo>
                    <a:lnTo>
                      <a:pt x="25" y="98"/>
                    </a:lnTo>
                    <a:lnTo>
                      <a:pt x="9" y="102"/>
                    </a:lnTo>
                    <a:lnTo>
                      <a:pt x="0" y="110"/>
                    </a:lnTo>
                    <a:lnTo>
                      <a:pt x="4" y="98"/>
                    </a:lnTo>
                    <a:lnTo>
                      <a:pt x="8" y="89"/>
                    </a:lnTo>
                    <a:lnTo>
                      <a:pt x="16" y="82"/>
                    </a:lnTo>
                    <a:lnTo>
                      <a:pt x="25" y="76"/>
                    </a:lnTo>
                    <a:lnTo>
                      <a:pt x="36" y="72"/>
                    </a:lnTo>
                    <a:lnTo>
                      <a:pt x="47" y="71"/>
                    </a:lnTo>
                    <a:lnTo>
                      <a:pt x="59" y="71"/>
                    </a:lnTo>
                    <a:lnTo>
                      <a:pt x="72" y="74"/>
                    </a:lnTo>
                    <a:lnTo>
                      <a:pt x="73" y="71"/>
                    </a:lnTo>
                    <a:lnTo>
                      <a:pt x="70" y="56"/>
                    </a:lnTo>
                    <a:lnTo>
                      <a:pt x="67" y="38"/>
                    </a:lnTo>
                    <a:lnTo>
                      <a:pt x="65" y="30"/>
                    </a:lnTo>
                    <a:lnTo>
                      <a:pt x="63" y="30"/>
                    </a:lnTo>
                    <a:lnTo>
                      <a:pt x="61" y="29"/>
                    </a:lnTo>
                    <a:lnTo>
                      <a:pt x="59" y="26"/>
                    </a:lnTo>
                    <a:lnTo>
                      <a:pt x="57" y="23"/>
                    </a:lnTo>
                    <a:lnTo>
                      <a:pt x="57" y="19"/>
                    </a:lnTo>
                    <a:lnTo>
                      <a:pt x="59" y="14"/>
                    </a:lnTo>
                    <a:lnTo>
                      <a:pt x="66" y="8"/>
                    </a:lnTo>
                    <a:lnTo>
                      <a:pt x="77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2" name="Freeform 7"/>
              <p:cNvSpPr>
                <a:spLocks/>
              </p:cNvSpPr>
              <p:nvPr userDrawn="1"/>
            </p:nvSpPr>
            <p:spPr bwMode="ltGray">
              <a:xfrm rot="12185230" flipV="1">
                <a:off x="3979" y="977"/>
                <a:ext cx="245" cy="347"/>
              </a:xfrm>
              <a:custGeom>
                <a:avLst/>
                <a:gdLst>
                  <a:gd name="T0" fmla="*/ 0 w 109"/>
                  <a:gd name="T1" fmla="*/ 0 h 156"/>
                  <a:gd name="T2" fmla="*/ 184384 w 109"/>
                  <a:gd name="T3" fmla="*/ 26412 h 156"/>
                  <a:gd name="T4" fmla="*/ 664656 w 109"/>
                  <a:gd name="T5" fmla="*/ 157098 h 156"/>
                  <a:gd name="T6" fmla="*/ 1382661 w 109"/>
                  <a:gd name="T7" fmla="*/ 394408 h 156"/>
                  <a:gd name="T8" fmla="*/ 2158560 w 109"/>
                  <a:gd name="T9" fmla="*/ 777284 h 156"/>
                  <a:gd name="T10" fmla="*/ 2906921 w 109"/>
                  <a:gd name="T11" fmla="*/ 1438224 h 156"/>
                  <a:gd name="T12" fmla="*/ 3593608 w 109"/>
                  <a:gd name="T13" fmla="*/ 2315627 h 156"/>
                  <a:gd name="T14" fmla="*/ 4009196 w 109"/>
                  <a:gd name="T15" fmla="*/ 3523229 h 156"/>
                  <a:gd name="T16" fmla="*/ 4075128 w 109"/>
                  <a:gd name="T17" fmla="*/ 5090962 h 156"/>
                  <a:gd name="T18" fmla="*/ 3919984 w 109"/>
                  <a:gd name="T19" fmla="*/ 5090962 h 156"/>
                  <a:gd name="T20" fmla="*/ 3706268 w 109"/>
                  <a:gd name="T21" fmla="*/ 5090962 h 156"/>
                  <a:gd name="T22" fmla="*/ 3476494 w 109"/>
                  <a:gd name="T23" fmla="*/ 5090962 h 156"/>
                  <a:gd name="T24" fmla="*/ 3261406 w 109"/>
                  <a:gd name="T25" fmla="*/ 5032301 h 156"/>
                  <a:gd name="T26" fmla="*/ 3025557 w 109"/>
                  <a:gd name="T27" fmla="*/ 4986790 h 156"/>
                  <a:gd name="T28" fmla="*/ 2759125 w 109"/>
                  <a:gd name="T29" fmla="*/ 4901631 h 156"/>
                  <a:gd name="T30" fmla="*/ 2461490 w 109"/>
                  <a:gd name="T31" fmla="*/ 4735102 h 156"/>
                  <a:gd name="T32" fmla="*/ 2158560 w 109"/>
                  <a:gd name="T33" fmla="*/ 4531115 h 156"/>
                  <a:gd name="T34" fmla="*/ 1975323 w 109"/>
                  <a:gd name="T35" fmla="*/ 4110070 h 156"/>
                  <a:gd name="T36" fmla="*/ 1975323 w 109"/>
                  <a:gd name="T37" fmla="*/ 3620267 h 156"/>
                  <a:gd name="T38" fmla="*/ 2093833 w 109"/>
                  <a:gd name="T39" fmla="*/ 3140959 h 156"/>
                  <a:gd name="T40" fmla="*/ 2211341 w 109"/>
                  <a:gd name="T41" fmla="*/ 2612899 h 156"/>
                  <a:gd name="T42" fmla="*/ 2093833 w 109"/>
                  <a:gd name="T43" fmla="*/ 2024945 h 156"/>
                  <a:gd name="T44" fmla="*/ 1796879 w 109"/>
                  <a:gd name="T45" fmla="*/ 1412074 h 156"/>
                  <a:gd name="T46" fmla="*/ 1160859 w 109"/>
                  <a:gd name="T47" fmla="*/ 743572 h 156"/>
                  <a:gd name="T48" fmla="*/ 0 w 109"/>
                  <a:gd name="T49" fmla="*/ 0 h 15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09" h="156">
                    <a:moveTo>
                      <a:pt x="0" y="0"/>
                    </a:moveTo>
                    <a:lnTo>
                      <a:pt x="5" y="1"/>
                    </a:lnTo>
                    <a:lnTo>
                      <a:pt x="18" y="5"/>
                    </a:lnTo>
                    <a:lnTo>
                      <a:pt x="37" y="12"/>
                    </a:lnTo>
                    <a:lnTo>
                      <a:pt x="58" y="24"/>
                    </a:lnTo>
                    <a:lnTo>
                      <a:pt x="78" y="44"/>
                    </a:lnTo>
                    <a:lnTo>
                      <a:pt x="96" y="71"/>
                    </a:lnTo>
                    <a:lnTo>
                      <a:pt x="107" y="108"/>
                    </a:lnTo>
                    <a:lnTo>
                      <a:pt x="109" y="156"/>
                    </a:lnTo>
                    <a:lnTo>
                      <a:pt x="105" y="156"/>
                    </a:lnTo>
                    <a:lnTo>
                      <a:pt x="99" y="156"/>
                    </a:lnTo>
                    <a:lnTo>
                      <a:pt x="93" y="156"/>
                    </a:lnTo>
                    <a:lnTo>
                      <a:pt x="87" y="154"/>
                    </a:lnTo>
                    <a:lnTo>
                      <a:pt x="81" y="153"/>
                    </a:lnTo>
                    <a:lnTo>
                      <a:pt x="74" y="150"/>
                    </a:lnTo>
                    <a:lnTo>
                      <a:pt x="66" y="145"/>
                    </a:lnTo>
                    <a:lnTo>
                      <a:pt x="58" y="139"/>
                    </a:lnTo>
                    <a:lnTo>
                      <a:pt x="53" y="126"/>
                    </a:lnTo>
                    <a:lnTo>
                      <a:pt x="53" y="111"/>
                    </a:lnTo>
                    <a:lnTo>
                      <a:pt x="56" y="96"/>
                    </a:lnTo>
                    <a:lnTo>
                      <a:pt x="59" y="80"/>
                    </a:lnTo>
                    <a:lnTo>
                      <a:pt x="56" y="62"/>
                    </a:lnTo>
                    <a:lnTo>
                      <a:pt x="48" y="43"/>
                    </a:lnTo>
                    <a:lnTo>
                      <a:pt x="31" y="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3" name="Freeform 8"/>
              <p:cNvSpPr>
                <a:spLocks/>
              </p:cNvSpPr>
              <p:nvPr userDrawn="1"/>
            </p:nvSpPr>
            <p:spPr bwMode="ltGray">
              <a:xfrm rot="12185230" flipV="1">
                <a:off x="3845" y="2207"/>
                <a:ext cx="103" cy="209"/>
              </a:xfrm>
              <a:custGeom>
                <a:avLst/>
                <a:gdLst>
                  <a:gd name="T0" fmla="*/ 1099476 w 46"/>
                  <a:gd name="T1" fmla="*/ 0 h 94"/>
                  <a:gd name="T2" fmla="*/ 716007 w 46"/>
                  <a:gd name="T3" fmla="*/ 1228669 h 94"/>
                  <a:gd name="T4" fmla="*/ 539044 w 46"/>
                  <a:gd name="T5" fmla="*/ 2016712 h 94"/>
                  <a:gd name="T6" fmla="*/ 396232 w 46"/>
                  <a:gd name="T7" fmla="*/ 2565813 h 94"/>
                  <a:gd name="T8" fmla="*/ 0 w 46"/>
                  <a:gd name="T9" fmla="*/ 3053076 h 94"/>
                  <a:gd name="T10" fmla="*/ 424716 w 46"/>
                  <a:gd name="T11" fmla="*/ 2860229 h 94"/>
                  <a:gd name="T12" fmla="*/ 823440 w 46"/>
                  <a:gd name="T13" fmla="*/ 2598546 h 94"/>
                  <a:gd name="T14" fmla="*/ 1143210 w 46"/>
                  <a:gd name="T15" fmla="*/ 2232476 h 94"/>
                  <a:gd name="T16" fmla="*/ 1431839 w 46"/>
                  <a:gd name="T17" fmla="*/ 1850697 h 94"/>
                  <a:gd name="T18" fmla="*/ 1603233 w 46"/>
                  <a:gd name="T19" fmla="*/ 1431779 h 94"/>
                  <a:gd name="T20" fmla="*/ 1638419 w 46"/>
                  <a:gd name="T21" fmla="*/ 977019 h 94"/>
                  <a:gd name="T22" fmla="*/ 1488525 w 46"/>
                  <a:gd name="T23" fmla="*/ 477841 h 94"/>
                  <a:gd name="T24" fmla="*/ 1099476 w 46"/>
                  <a:gd name="T25" fmla="*/ 0 h 9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6" h="94">
                    <a:moveTo>
                      <a:pt x="31" y="0"/>
                    </a:moveTo>
                    <a:lnTo>
                      <a:pt x="20" y="38"/>
                    </a:lnTo>
                    <a:lnTo>
                      <a:pt x="15" y="62"/>
                    </a:lnTo>
                    <a:lnTo>
                      <a:pt x="11" y="79"/>
                    </a:lnTo>
                    <a:lnTo>
                      <a:pt x="0" y="94"/>
                    </a:lnTo>
                    <a:lnTo>
                      <a:pt x="12" y="88"/>
                    </a:lnTo>
                    <a:lnTo>
                      <a:pt x="23" y="80"/>
                    </a:lnTo>
                    <a:lnTo>
                      <a:pt x="32" y="69"/>
                    </a:lnTo>
                    <a:lnTo>
                      <a:pt x="40" y="57"/>
                    </a:lnTo>
                    <a:lnTo>
                      <a:pt x="45" y="44"/>
                    </a:lnTo>
                    <a:lnTo>
                      <a:pt x="46" y="30"/>
                    </a:lnTo>
                    <a:lnTo>
                      <a:pt x="42" y="15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4" name="Freeform 9"/>
              <p:cNvSpPr>
                <a:spLocks/>
              </p:cNvSpPr>
              <p:nvPr userDrawn="1"/>
            </p:nvSpPr>
            <p:spPr bwMode="ltGray">
              <a:xfrm rot="12185230" flipV="1">
                <a:off x="3895" y="1325"/>
                <a:ext cx="120" cy="90"/>
              </a:xfrm>
              <a:custGeom>
                <a:avLst/>
                <a:gdLst>
                  <a:gd name="T0" fmla="*/ 0 w 54"/>
                  <a:gd name="T1" fmla="*/ 0 h 40"/>
                  <a:gd name="T2" fmla="*/ 26238 w 54"/>
                  <a:gd name="T3" fmla="*/ 36860 h 40"/>
                  <a:gd name="T4" fmla="*/ 187871 w 54"/>
                  <a:gd name="T5" fmla="*/ 119763 h 40"/>
                  <a:gd name="T6" fmla="*/ 417491 w 54"/>
                  <a:gd name="T7" fmla="*/ 306216 h 40"/>
                  <a:gd name="T8" fmla="*/ 677891 w 54"/>
                  <a:gd name="T9" fmla="*/ 455150 h 40"/>
                  <a:gd name="T10" fmla="*/ 927758 w 54"/>
                  <a:gd name="T11" fmla="*/ 574808 h 40"/>
                  <a:gd name="T12" fmla="*/ 1220884 w 54"/>
                  <a:gd name="T13" fmla="*/ 645748 h 40"/>
                  <a:gd name="T14" fmla="*/ 1480162 w 54"/>
                  <a:gd name="T15" fmla="*/ 688986 h 40"/>
                  <a:gd name="T16" fmla="*/ 1741862 w 54"/>
                  <a:gd name="T17" fmla="*/ 606301 h 40"/>
                  <a:gd name="T18" fmla="*/ 1708524 w 54"/>
                  <a:gd name="T19" fmla="*/ 944683 h 40"/>
                  <a:gd name="T20" fmla="*/ 1612169 w 54"/>
                  <a:gd name="T21" fmla="*/ 1250645 h 40"/>
                  <a:gd name="T22" fmla="*/ 1421907 w 54"/>
                  <a:gd name="T23" fmla="*/ 1452933 h 40"/>
                  <a:gd name="T24" fmla="*/ 1187180 w 54"/>
                  <a:gd name="T25" fmla="*/ 1519180 h 40"/>
                  <a:gd name="T26" fmla="*/ 901640 w 54"/>
                  <a:gd name="T27" fmla="*/ 1483891 h 40"/>
                  <a:gd name="T28" fmla="*/ 607813 w 54"/>
                  <a:gd name="T29" fmla="*/ 1213274 h 40"/>
                  <a:gd name="T30" fmla="*/ 320118 w 54"/>
                  <a:gd name="T31" fmla="*/ 755543 h 40"/>
                  <a:gd name="T32" fmla="*/ 0 w 54"/>
                  <a:gd name="T33" fmla="*/ 0 h 4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54" h="40">
                    <a:moveTo>
                      <a:pt x="0" y="0"/>
                    </a:moveTo>
                    <a:lnTo>
                      <a:pt x="1" y="1"/>
                    </a:lnTo>
                    <a:lnTo>
                      <a:pt x="6" y="3"/>
                    </a:lnTo>
                    <a:lnTo>
                      <a:pt x="13" y="8"/>
                    </a:lnTo>
                    <a:lnTo>
                      <a:pt x="21" y="12"/>
                    </a:lnTo>
                    <a:lnTo>
                      <a:pt x="29" y="15"/>
                    </a:lnTo>
                    <a:lnTo>
                      <a:pt x="38" y="17"/>
                    </a:lnTo>
                    <a:lnTo>
                      <a:pt x="46" y="18"/>
                    </a:lnTo>
                    <a:lnTo>
                      <a:pt x="54" y="16"/>
                    </a:lnTo>
                    <a:lnTo>
                      <a:pt x="53" y="25"/>
                    </a:lnTo>
                    <a:lnTo>
                      <a:pt x="50" y="33"/>
                    </a:lnTo>
                    <a:lnTo>
                      <a:pt x="44" y="38"/>
                    </a:lnTo>
                    <a:lnTo>
                      <a:pt x="37" y="40"/>
                    </a:lnTo>
                    <a:lnTo>
                      <a:pt x="28" y="39"/>
                    </a:lnTo>
                    <a:lnTo>
                      <a:pt x="19" y="32"/>
                    </a:lnTo>
                    <a:lnTo>
                      <a:pt x="10" y="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5" name="Freeform 10"/>
              <p:cNvSpPr>
                <a:spLocks/>
              </p:cNvSpPr>
              <p:nvPr userDrawn="1"/>
            </p:nvSpPr>
            <p:spPr bwMode="ltGray">
              <a:xfrm rot="12185230" flipV="1">
                <a:off x="3010" y="2344"/>
                <a:ext cx="330" cy="2059"/>
              </a:xfrm>
              <a:custGeom>
                <a:avLst/>
                <a:gdLst>
                  <a:gd name="T0" fmla="*/ 0 w 149"/>
                  <a:gd name="T1" fmla="*/ 0 h 704"/>
                  <a:gd name="T2" fmla="*/ 181653 w 149"/>
                  <a:gd name="T3" fmla="*/ 7093357 h 704"/>
                  <a:gd name="T4" fmla="*/ 490836 w 149"/>
                  <a:gd name="T5" fmla="*/ 16083563 h 704"/>
                  <a:gd name="T6" fmla="*/ 860241 w 149"/>
                  <a:gd name="T7" fmla="*/ 27482403 h 704"/>
                  <a:gd name="T8" fmla="*/ 1269570 w 149"/>
                  <a:gd name="T9" fmla="*/ 42311897 h 704"/>
                  <a:gd name="T10" fmla="*/ 1780866 w 149"/>
                  <a:gd name="T11" fmla="*/ 60676314 h 704"/>
                  <a:gd name="T12" fmla="*/ 2257915 w 149"/>
                  <a:gd name="T13" fmla="*/ 80378221 h 704"/>
                  <a:gd name="T14" fmla="*/ 2717958 w 149"/>
                  <a:gd name="T15" fmla="*/ 103004224 h 704"/>
                  <a:gd name="T16" fmla="*/ 3075790 w 149"/>
                  <a:gd name="T17" fmla="*/ 129248791 h 704"/>
                  <a:gd name="T18" fmla="*/ 3452755 w 149"/>
                  <a:gd name="T19" fmla="*/ 157136106 h 704"/>
                  <a:gd name="T20" fmla="*/ 3702841 w 149"/>
                  <a:gd name="T21" fmla="*/ 189280992 h 704"/>
                  <a:gd name="T22" fmla="*/ 3831282 w 149"/>
                  <a:gd name="T23" fmla="*/ 224498883 h 704"/>
                  <a:gd name="T24" fmla="*/ 3887438 w 149"/>
                  <a:gd name="T25" fmla="*/ 261313472 h 704"/>
                  <a:gd name="T26" fmla="*/ 3702841 w 149"/>
                  <a:gd name="T27" fmla="*/ 302446668 h 704"/>
                  <a:gd name="T28" fmla="*/ 3359400 w 149"/>
                  <a:gd name="T29" fmla="*/ 345995945 h 704"/>
                  <a:gd name="T30" fmla="*/ 2842323 w 149"/>
                  <a:gd name="T31" fmla="*/ 391792641 h 704"/>
                  <a:gd name="T32" fmla="*/ 2061650 w 149"/>
                  <a:gd name="T33" fmla="*/ 442263145 h 704"/>
                  <a:gd name="T34" fmla="*/ 1194839 w 149"/>
                  <a:gd name="T35" fmla="*/ 499464899 h 704"/>
                  <a:gd name="T36" fmla="*/ 652403 w 149"/>
                  <a:gd name="T37" fmla="*/ 552403228 h 704"/>
                  <a:gd name="T38" fmla="*/ 309228 w 149"/>
                  <a:gd name="T39" fmla="*/ 601273895 h 704"/>
                  <a:gd name="T40" fmla="*/ 181653 w 149"/>
                  <a:gd name="T41" fmla="*/ 648297287 h 704"/>
                  <a:gd name="T42" fmla="*/ 181653 w 149"/>
                  <a:gd name="T43" fmla="*/ 693001918 h 704"/>
                  <a:gd name="T44" fmla="*/ 252421 w 149"/>
                  <a:gd name="T45" fmla="*/ 734542734 h 704"/>
                  <a:gd name="T46" fmla="*/ 378038 w 149"/>
                  <a:gd name="T47" fmla="*/ 770998739 h 704"/>
                  <a:gd name="T48" fmla="*/ 434683 w 149"/>
                  <a:gd name="T49" fmla="*/ 806623448 h 704"/>
                  <a:gd name="T50" fmla="*/ 1269570 w 149"/>
                  <a:gd name="T51" fmla="*/ 788253317 h 704"/>
                  <a:gd name="T52" fmla="*/ 1194839 w 149"/>
                  <a:gd name="T53" fmla="*/ 779140838 h 704"/>
                  <a:gd name="T54" fmla="*/ 1112740 w 149"/>
                  <a:gd name="T55" fmla="*/ 752895826 h 704"/>
                  <a:gd name="T56" fmla="*/ 1019483 w 149"/>
                  <a:gd name="T57" fmla="*/ 712559399 h 704"/>
                  <a:gd name="T58" fmla="*/ 1087086 w 149"/>
                  <a:gd name="T59" fmla="*/ 658881816 h 704"/>
                  <a:gd name="T60" fmla="*/ 1269570 w 149"/>
                  <a:gd name="T61" fmla="*/ 594714974 h 704"/>
                  <a:gd name="T62" fmla="*/ 1780866 w 149"/>
                  <a:gd name="T63" fmla="*/ 521448266 h 704"/>
                  <a:gd name="T64" fmla="*/ 2646288 w 149"/>
                  <a:gd name="T65" fmla="*/ 442263145 h 704"/>
                  <a:gd name="T66" fmla="*/ 3981277 w 149"/>
                  <a:gd name="T67" fmla="*/ 358460043 h 704"/>
                  <a:gd name="T68" fmla="*/ 4415951 w 149"/>
                  <a:gd name="T69" fmla="*/ 319701474 h 704"/>
                  <a:gd name="T70" fmla="*/ 4597954 w 149"/>
                  <a:gd name="T71" fmla="*/ 269108296 h 704"/>
                  <a:gd name="T72" fmla="*/ 4446870 w 149"/>
                  <a:gd name="T73" fmla="*/ 210718423 h 704"/>
                  <a:gd name="T74" fmla="*/ 4037457 w 149"/>
                  <a:gd name="T75" fmla="*/ 153516659 h 704"/>
                  <a:gd name="T76" fmla="*/ 3359400 w 149"/>
                  <a:gd name="T77" fmla="*/ 97505258 h 704"/>
                  <a:gd name="T78" fmla="*/ 2490034 w 149"/>
                  <a:gd name="T79" fmla="*/ 50514795 h 704"/>
                  <a:gd name="T80" fmla="*/ 1351133 w 149"/>
                  <a:gd name="T81" fmla="*/ 16083563 h 704"/>
                  <a:gd name="T82" fmla="*/ 0 w 149"/>
                  <a:gd name="T83" fmla="*/ 0 h 704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149" h="704">
                    <a:moveTo>
                      <a:pt x="0" y="0"/>
                    </a:moveTo>
                    <a:lnTo>
                      <a:pt x="6" y="6"/>
                    </a:lnTo>
                    <a:lnTo>
                      <a:pt x="16" y="14"/>
                    </a:lnTo>
                    <a:lnTo>
                      <a:pt x="28" y="24"/>
                    </a:lnTo>
                    <a:lnTo>
                      <a:pt x="41" y="37"/>
                    </a:lnTo>
                    <a:lnTo>
                      <a:pt x="58" y="53"/>
                    </a:lnTo>
                    <a:lnTo>
                      <a:pt x="73" y="70"/>
                    </a:lnTo>
                    <a:lnTo>
                      <a:pt x="88" y="90"/>
                    </a:lnTo>
                    <a:lnTo>
                      <a:pt x="100" y="113"/>
                    </a:lnTo>
                    <a:lnTo>
                      <a:pt x="112" y="137"/>
                    </a:lnTo>
                    <a:lnTo>
                      <a:pt x="120" y="165"/>
                    </a:lnTo>
                    <a:lnTo>
                      <a:pt x="124" y="196"/>
                    </a:lnTo>
                    <a:lnTo>
                      <a:pt x="126" y="228"/>
                    </a:lnTo>
                    <a:lnTo>
                      <a:pt x="120" y="264"/>
                    </a:lnTo>
                    <a:lnTo>
                      <a:pt x="109" y="302"/>
                    </a:lnTo>
                    <a:lnTo>
                      <a:pt x="92" y="342"/>
                    </a:lnTo>
                    <a:lnTo>
                      <a:pt x="67" y="386"/>
                    </a:lnTo>
                    <a:lnTo>
                      <a:pt x="39" y="436"/>
                    </a:lnTo>
                    <a:lnTo>
                      <a:pt x="21" y="482"/>
                    </a:lnTo>
                    <a:lnTo>
                      <a:pt x="10" y="525"/>
                    </a:lnTo>
                    <a:lnTo>
                      <a:pt x="6" y="566"/>
                    </a:lnTo>
                    <a:lnTo>
                      <a:pt x="6" y="605"/>
                    </a:lnTo>
                    <a:lnTo>
                      <a:pt x="8" y="641"/>
                    </a:lnTo>
                    <a:lnTo>
                      <a:pt x="12" y="673"/>
                    </a:lnTo>
                    <a:lnTo>
                      <a:pt x="14" y="704"/>
                    </a:lnTo>
                    <a:lnTo>
                      <a:pt x="41" y="688"/>
                    </a:lnTo>
                    <a:lnTo>
                      <a:pt x="39" y="680"/>
                    </a:lnTo>
                    <a:lnTo>
                      <a:pt x="36" y="657"/>
                    </a:lnTo>
                    <a:lnTo>
                      <a:pt x="33" y="622"/>
                    </a:lnTo>
                    <a:lnTo>
                      <a:pt x="35" y="575"/>
                    </a:lnTo>
                    <a:lnTo>
                      <a:pt x="41" y="519"/>
                    </a:lnTo>
                    <a:lnTo>
                      <a:pt x="58" y="455"/>
                    </a:lnTo>
                    <a:lnTo>
                      <a:pt x="86" y="386"/>
                    </a:lnTo>
                    <a:lnTo>
                      <a:pt x="129" y="313"/>
                    </a:lnTo>
                    <a:lnTo>
                      <a:pt x="143" y="279"/>
                    </a:lnTo>
                    <a:lnTo>
                      <a:pt x="149" y="235"/>
                    </a:lnTo>
                    <a:lnTo>
                      <a:pt x="144" y="184"/>
                    </a:lnTo>
                    <a:lnTo>
                      <a:pt x="131" y="134"/>
                    </a:lnTo>
                    <a:lnTo>
                      <a:pt x="109" y="85"/>
                    </a:lnTo>
                    <a:lnTo>
                      <a:pt x="81" y="44"/>
                    </a:lnTo>
                    <a:lnTo>
                      <a:pt x="44" y="1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6" name="Freeform 11"/>
            <p:cNvSpPr>
              <a:spLocks/>
            </p:cNvSpPr>
            <p:nvPr userDrawn="1"/>
          </p:nvSpPr>
          <p:spPr bwMode="ltGray">
            <a:xfrm rot="373331" flipH="1">
              <a:off x="22" y="1957"/>
              <a:ext cx="323" cy="649"/>
            </a:xfrm>
            <a:custGeom>
              <a:avLst/>
              <a:gdLst>
                <a:gd name="T0" fmla="*/ 15798700 w 128"/>
                <a:gd name="T1" fmla="*/ 0 h 217"/>
                <a:gd name="T2" fmla="*/ 17674545 w 128"/>
                <a:gd name="T3" fmla="*/ 13858961 h 217"/>
                <a:gd name="T4" fmla="*/ 19338593 w 128"/>
                <a:gd name="T5" fmla="*/ 41449151 h 217"/>
                <a:gd name="T6" fmla="*/ 20656761 w 128"/>
                <a:gd name="T7" fmla="*/ 76906916 h 217"/>
                <a:gd name="T8" fmla="*/ 21536954 w 128"/>
                <a:gd name="T9" fmla="*/ 119393554 h 217"/>
                <a:gd name="T10" fmla="*/ 21346119 w 128"/>
                <a:gd name="T11" fmla="*/ 170067839 h 217"/>
                <a:gd name="T12" fmla="*/ 19524295 w 128"/>
                <a:gd name="T13" fmla="*/ 222278328 h 217"/>
                <a:gd name="T14" fmla="*/ 15798700 w 128"/>
                <a:gd name="T15" fmla="*/ 277074783 h 217"/>
                <a:gd name="T16" fmla="*/ 10060463 w 128"/>
                <a:gd name="T17" fmla="*/ 332382625 h 217"/>
                <a:gd name="T18" fmla="*/ 8273557 w 128"/>
                <a:gd name="T19" fmla="*/ 326198657 h 217"/>
                <a:gd name="T20" fmla="*/ 6397679 w 128"/>
                <a:gd name="T21" fmla="*/ 321622684 h 217"/>
                <a:gd name="T22" fmla="*/ 4406442 w 128"/>
                <a:gd name="T23" fmla="*/ 313889329 h 217"/>
                <a:gd name="T24" fmla="*/ 2668719 w 128"/>
                <a:gd name="T25" fmla="*/ 307705806 h 217"/>
                <a:gd name="T26" fmla="*/ 1318617 w 128"/>
                <a:gd name="T27" fmla="*/ 300216552 h 217"/>
                <a:gd name="T28" fmla="*/ 343399 w 128"/>
                <a:gd name="T29" fmla="*/ 290933475 h 217"/>
                <a:gd name="T30" fmla="*/ 0 w 128"/>
                <a:gd name="T31" fmla="*/ 280174338 h 217"/>
                <a:gd name="T32" fmla="*/ 207078 w 128"/>
                <a:gd name="T33" fmla="*/ 272440713 h 217"/>
                <a:gd name="T34" fmla="*/ 2186675 w 128"/>
                <a:gd name="T35" fmla="*/ 261678597 h 217"/>
                <a:gd name="T36" fmla="*/ 4858596 w 128"/>
                <a:gd name="T37" fmla="*/ 246955309 h 217"/>
                <a:gd name="T38" fmla="*/ 7737182 w 128"/>
                <a:gd name="T39" fmla="*/ 230011928 h 217"/>
                <a:gd name="T40" fmla="*/ 10596717 w 128"/>
                <a:gd name="T41" fmla="*/ 205332944 h 217"/>
                <a:gd name="T42" fmla="*/ 13263715 w 128"/>
                <a:gd name="T43" fmla="*/ 171597864 h 217"/>
                <a:gd name="T44" fmla="*/ 15326474 w 128"/>
                <a:gd name="T45" fmla="*/ 127069298 h 217"/>
                <a:gd name="T46" fmla="*/ 16321377 w 128"/>
                <a:gd name="T47" fmla="*/ 70722678 h 217"/>
                <a:gd name="T48" fmla="*/ 15798700 w 128"/>
                <a:gd name="T49" fmla="*/ 0 h 21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28" h="217">
                  <a:moveTo>
                    <a:pt x="94" y="0"/>
                  </a:moveTo>
                  <a:lnTo>
                    <a:pt x="105" y="9"/>
                  </a:lnTo>
                  <a:lnTo>
                    <a:pt x="115" y="27"/>
                  </a:lnTo>
                  <a:lnTo>
                    <a:pt x="123" y="50"/>
                  </a:lnTo>
                  <a:lnTo>
                    <a:pt x="128" y="78"/>
                  </a:lnTo>
                  <a:lnTo>
                    <a:pt x="127" y="111"/>
                  </a:lnTo>
                  <a:lnTo>
                    <a:pt x="116" y="145"/>
                  </a:lnTo>
                  <a:lnTo>
                    <a:pt x="94" y="181"/>
                  </a:lnTo>
                  <a:lnTo>
                    <a:pt x="60" y="217"/>
                  </a:lnTo>
                  <a:lnTo>
                    <a:pt x="49" y="213"/>
                  </a:lnTo>
                  <a:lnTo>
                    <a:pt x="38" y="210"/>
                  </a:lnTo>
                  <a:lnTo>
                    <a:pt x="26" y="205"/>
                  </a:lnTo>
                  <a:lnTo>
                    <a:pt x="16" y="201"/>
                  </a:lnTo>
                  <a:lnTo>
                    <a:pt x="8" y="196"/>
                  </a:lnTo>
                  <a:lnTo>
                    <a:pt x="2" y="190"/>
                  </a:lnTo>
                  <a:lnTo>
                    <a:pt x="0" y="183"/>
                  </a:lnTo>
                  <a:lnTo>
                    <a:pt x="1" y="178"/>
                  </a:lnTo>
                  <a:lnTo>
                    <a:pt x="13" y="171"/>
                  </a:lnTo>
                  <a:lnTo>
                    <a:pt x="29" y="161"/>
                  </a:lnTo>
                  <a:lnTo>
                    <a:pt x="46" y="150"/>
                  </a:lnTo>
                  <a:lnTo>
                    <a:pt x="63" y="134"/>
                  </a:lnTo>
                  <a:lnTo>
                    <a:pt x="79" y="112"/>
                  </a:lnTo>
                  <a:lnTo>
                    <a:pt x="91" y="83"/>
                  </a:lnTo>
                  <a:lnTo>
                    <a:pt x="97" y="46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" name="Freeform 12"/>
            <p:cNvSpPr>
              <a:spLocks/>
            </p:cNvSpPr>
            <p:nvPr userDrawn="1"/>
          </p:nvSpPr>
          <p:spPr bwMode="ltGray">
            <a:xfrm>
              <a:off x="168" y="1260"/>
              <a:ext cx="1259" cy="1532"/>
            </a:xfrm>
            <a:custGeom>
              <a:avLst/>
              <a:gdLst>
                <a:gd name="T0" fmla="*/ 891 w 1259"/>
                <a:gd name="T1" fmla="*/ 1532 h 1532"/>
                <a:gd name="T2" fmla="*/ 954 w 1259"/>
                <a:gd name="T3" fmla="*/ 1452 h 1532"/>
                <a:gd name="T4" fmla="*/ 1032 w 1259"/>
                <a:gd name="T5" fmla="*/ 1338 h 1532"/>
                <a:gd name="T6" fmla="*/ 1115 w 1259"/>
                <a:gd name="T7" fmla="*/ 1188 h 1532"/>
                <a:gd name="T8" fmla="*/ 1194 w 1259"/>
                <a:gd name="T9" fmla="*/ 1023 h 1532"/>
                <a:gd name="T10" fmla="*/ 1244 w 1259"/>
                <a:gd name="T11" fmla="*/ 841 h 1532"/>
                <a:gd name="T12" fmla="*/ 1259 w 1259"/>
                <a:gd name="T13" fmla="*/ 647 h 1532"/>
                <a:gd name="T14" fmla="*/ 1230 w 1259"/>
                <a:gd name="T15" fmla="*/ 463 h 1532"/>
                <a:gd name="T16" fmla="*/ 1140 w 1259"/>
                <a:gd name="T17" fmla="*/ 294 h 1532"/>
                <a:gd name="T18" fmla="*/ 1043 w 1259"/>
                <a:gd name="T19" fmla="*/ 190 h 1532"/>
                <a:gd name="T20" fmla="*/ 961 w 1259"/>
                <a:gd name="T21" fmla="*/ 109 h 1532"/>
                <a:gd name="T22" fmla="*/ 894 w 1259"/>
                <a:gd name="T23" fmla="*/ 65 h 1532"/>
                <a:gd name="T24" fmla="*/ 786 w 1259"/>
                <a:gd name="T25" fmla="*/ 18 h 1532"/>
                <a:gd name="T26" fmla="*/ 642 w 1259"/>
                <a:gd name="T27" fmla="*/ 0 h 1532"/>
                <a:gd name="T28" fmla="*/ 440 w 1259"/>
                <a:gd name="T29" fmla="*/ 23 h 1532"/>
                <a:gd name="T30" fmla="*/ 366 w 1259"/>
                <a:gd name="T31" fmla="*/ 44 h 1532"/>
                <a:gd name="T32" fmla="*/ 292 w 1259"/>
                <a:gd name="T33" fmla="*/ 58 h 1532"/>
                <a:gd name="T34" fmla="*/ 229 w 1259"/>
                <a:gd name="T35" fmla="*/ 79 h 1532"/>
                <a:gd name="T36" fmla="*/ 178 w 1259"/>
                <a:gd name="T37" fmla="*/ 103 h 1532"/>
                <a:gd name="T38" fmla="*/ 127 w 1259"/>
                <a:gd name="T39" fmla="*/ 127 h 1532"/>
                <a:gd name="T40" fmla="*/ 82 w 1259"/>
                <a:gd name="T41" fmla="*/ 158 h 1532"/>
                <a:gd name="T42" fmla="*/ 41 w 1259"/>
                <a:gd name="T43" fmla="*/ 197 h 1532"/>
                <a:gd name="T44" fmla="*/ 0 w 1259"/>
                <a:gd name="T45" fmla="*/ 243 h 1532"/>
                <a:gd name="T46" fmla="*/ 76 w 1259"/>
                <a:gd name="T47" fmla="*/ 215 h 1532"/>
                <a:gd name="T48" fmla="*/ 144 w 1259"/>
                <a:gd name="T49" fmla="*/ 194 h 1532"/>
                <a:gd name="T50" fmla="*/ 212 w 1259"/>
                <a:gd name="T51" fmla="*/ 179 h 1532"/>
                <a:gd name="T52" fmla="*/ 280 w 1259"/>
                <a:gd name="T53" fmla="*/ 164 h 1532"/>
                <a:gd name="T54" fmla="*/ 336 w 1259"/>
                <a:gd name="T55" fmla="*/ 149 h 1532"/>
                <a:gd name="T56" fmla="*/ 397 w 1259"/>
                <a:gd name="T57" fmla="*/ 149 h 1532"/>
                <a:gd name="T58" fmla="*/ 458 w 1259"/>
                <a:gd name="T59" fmla="*/ 141 h 1532"/>
                <a:gd name="T60" fmla="*/ 511 w 1259"/>
                <a:gd name="T61" fmla="*/ 146 h 1532"/>
                <a:gd name="T62" fmla="*/ 565 w 1259"/>
                <a:gd name="T63" fmla="*/ 152 h 1532"/>
                <a:gd name="T64" fmla="*/ 618 w 1259"/>
                <a:gd name="T65" fmla="*/ 166 h 1532"/>
                <a:gd name="T66" fmla="*/ 669 w 1259"/>
                <a:gd name="T67" fmla="*/ 186 h 1532"/>
                <a:gd name="T68" fmla="*/ 715 w 1259"/>
                <a:gd name="T69" fmla="*/ 205 h 1532"/>
                <a:gd name="T70" fmla="*/ 760 w 1259"/>
                <a:gd name="T71" fmla="*/ 239 h 1532"/>
                <a:gd name="T72" fmla="*/ 811 w 1259"/>
                <a:gd name="T73" fmla="*/ 267 h 1532"/>
                <a:gd name="T74" fmla="*/ 855 w 1259"/>
                <a:gd name="T75" fmla="*/ 307 h 1532"/>
                <a:gd name="T76" fmla="*/ 899 w 1259"/>
                <a:gd name="T77" fmla="*/ 348 h 1532"/>
                <a:gd name="T78" fmla="*/ 971 w 1259"/>
                <a:gd name="T79" fmla="*/ 464 h 1532"/>
                <a:gd name="T80" fmla="*/ 1016 w 1259"/>
                <a:gd name="T81" fmla="*/ 606 h 1532"/>
                <a:gd name="T82" fmla="*/ 1027 w 1259"/>
                <a:gd name="T83" fmla="*/ 774 h 1532"/>
                <a:gd name="T84" fmla="*/ 1022 w 1259"/>
                <a:gd name="T85" fmla="*/ 939 h 1532"/>
                <a:gd name="T86" fmla="*/ 1002 w 1259"/>
                <a:gd name="T87" fmla="*/ 1117 h 1532"/>
                <a:gd name="T88" fmla="*/ 966 w 1259"/>
                <a:gd name="T89" fmla="*/ 1279 h 1532"/>
                <a:gd name="T90" fmla="*/ 933 w 1259"/>
                <a:gd name="T91" fmla="*/ 1421 h 1532"/>
                <a:gd name="T92" fmla="*/ 891 w 1259"/>
                <a:gd name="T93" fmla="*/ 1532 h 1532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1259" h="1532">
                  <a:moveTo>
                    <a:pt x="891" y="1532"/>
                  </a:moveTo>
                  <a:lnTo>
                    <a:pt x="954" y="1452"/>
                  </a:lnTo>
                  <a:lnTo>
                    <a:pt x="1032" y="1338"/>
                  </a:lnTo>
                  <a:lnTo>
                    <a:pt x="1115" y="1188"/>
                  </a:lnTo>
                  <a:lnTo>
                    <a:pt x="1194" y="1023"/>
                  </a:lnTo>
                  <a:lnTo>
                    <a:pt x="1244" y="841"/>
                  </a:lnTo>
                  <a:lnTo>
                    <a:pt x="1259" y="647"/>
                  </a:lnTo>
                  <a:lnTo>
                    <a:pt x="1230" y="463"/>
                  </a:lnTo>
                  <a:lnTo>
                    <a:pt x="1140" y="294"/>
                  </a:lnTo>
                  <a:lnTo>
                    <a:pt x="1043" y="190"/>
                  </a:lnTo>
                  <a:lnTo>
                    <a:pt x="961" y="109"/>
                  </a:lnTo>
                  <a:lnTo>
                    <a:pt x="894" y="65"/>
                  </a:lnTo>
                  <a:lnTo>
                    <a:pt x="786" y="18"/>
                  </a:lnTo>
                  <a:lnTo>
                    <a:pt x="642" y="0"/>
                  </a:lnTo>
                  <a:lnTo>
                    <a:pt x="440" y="23"/>
                  </a:lnTo>
                  <a:lnTo>
                    <a:pt x="366" y="44"/>
                  </a:lnTo>
                  <a:lnTo>
                    <a:pt x="292" y="58"/>
                  </a:lnTo>
                  <a:lnTo>
                    <a:pt x="229" y="79"/>
                  </a:lnTo>
                  <a:lnTo>
                    <a:pt x="178" y="103"/>
                  </a:lnTo>
                  <a:lnTo>
                    <a:pt x="127" y="127"/>
                  </a:lnTo>
                  <a:lnTo>
                    <a:pt x="82" y="158"/>
                  </a:lnTo>
                  <a:lnTo>
                    <a:pt x="41" y="197"/>
                  </a:lnTo>
                  <a:lnTo>
                    <a:pt x="0" y="243"/>
                  </a:lnTo>
                  <a:lnTo>
                    <a:pt x="76" y="215"/>
                  </a:lnTo>
                  <a:lnTo>
                    <a:pt x="144" y="194"/>
                  </a:lnTo>
                  <a:lnTo>
                    <a:pt x="212" y="179"/>
                  </a:lnTo>
                  <a:lnTo>
                    <a:pt x="280" y="164"/>
                  </a:lnTo>
                  <a:lnTo>
                    <a:pt x="336" y="149"/>
                  </a:lnTo>
                  <a:lnTo>
                    <a:pt x="397" y="149"/>
                  </a:lnTo>
                  <a:lnTo>
                    <a:pt x="458" y="141"/>
                  </a:lnTo>
                  <a:lnTo>
                    <a:pt x="511" y="146"/>
                  </a:lnTo>
                  <a:lnTo>
                    <a:pt x="565" y="152"/>
                  </a:lnTo>
                  <a:lnTo>
                    <a:pt x="618" y="166"/>
                  </a:lnTo>
                  <a:lnTo>
                    <a:pt x="669" y="186"/>
                  </a:lnTo>
                  <a:lnTo>
                    <a:pt x="715" y="205"/>
                  </a:lnTo>
                  <a:lnTo>
                    <a:pt x="760" y="239"/>
                  </a:lnTo>
                  <a:lnTo>
                    <a:pt x="811" y="267"/>
                  </a:lnTo>
                  <a:lnTo>
                    <a:pt x="855" y="307"/>
                  </a:lnTo>
                  <a:lnTo>
                    <a:pt x="899" y="348"/>
                  </a:lnTo>
                  <a:lnTo>
                    <a:pt x="971" y="464"/>
                  </a:lnTo>
                  <a:lnTo>
                    <a:pt x="1016" y="606"/>
                  </a:lnTo>
                  <a:lnTo>
                    <a:pt x="1027" y="774"/>
                  </a:lnTo>
                  <a:lnTo>
                    <a:pt x="1022" y="939"/>
                  </a:lnTo>
                  <a:lnTo>
                    <a:pt x="1002" y="1117"/>
                  </a:lnTo>
                  <a:lnTo>
                    <a:pt x="966" y="1279"/>
                  </a:lnTo>
                  <a:lnTo>
                    <a:pt x="933" y="1421"/>
                  </a:lnTo>
                  <a:lnTo>
                    <a:pt x="891" y="1532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" name="Freeform 13"/>
            <p:cNvSpPr>
              <a:spLocks/>
            </p:cNvSpPr>
            <p:nvPr userDrawn="1"/>
          </p:nvSpPr>
          <p:spPr bwMode="ltGray">
            <a:xfrm>
              <a:off x="0" y="2610"/>
              <a:ext cx="801" cy="459"/>
            </a:xfrm>
            <a:custGeom>
              <a:avLst/>
              <a:gdLst>
                <a:gd name="T0" fmla="*/ 0 w 801"/>
                <a:gd name="T1" fmla="*/ 0 h 459"/>
                <a:gd name="T2" fmla="*/ 37 w 801"/>
                <a:gd name="T3" fmla="*/ 69 h 459"/>
                <a:gd name="T4" fmla="*/ 68 w 801"/>
                <a:gd name="T5" fmla="*/ 132 h 459"/>
                <a:gd name="T6" fmla="*/ 110 w 801"/>
                <a:gd name="T7" fmla="*/ 188 h 459"/>
                <a:gd name="T8" fmla="*/ 149 w 801"/>
                <a:gd name="T9" fmla="*/ 229 h 459"/>
                <a:gd name="T10" fmla="*/ 192 w 801"/>
                <a:gd name="T11" fmla="*/ 278 h 459"/>
                <a:gd name="T12" fmla="*/ 250 w 801"/>
                <a:gd name="T13" fmla="*/ 314 h 459"/>
                <a:gd name="T14" fmla="*/ 308 w 801"/>
                <a:gd name="T15" fmla="*/ 336 h 459"/>
                <a:gd name="T16" fmla="*/ 365 w 801"/>
                <a:gd name="T17" fmla="*/ 365 h 459"/>
                <a:gd name="T18" fmla="*/ 430 w 801"/>
                <a:gd name="T19" fmla="*/ 381 h 459"/>
                <a:gd name="T20" fmla="*/ 501 w 801"/>
                <a:gd name="T21" fmla="*/ 390 h 459"/>
                <a:gd name="T22" fmla="*/ 573 w 801"/>
                <a:gd name="T23" fmla="*/ 392 h 459"/>
                <a:gd name="T24" fmla="*/ 646 w 801"/>
                <a:gd name="T25" fmla="*/ 381 h 459"/>
                <a:gd name="T26" fmla="*/ 726 w 801"/>
                <a:gd name="T27" fmla="*/ 362 h 459"/>
                <a:gd name="T28" fmla="*/ 801 w 801"/>
                <a:gd name="T29" fmla="*/ 335 h 459"/>
                <a:gd name="T30" fmla="*/ 731 w 801"/>
                <a:gd name="T31" fmla="*/ 377 h 459"/>
                <a:gd name="T32" fmla="*/ 662 w 801"/>
                <a:gd name="T33" fmla="*/ 404 h 459"/>
                <a:gd name="T34" fmla="*/ 594 w 801"/>
                <a:gd name="T35" fmla="*/ 432 h 459"/>
                <a:gd name="T36" fmla="*/ 532 w 801"/>
                <a:gd name="T37" fmla="*/ 445 h 459"/>
                <a:gd name="T38" fmla="*/ 471 w 801"/>
                <a:gd name="T39" fmla="*/ 459 h 459"/>
                <a:gd name="T40" fmla="*/ 411 w 801"/>
                <a:gd name="T41" fmla="*/ 458 h 459"/>
                <a:gd name="T42" fmla="*/ 350 w 801"/>
                <a:gd name="T43" fmla="*/ 458 h 459"/>
                <a:gd name="T44" fmla="*/ 291 w 801"/>
                <a:gd name="T45" fmla="*/ 450 h 459"/>
                <a:gd name="T46" fmla="*/ 244 w 801"/>
                <a:gd name="T47" fmla="*/ 436 h 459"/>
                <a:gd name="T48" fmla="*/ 192 w 801"/>
                <a:gd name="T49" fmla="*/ 415 h 459"/>
                <a:gd name="T50" fmla="*/ 145 w 801"/>
                <a:gd name="T51" fmla="*/ 394 h 459"/>
                <a:gd name="T52" fmla="*/ 100 w 801"/>
                <a:gd name="T53" fmla="*/ 373 h 459"/>
                <a:gd name="T54" fmla="*/ 60 w 801"/>
                <a:gd name="T55" fmla="*/ 347 h 459"/>
                <a:gd name="T56" fmla="*/ 0 w 801"/>
                <a:gd name="T57" fmla="*/ 294 h 459"/>
                <a:gd name="T58" fmla="*/ 0 w 801"/>
                <a:gd name="T59" fmla="*/ 0 h 459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801" h="459">
                  <a:moveTo>
                    <a:pt x="0" y="0"/>
                  </a:moveTo>
                  <a:lnTo>
                    <a:pt x="37" y="69"/>
                  </a:lnTo>
                  <a:lnTo>
                    <a:pt x="68" y="132"/>
                  </a:lnTo>
                  <a:lnTo>
                    <a:pt x="110" y="188"/>
                  </a:lnTo>
                  <a:lnTo>
                    <a:pt x="149" y="229"/>
                  </a:lnTo>
                  <a:lnTo>
                    <a:pt x="192" y="278"/>
                  </a:lnTo>
                  <a:lnTo>
                    <a:pt x="250" y="314"/>
                  </a:lnTo>
                  <a:lnTo>
                    <a:pt x="308" y="336"/>
                  </a:lnTo>
                  <a:lnTo>
                    <a:pt x="365" y="365"/>
                  </a:lnTo>
                  <a:lnTo>
                    <a:pt x="430" y="381"/>
                  </a:lnTo>
                  <a:lnTo>
                    <a:pt x="501" y="390"/>
                  </a:lnTo>
                  <a:lnTo>
                    <a:pt x="573" y="392"/>
                  </a:lnTo>
                  <a:lnTo>
                    <a:pt x="646" y="381"/>
                  </a:lnTo>
                  <a:lnTo>
                    <a:pt x="726" y="362"/>
                  </a:lnTo>
                  <a:lnTo>
                    <a:pt x="801" y="335"/>
                  </a:lnTo>
                  <a:lnTo>
                    <a:pt x="731" y="377"/>
                  </a:lnTo>
                  <a:lnTo>
                    <a:pt x="662" y="404"/>
                  </a:lnTo>
                  <a:lnTo>
                    <a:pt x="594" y="432"/>
                  </a:lnTo>
                  <a:lnTo>
                    <a:pt x="532" y="445"/>
                  </a:lnTo>
                  <a:lnTo>
                    <a:pt x="471" y="459"/>
                  </a:lnTo>
                  <a:lnTo>
                    <a:pt x="411" y="458"/>
                  </a:lnTo>
                  <a:lnTo>
                    <a:pt x="350" y="458"/>
                  </a:lnTo>
                  <a:lnTo>
                    <a:pt x="291" y="450"/>
                  </a:lnTo>
                  <a:lnTo>
                    <a:pt x="244" y="436"/>
                  </a:lnTo>
                  <a:lnTo>
                    <a:pt x="192" y="415"/>
                  </a:lnTo>
                  <a:lnTo>
                    <a:pt x="145" y="394"/>
                  </a:lnTo>
                  <a:lnTo>
                    <a:pt x="100" y="373"/>
                  </a:lnTo>
                  <a:lnTo>
                    <a:pt x="60" y="347"/>
                  </a:lnTo>
                  <a:lnTo>
                    <a:pt x="0" y="2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" name="Freeform 14"/>
            <p:cNvSpPr>
              <a:spLocks/>
            </p:cNvSpPr>
            <p:nvPr userDrawn="1"/>
          </p:nvSpPr>
          <p:spPr bwMode="ltGray">
            <a:xfrm rot="373331" flipH="1">
              <a:off x="898" y="2855"/>
              <a:ext cx="354" cy="464"/>
            </a:xfrm>
            <a:custGeom>
              <a:avLst/>
              <a:gdLst>
                <a:gd name="T0" fmla="*/ 133659496 w 117"/>
                <a:gd name="T1" fmla="*/ 0 h 132"/>
                <a:gd name="T2" fmla="*/ 0 w 117"/>
                <a:gd name="T3" fmla="*/ 312758574 h 132"/>
                <a:gd name="T4" fmla="*/ 5266797 w 117"/>
                <a:gd name="T5" fmla="*/ 324064975 h 132"/>
                <a:gd name="T6" fmla="*/ 24693533 w 117"/>
                <a:gd name="T7" fmla="*/ 363481799 h 132"/>
                <a:gd name="T8" fmla="*/ 51761695 w 117"/>
                <a:gd name="T9" fmla="*/ 451667977 h 132"/>
                <a:gd name="T10" fmla="*/ 81919322 w 117"/>
                <a:gd name="T11" fmla="*/ 587260616 h 132"/>
                <a:gd name="T12" fmla="*/ 117724316 w 117"/>
                <a:gd name="T13" fmla="*/ 775634619 h 132"/>
                <a:gd name="T14" fmla="*/ 149623322 w 117"/>
                <a:gd name="T15" fmla="*/ 1000328418 h 132"/>
                <a:gd name="T16" fmla="*/ 181895182 w 117"/>
                <a:gd name="T17" fmla="*/ 1287767782 h 132"/>
                <a:gd name="T18" fmla="*/ 206568198 w 117"/>
                <a:gd name="T19" fmla="*/ 1651249581 h 132"/>
                <a:gd name="T20" fmla="*/ 208311161 w 117"/>
                <a:gd name="T21" fmla="*/ 1501479876 h 132"/>
                <a:gd name="T22" fmla="*/ 204847994 w 117"/>
                <a:gd name="T23" fmla="*/ 1338491017 h 132"/>
                <a:gd name="T24" fmla="*/ 192373397 w 117"/>
                <a:gd name="T25" fmla="*/ 1124778909 h 132"/>
                <a:gd name="T26" fmla="*/ 176607841 w 117"/>
                <a:gd name="T27" fmla="*/ 925431162 h 132"/>
                <a:gd name="T28" fmla="*/ 158353038 w 117"/>
                <a:gd name="T29" fmla="*/ 725819023 h 132"/>
                <a:gd name="T30" fmla="*/ 138870981 w 117"/>
                <a:gd name="T31" fmla="*/ 561948878 h 132"/>
                <a:gd name="T32" fmla="*/ 119465787 w 117"/>
                <a:gd name="T33" fmla="*/ 451667977 h 132"/>
                <a:gd name="T34" fmla="*/ 102933421 w 117"/>
                <a:gd name="T35" fmla="*/ 398888613 h 132"/>
                <a:gd name="T36" fmla="*/ 122928927 w 117"/>
                <a:gd name="T37" fmla="*/ 363481799 h 132"/>
                <a:gd name="T38" fmla="*/ 140677155 w 117"/>
                <a:gd name="T39" fmla="*/ 348236781 h 132"/>
                <a:gd name="T40" fmla="*/ 158353038 w 117"/>
                <a:gd name="T41" fmla="*/ 324064975 h 132"/>
                <a:gd name="T42" fmla="*/ 174885395 w 117"/>
                <a:gd name="T43" fmla="*/ 312758574 h 132"/>
                <a:gd name="T44" fmla="*/ 187169785 w 117"/>
                <a:gd name="T45" fmla="*/ 298679668 h 132"/>
                <a:gd name="T46" fmla="*/ 194158773 w 117"/>
                <a:gd name="T47" fmla="*/ 274502041 h 132"/>
                <a:gd name="T48" fmla="*/ 201363478 w 117"/>
                <a:gd name="T49" fmla="*/ 263269210 h 132"/>
                <a:gd name="T50" fmla="*/ 203107300 w 117"/>
                <a:gd name="T51" fmla="*/ 263269210 h 132"/>
                <a:gd name="T52" fmla="*/ 133659496 w 117"/>
                <a:gd name="T53" fmla="*/ 0 h 132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117" h="132">
                  <a:moveTo>
                    <a:pt x="75" y="0"/>
                  </a:moveTo>
                  <a:lnTo>
                    <a:pt x="0" y="25"/>
                  </a:lnTo>
                  <a:lnTo>
                    <a:pt x="3" y="26"/>
                  </a:lnTo>
                  <a:lnTo>
                    <a:pt x="14" y="29"/>
                  </a:lnTo>
                  <a:lnTo>
                    <a:pt x="29" y="36"/>
                  </a:lnTo>
                  <a:lnTo>
                    <a:pt x="46" y="47"/>
                  </a:lnTo>
                  <a:lnTo>
                    <a:pt x="66" y="62"/>
                  </a:lnTo>
                  <a:lnTo>
                    <a:pt x="84" y="80"/>
                  </a:lnTo>
                  <a:lnTo>
                    <a:pt x="102" y="103"/>
                  </a:lnTo>
                  <a:lnTo>
                    <a:pt x="116" y="132"/>
                  </a:lnTo>
                  <a:lnTo>
                    <a:pt x="117" y="120"/>
                  </a:lnTo>
                  <a:lnTo>
                    <a:pt x="115" y="107"/>
                  </a:lnTo>
                  <a:lnTo>
                    <a:pt x="108" y="90"/>
                  </a:lnTo>
                  <a:lnTo>
                    <a:pt x="99" y="74"/>
                  </a:lnTo>
                  <a:lnTo>
                    <a:pt x="89" y="58"/>
                  </a:lnTo>
                  <a:lnTo>
                    <a:pt x="78" y="45"/>
                  </a:lnTo>
                  <a:lnTo>
                    <a:pt x="67" y="36"/>
                  </a:lnTo>
                  <a:lnTo>
                    <a:pt x="58" y="32"/>
                  </a:lnTo>
                  <a:lnTo>
                    <a:pt x="69" y="29"/>
                  </a:lnTo>
                  <a:lnTo>
                    <a:pt x="79" y="28"/>
                  </a:lnTo>
                  <a:lnTo>
                    <a:pt x="89" y="26"/>
                  </a:lnTo>
                  <a:lnTo>
                    <a:pt x="98" y="25"/>
                  </a:lnTo>
                  <a:lnTo>
                    <a:pt x="105" y="24"/>
                  </a:lnTo>
                  <a:lnTo>
                    <a:pt x="109" y="22"/>
                  </a:lnTo>
                  <a:lnTo>
                    <a:pt x="113" y="21"/>
                  </a:lnTo>
                  <a:lnTo>
                    <a:pt x="114" y="21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" name="Freeform 15"/>
            <p:cNvSpPr>
              <a:spLocks/>
            </p:cNvSpPr>
            <p:nvPr userDrawn="1"/>
          </p:nvSpPr>
          <p:spPr bwMode="ltGray">
            <a:xfrm rot="373331" flipH="1">
              <a:off x="799" y="2979"/>
              <a:ext cx="87" cy="274"/>
            </a:xfrm>
            <a:custGeom>
              <a:avLst/>
              <a:gdLst>
                <a:gd name="T0" fmla="*/ 46235367 w 29"/>
                <a:gd name="T1" fmla="*/ 0 h 77"/>
                <a:gd name="T2" fmla="*/ 36669429 w 29"/>
                <a:gd name="T3" fmla="*/ 0 h 77"/>
                <a:gd name="T4" fmla="*/ 25509168 w 29"/>
                <a:gd name="T5" fmla="*/ 57897791 h 77"/>
                <a:gd name="T6" fmla="*/ 14348907 w 29"/>
                <a:gd name="T7" fmla="*/ 132196364 h 77"/>
                <a:gd name="T8" fmla="*/ 6377292 w 29"/>
                <a:gd name="T9" fmla="*/ 280302203 h 77"/>
                <a:gd name="T10" fmla="*/ 1594323 w 29"/>
                <a:gd name="T11" fmla="*/ 441392116 h 77"/>
                <a:gd name="T12" fmla="*/ 0 w 29"/>
                <a:gd name="T13" fmla="*/ 647519711 h 77"/>
                <a:gd name="T14" fmla="*/ 4782969 w 29"/>
                <a:gd name="T15" fmla="*/ 882806528 h 77"/>
                <a:gd name="T16" fmla="*/ 17537553 w 29"/>
                <a:gd name="T17" fmla="*/ 1129253633 h 77"/>
                <a:gd name="T18" fmla="*/ 23914845 w 29"/>
                <a:gd name="T19" fmla="*/ 779615054 h 77"/>
                <a:gd name="T20" fmla="*/ 30292137 w 29"/>
                <a:gd name="T21" fmla="*/ 544329820 h 77"/>
                <a:gd name="T22" fmla="*/ 36669429 w 29"/>
                <a:gd name="T23" fmla="*/ 321925393 h 77"/>
                <a:gd name="T24" fmla="*/ 46235367 w 29"/>
                <a:gd name="T25" fmla="*/ 0 h 7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9" h="77">
                  <a:moveTo>
                    <a:pt x="29" y="0"/>
                  </a:moveTo>
                  <a:lnTo>
                    <a:pt x="23" y="0"/>
                  </a:lnTo>
                  <a:lnTo>
                    <a:pt x="16" y="4"/>
                  </a:lnTo>
                  <a:lnTo>
                    <a:pt x="9" y="9"/>
                  </a:lnTo>
                  <a:lnTo>
                    <a:pt x="4" y="19"/>
                  </a:lnTo>
                  <a:lnTo>
                    <a:pt x="1" y="30"/>
                  </a:lnTo>
                  <a:lnTo>
                    <a:pt x="0" y="44"/>
                  </a:lnTo>
                  <a:lnTo>
                    <a:pt x="3" y="60"/>
                  </a:lnTo>
                  <a:lnTo>
                    <a:pt x="11" y="77"/>
                  </a:lnTo>
                  <a:lnTo>
                    <a:pt x="15" y="53"/>
                  </a:lnTo>
                  <a:lnTo>
                    <a:pt x="19" y="37"/>
                  </a:lnTo>
                  <a:lnTo>
                    <a:pt x="23" y="22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1" name="Freeform 16"/>
            <p:cNvSpPr>
              <a:spLocks/>
            </p:cNvSpPr>
            <p:nvPr userDrawn="1"/>
          </p:nvSpPr>
          <p:spPr bwMode="ltGray">
            <a:xfrm>
              <a:off x="1190" y="3273"/>
              <a:ext cx="1108" cy="1047"/>
            </a:xfrm>
            <a:custGeom>
              <a:avLst/>
              <a:gdLst>
                <a:gd name="T0" fmla="*/ 784 w 1108"/>
                <a:gd name="T1" fmla="*/ 1047 h 1047"/>
                <a:gd name="T2" fmla="*/ 692 w 1108"/>
                <a:gd name="T3" fmla="*/ 1011 h 1047"/>
                <a:gd name="T4" fmla="*/ 607 w 1108"/>
                <a:gd name="T5" fmla="*/ 945 h 1047"/>
                <a:gd name="T6" fmla="*/ 517 w 1108"/>
                <a:gd name="T7" fmla="*/ 861 h 1047"/>
                <a:gd name="T8" fmla="*/ 432 w 1108"/>
                <a:gd name="T9" fmla="*/ 776 h 1047"/>
                <a:gd name="T10" fmla="*/ 350 w 1108"/>
                <a:gd name="T11" fmla="*/ 677 h 1047"/>
                <a:gd name="T12" fmla="*/ 266 w 1108"/>
                <a:gd name="T13" fmla="*/ 563 h 1047"/>
                <a:gd name="T14" fmla="*/ 188 w 1108"/>
                <a:gd name="T15" fmla="*/ 447 h 1047"/>
                <a:gd name="T16" fmla="*/ 122 w 1108"/>
                <a:gd name="T17" fmla="*/ 325 h 1047"/>
                <a:gd name="T18" fmla="*/ 65 w 1108"/>
                <a:gd name="T19" fmla="*/ 211 h 1047"/>
                <a:gd name="T20" fmla="*/ 21 w 1108"/>
                <a:gd name="T21" fmla="*/ 101 h 1047"/>
                <a:gd name="T22" fmla="*/ 0 w 1108"/>
                <a:gd name="T23" fmla="*/ 0 h 1047"/>
                <a:gd name="T24" fmla="*/ 109 w 1108"/>
                <a:gd name="T25" fmla="*/ 217 h 1047"/>
                <a:gd name="T26" fmla="*/ 209 w 1108"/>
                <a:gd name="T27" fmla="*/ 378 h 1047"/>
                <a:gd name="T28" fmla="*/ 294 w 1108"/>
                <a:gd name="T29" fmla="*/ 500 h 1047"/>
                <a:gd name="T30" fmla="*/ 373 w 1108"/>
                <a:gd name="T31" fmla="*/ 590 h 1047"/>
                <a:gd name="T32" fmla="*/ 441 w 1108"/>
                <a:gd name="T33" fmla="*/ 661 h 1047"/>
                <a:gd name="T34" fmla="*/ 506 w 1108"/>
                <a:gd name="T35" fmla="*/ 713 h 1047"/>
                <a:gd name="T36" fmla="*/ 564 w 1108"/>
                <a:gd name="T37" fmla="*/ 754 h 1047"/>
                <a:gd name="T38" fmla="*/ 620 w 1108"/>
                <a:gd name="T39" fmla="*/ 801 h 1047"/>
                <a:gd name="T40" fmla="*/ 754 w 1108"/>
                <a:gd name="T41" fmla="*/ 899 h 1047"/>
                <a:gd name="T42" fmla="*/ 925 w 1108"/>
                <a:gd name="T43" fmla="*/ 977 h 1047"/>
                <a:gd name="T44" fmla="*/ 1108 w 1108"/>
                <a:gd name="T45" fmla="*/ 1047 h 1047"/>
                <a:gd name="T46" fmla="*/ 784 w 1108"/>
                <a:gd name="T47" fmla="*/ 1047 h 1047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1108" h="1047">
                  <a:moveTo>
                    <a:pt x="784" y="1047"/>
                  </a:moveTo>
                  <a:lnTo>
                    <a:pt x="692" y="1011"/>
                  </a:lnTo>
                  <a:lnTo>
                    <a:pt x="607" y="945"/>
                  </a:lnTo>
                  <a:lnTo>
                    <a:pt x="517" y="861"/>
                  </a:lnTo>
                  <a:lnTo>
                    <a:pt x="432" y="776"/>
                  </a:lnTo>
                  <a:lnTo>
                    <a:pt x="350" y="677"/>
                  </a:lnTo>
                  <a:lnTo>
                    <a:pt x="266" y="563"/>
                  </a:lnTo>
                  <a:lnTo>
                    <a:pt x="188" y="447"/>
                  </a:lnTo>
                  <a:lnTo>
                    <a:pt x="122" y="325"/>
                  </a:lnTo>
                  <a:lnTo>
                    <a:pt x="65" y="211"/>
                  </a:lnTo>
                  <a:lnTo>
                    <a:pt x="21" y="101"/>
                  </a:lnTo>
                  <a:lnTo>
                    <a:pt x="0" y="0"/>
                  </a:lnTo>
                  <a:lnTo>
                    <a:pt x="109" y="217"/>
                  </a:lnTo>
                  <a:lnTo>
                    <a:pt x="209" y="378"/>
                  </a:lnTo>
                  <a:lnTo>
                    <a:pt x="294" y="500"/>
                  </a:lnTo>
                  <a:lnTo>
                    <a:pt x="373" y="590"/>
                  </a:lnTo>
                  <a:lnTo>
                    <a:pt x="441" y="661"/>
                  </a:lnTo>
                  <a:lnTo>
                    <a:pt x="506" y="713"/>
                  </a:lnTo>
                  <a:lnTo>
                    <a:pt x="564" y="754"/>
                  </a:lnTo>
                  <a:lnTo>
                    <a:pt x="620" y="801"/>
                  </a:lnTo>
                  <a:lnTo>
                    <a:pt x="754" y="899"/>
                  </a:lnTo>
                  <a:lnTo>
                    <a:pt x="925" y="977"/>
                  </a:lnTo>
                  <a:lnTo>
                    <a:pt x="1108" y="1047"/>
                  </a:lnTo>
                  <a:lnTo>
                    <a:pt x="784" y="1047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grpSp>
          <p:nvGrpSpPr>
            <p:cNvPr id="12" name="Group 17"/>
            <p:cNvGrpSpPr>
              <a:grpSpLocks/>
            </p:cNvGrpSpPr>
            <p:nvPr userDrawn="1"/>
          </p:nvGrpSpPr>
          <p:grpSpPr bwMode="auto">
            <a:xfrm rot="3220060">
              <a:off x="2631" y="754"/>
              <a:ext cx="569" cy="637"/>
              <a:chOff x="1727" y="866"/>
              <a:chExt cx="129" cy="157"/>
            </a:xfrm>
          </p:grpSpPr>
          <p:sp>
            <p:nvSpPr>
              <p:cNvPr id="36" name="Freeform 18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0 w 83"/>
                  <a:gd name="T1" fmla="*/ 1 h 117"/>
                  <a:gd name="T2" fmla="*/ 0 w 83"/>
                  <a:gd name="T3" fmla="*/ 0 h 117"/>
                  <a:gd name="T4" fmla="*/ 0 w 83"/>
                  <a:gd name="T5" fmla="*/ 1 h 117"/>
                  <a:gd name="T6" fmla="*/ 0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37" name="Freeform 19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 h 98"/>
                  <a:gd name="T2" fmla="*/ 1 w 140"/>
                  <a:gd name="T3" fmla="*/ 0 h 98"/>
                  <a:gd name="T4" fmla="*/ 1 w 140"/>
                  <a:gd name="T5" fmla="*/ 1 h 98"/>
                  <a:gd name="T6" fmla="*/ 0 w 140"/>
                  <a:gd name="T7" fmla="*/ 1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38" name="Freeform 20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 w 145"/>
                  <a:gd name="T3" fmla="*/ 0 h 49"/>
                  <a:gd name="T4" fmla="*/ 1 w 145"/>
                  <a:gd name="T5" fmla="*/ 1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3" name="Group 21"/>
            <p:cNvGrpSpPr>
              <a:grpSpLocks/>
            </p:cNvGrpSpPr>
            <p:nvPr userDrawn="1"/>
          </p:nvGrpSpPr>
          <p:grpSpPr bwMode="auto">
            <a:xfrm rot="-6691250">
              <a:off x="3637" y="132"/>
              <a:ext cx="356" cy="607"/>
              <a:chOff x="1727" y="866"/>
              <a:chExt cx="129" cy="157"/>
            </a:xfrm>
          </p:grpSpPr>
          <p:sp>
            <p:nvSpPr>
              <p:cNvPr id="33" name="Freeform 22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0 w 83"/>
                  <a:gd name="T1" fmla="*/ 1 h 117"/>
                  <a:gd name="T2" fmla="*/ 0 w 83"/>
                  <a:gd name="T3" fmla="*/ 0 h 117"/>
                  <a:gd name="T4" fmla="*/ 0 w 83"/>
                  <a:gd name="T5" fmla="*/ 1 h 117"/>
                  <a:gd name="T6" fmla="*/ 0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34" name="Freeform 23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 h 98"/>
                  <a:gd name="T2" fmla="*/ 1 w 140"/>
                  <a:gd name="T3" fmla="*/ 0 h 98"/>
                  <a:gd name="T4" fmla="*/ 1 w 140"/>
                  <a:gd name="T5" fmla="*/ 1 h 98"/>
                  <a:gd name="T6" fmla="*/ 0 w 140"/>
                  <a:gd name="T7" fmla="*/ 1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35" name="Freeform 24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 w 145"/>
                  <a:gd name="T3" fmla="*/ 0 h 49"/>
                  <a:gd name="T4" fmla="*/ 1 w 145"/>
                  <a:gd name="T5" fmla="*/ 1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4" name="Group 25"/>
            <p:cNvGrpSpPr>
              <a:grpSpLocks/>
            </p:cNvGrpSpPr>
            <p:nvPr userDrawn="1"/>
          </p:nvGrpSpPr>
          <p:grpSpPr bwMode="auto">
            <a:xfrm rot="8524840">
              <a:off x="668" y="3321"/>
              <a:ext cx="501" cy="502"/>
              <a:chOff x="1727" y="866"/>
              <a:chExt cx="129" cy="157"/>
            </a:xfrm>
          </p:grpSpPr>
          <p:sp>
            <p:nvSpPr>
              <p:cNvPr id="30" name="Freeform 26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0 w 83"/>
                  <a:gd name="T1" fmla="*/ 1 h 117"/>
                  <a:gd name="T2" fmla="*/ 0 w 83"/>
                  <a:gd name="T3" fmla="*/ 0 h 117"/>
                  <a:gd name="T4" fmla="*/ 0 w 83"/>
                  <a:gd name="T5" fmla="*/ 1 h 117"/>
                  <a:gd name="T6" fmla="*/ 0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31" name="Freeform 27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 h 98"/>
                  <a:gd name="T2" fmla="*/ 1 w 140"/>
                  <a:gd name="T3" fmla="*/ 0 h 98"/>
                  <a:gd name="T4" fmla="*/ 1 w 140"/>
                  <a:gd name="T5" fmla="*/ 1 h 98"/>
                  <a:gd name="T6" fmla="*/ 0 w 140"/>
                  <a:gd name="T7" fmla="*/ 1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32" name="Freeform 28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 w 145"/>
                  <a:gd name="T3" fmla="*/ 0 h 49"/>
                  <a:gd name="T4" fmla="*/ 1 w 145"/>
                  <a:gd name="T5" fmla="*/ 1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5" name="Group 29"/>
            <p:cNvGrpSpPr>
              <a:grpSpLocks/>
            </p:cNvGrpSpPr>
            <p:nvPr userDrawn="1"/>
          </p:nvGrpSpPr>
          <p:grpSpPr bwMode="auto">
            <a:xfrm rot="4106450" flipH="1">
              <a:off x="393" y="262"/>
              <a:ext cx="709" cy="892"/>
              <a:chOff x="1727" y="866"/>
              <a:chExt cx="129" cy="157"/>
            </a:xfrm>
          </p:grpSpPr>
          <p:sp>
            <p:nvSpPr>
              <p:cNvPr id="27" name="Freeform 30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0 w 83"/>
                  <a:gd name="T1" fmla="*/ 1 h 117"/>
                  <a:gd name="T2" fmla="*/ 0 w 83"/>
                  <a:gd name="T3" fmla="*/ 0 h 117"/>
                  <a:gd name="T4" fmla="*/ 0 w 83"/>
                  <a:gd name="T5" fmla="*/ 1 h 117"/>
                  <a:gd name="T6" fmla="*/ 0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8" name="Freeform 31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 h 98"/>
                  <a:gd name="T2" fmla="*/ 1 w 140"/>
                  <a:gd name="T3" fmla="*/ 0 h 98"/>
                  <a:gd name="T4" fmla="*/ 1 w 140"/>
                  <a:gd name="T5" fmla="*/ 1 h 98"/>
                  <a:gd name="T6" fmla="*/ 0 w 140"/>
                  <a:gd name="T7" fmla="*/ 1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9" name="Freeform 32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 w 145"/>
                  <a:gd name="T3" fmla="*/ 0 h 49"/>
                  <a:gd name="T4" fmla="*/ 1 w 145"/>
                  <a:gd name="T5" fmla="*/ 1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6" name="Group 33"/>
            <p:cNvGrpSpPr>
              <a:grpSpLocks/>
            </p:cNvGrpSpPr>
            <p:nvPr userDrawn="1"/>
          </p:nvGrpSpPr>
          <p:grpSpPr bwMode="auto">
            <a:xfrm rot="10015322" flipH="1">
              <a:off x="4625" y="2382"/>
              <a:ext cx="709" cy="892"/>
              <a:chOff x="1727" y="866"/>
              <a:chExt cx="129" cy="157"/>
            </a:xfrm>
          </p:grpSpPr>
          <p:sp>
            <p:nvSpPr>
              <p:cNvPr id="24" name="Freeform 34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0 w 83"/>
                  <a:gd name="T1" fmla="*/ 1 h 117"/>
                  <a:gd name="T2" fmla="*/ 0 w 83"/>
                  <a:gd name="T3" fmla="*/ 0 h 117"/>
                  <a:gd name="T4" fmla="*/ 0 w 83"/>
                  <a:gd name="T5" fmla="*/ 1 h 117"/>
                  <a:gd name="T6" fmla="*/ 0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5" name="Freeform 35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 h 98"/>
                  <a:gd name="T2" fmla="*/ 1 w 140"/>
                  <a:gd name="T3" fmla="*/ 0 h 98"/>
                  <a:gd name="T4" fmla="*/ 1 w 140"/>
                  <a:gd name="T5" fmla="*/ 1 h 98"/>
                  <a:gd name="T6" fmla="*/ 0 w 140"/>
                  <a:gd name="T7" fmla="*/ 1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6" name="Freeform 36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 w 145"/>
                  <a:gd name="T3" fmla="*/ 0 h 49"/>
                  <a:gd name="T4" fmla="*/ 1 w 145"/>
                  <a:gd name="T5" fmla="*/ 1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7" name="Freeform 37"/>
            <p:cNvSpPr>
              <a:spLocks/>
            </p:cNvSpPr>
            <p:nvPr userDrawn="1"/>
          </p:nvSpPr>
          <p:spPr bwMode="ltGray">
            <a:xfrm>
              <a:off x="1217" y="2"/>
              <a:ext cx="862" cy="886"/>
            </a:xfrm>
            <a:custGeom>
              <a:avLst/>
              <a:gdLst>
                <a:gd name="T0" fmla="*/ 0 w 862"/>
                <a:gd name="T1" fmla="*/ 0 h 886"/>
                <a:gd name="T2" fmla="*/ 6 w 862"/>
                <a:gd name="T3" fmla="*/ 107 h 886"/>
                <a:gd name="T4" fmla="*/ 37 w 862"/>
                <a:gd name="T5" fmla="*/ 262 h 886"/>
                <a:gd name="T6" fmla="*/ 83 w 862"/>
                <a:gd name="T7" fmla="*/ 410 h 886"/>
                <a:gd name="T8" fmla="*/ 149 w 862"/>
                <a:gd name="T9" fmla="*/ 546 h 886"/>
                <a:gd name="T10" fmla="*/ 237 w 862"/>
                <a:gd name="T11" fmla="*/ 666 h 886"/>
                <a:gd name="T12" fmla="*/ 338 w 862"/>
                <a:gd name="T13" fmla="*/ 764 h 886"/>
                <a:gd name="T14" fmla="*/ 450 w 862"/>
                <a:gd name="T15" fmla="*/ 838 h 886"/>
                <a:gd name="T16" fmla="*/ 579 w 862"/>
                <a:gd name="T17" fmla="*/ 879 h 886"/>
                <a:gd name="T18" fmla="*/ 714 w 862"/>
                <a:gd name="T19" fmla="*/ 886 h 886"/>
                <a:gd name="T20" fmla="*/ 862 w 862"/>
                <a:gd name="T21" fmla="*/ 851 h 886"/>
                <a:gd name="T22" fmla="*/ 784 w 862"/>
                <a:gd name="T23" fmla="*/ 856 h 886"/>
                <a:gd name="T24" fmla="*/ 700 w 862"/>
                <a:gd name="T25" fmla="*/ 835 h 886"/>
                <a:gd name="T26" fmla="*/ 621 w 862"/>
                <a:gd name="T27" fmla="*/ 794 h 886"/>
                <a:gd name="T28" fmla="*/ 542 w 862"/>
                <a:gd name="T29" fmla="*/ 728 h 886"/>
                <a:gd name="T30" fmla="*/ 466 w 862"/>
                <a:gd name="T31" fmla="*/ 649 h 886"/>
                <a:gd name="T32" fmla="*/ 397 w 862"/>
                <a:gd name="T33" fmla="*/ 557 h 886"/>
                <a:gd name="T34" fmla="*/ 334 w 862"/>
                <a:gd name="T35" fmla="*/ 454 h 886"/>
                <a:gd name="T36" fmla="*/ 279 w 862"/>
                <a:gd name="T37" fmla="*/ 339 h 886"/>
                <a:gd name="T38" fmla="*/ 238 w 862"/>
                <a:gd name="T39" fmla="*/ 225 h 886"/>
                <a:gd name="T40" fmla="*/ 205 w 862"/>
                <a:gd name="T41" fmla="*/ 105 h 886"/>
                <a:gd name="T42" fmla="*/ 184 w 862"/>
                <a:gd name="T43" fmla="*/ 3 h 88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862" h="886">
                  <a:moveTo>
                    <a:pt x="0" y="0"/>
                  </a:moveTo>
                  <a:lnTo>
                    <a:pt x="6" y="107"/>
                  </a:lnTo>
                  <a:lnTo>
                    <a:pt x="37" y="262"/>
                  </a:lnTo>
                  <a:lnTo>
                    <a:pt x="83" y="410"/>
                  </a:lnTo>
                  <a:lnTo>
                    <a:pt x="149" y="546"/>
                  </a:lnTo>
                  <a:lnTo>
                    <a:pt x="237" y="666"/>
                  </a:lnTo>
                  <a:lnTo>
                    <a:pt x="338" y="764"/>
                  </a:lnTo>
                  <a:lnTo>
                    <a:pt x="450" y="838"/>
                  </a:lnTo>
                  <a:lnTo>
                    <a:pt x="579" y="879"/>
                  </a:lnTo>
                  <a:lnTo>
                    <a:pt x="714" y="886"/>
                  </a:lnTo>
                  <a:lnTo>
                    <a:pt x="862" y="851"/>
                  </a:lnTo>
                  <a:lnTo>
                    <a:pt x="784" y="856"/>
                  </a:lnTo>
                  <a:lnTo>
                    <a:pt x="700" y="835"/>
                  </a:lnTo>
                  <a:lnTo>
                    <a:pt x="621" y="794"/>
                  </a:lnTo>
                  <a:lnTo>
                    <a:pt x="542" y="728"/>
                  </a:lnTo>
                  <a:lnTo>
                    <a:pt x="466" y="649"/>
                  </a:lnTo>
                  <a:lnTo>
                    <a:pt x="397" y="557"/>
                  </a:lnTo>
                  <a:lnTo>
                    <a:pt x="334" y="454"/>
                  </a:lnTo>
                  <a:lnTo>
                    <a:pt x="279" y="339"/>
                  </a:lnTo>
                  <a:lnTo>
                    <a:pt x="238" y="225"/>
                  </a:lnTo>
                  <a:lnTo>
                    <a:pt x="205" y="105"/>
                  </a:lnTo>
                  <a:lnTo>
                    <a:pt x="184" y="3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8" name="Freeform 38"/>
            <p:cNvSpPr>
              <a:spLocks/>
            </p:cNvSpPr>
            <p:nvPr userDrawn="1"/>
          </p:nvSpPr>
          <p:spPr bwMode="ltGray">
            <a:xfrm rot="9832527" flipV="1">
              <a:off x="2158" y="102"/>
              <a:ext cx="681" cy="593"/>
            </a:xfrm>
            <a:custGeom>
              <a:avLst/>
              <a:gdLst>
                <a:gd name="T0" fmla="*/ 0 w 257"/>
                <a:gd name="T1" fmla="*/ 0 h 237"/>
                <a:gd name="T2" fmla="*/ 0 w 257"/>
                <a:gd name="T3" fmla="*/ 3797519 h 237"/>
                <a:gd name="T4" fmla="*/ 952995 w 257"/>
                <a:gd name="T5" fmla="*/ 7530207 h 237"/>
                <a:gd name="T6" fmla="*/ 1893206 w 257"/>
                <a:gd name="T7" fmla="*/ 11308050 h 237"/>
                <a:gd name="T8" fmla="*/ 3485541 w 257"/>
                <a:gd name="T9" fmla="*/ 14752424 h 237"/>
                <a:gd name="T10" fmla="*/ 5750576 w 257"/>
                <a:gd name="T11" fmla="*/ 17953671 h 237"/>
                <a:gd name="T12" fmla="*/ 8636111 w 257"/>
                <a:gd name="T13" fmla="*/ 21244493 h 237"/>
                <a:gd name="T14" fmla="*/ 12114449 w 257"/>
                <a:gd name="T15" fmla="*/ 24253532 h 237"/>
                <a:gd name="T16" fmla="*/ 16197018 w 257"/>
                <a:gd name="T17" fmla="*/ 26783616 h 237"/>
                <a:gd name="T18" fmla="*/ 21350455 w 257"/>
                <a:gd name="T19" fmla="*/ 29217325 h 237"/>
                <a:gd name="T20" fmla="*/ 27307946 w 257"/>
                <a:gd name="T21" fmla="*/ 31303021 h 237"/>
                <a:gd name="T22" fmla="*/ 33690551 w 257"/>
                <a:gd name="T23" fmla="*/ 32987091 h 237"/>
                <a:gd name="T24" fmla="*/ 41556136 w 257"/>
                <a:gd name="T25" fmla="*/ 34317591 h 237"/>
                <a:gd name="T26" fmla="*/ 50191314 w 257"/>
                <a:gd name="T27" fmla="*/ 35228163 h 237"/>
                <a:gd name="T28" fmla="*/ 59697976 w 257"/>
                <a:gd name="T29" fmla="*/ 35709582 h 237"/>
                <a:gd name="T30" fmla="*/ 69867640 w 257"/>
                <a:gd name="T31" fmla="*/ 35515498 h 237"/>
                <a:gd name="T32" fmla="*/ 81628992 w 257"/>
                <a:gd name="T33" fmla="*/ 34921182 h 237"/>
                <a:gd name="T34" fmla="*/ 71181952 w 257"/>
                <a:gd name="T35" fmla="*/ 34189893 h 237"/>
                <a:gd name="T36" fmla="*/ 61950822 w 257"/>
                <a:gd name="T37" fmla="*/ 33114161 h 237"/>
                <a:gd name="T38" fmla="*/ 53915263 w 257"/>
                <a:gd name="T39" fmla="*/ 31911559 h 237"/>
                <a:gd name="T40" fmla="*/ 46983626 w 257"/>
                <a:gd name="T41" fmla="*/ 30707579 h 237"/>
                <a:gd name="T42" fmla="*/ 40620497 w 257"/>
                <a:gd name="T43" fmla="*/ 29092640 h 237"/>
                <a:gd name="T44" fmla="*/ 35583758 w 257"/>
                <a:gd name="T45" fmla="*/ 27382813 h 237"/>
                <a:gd name="T46" fmla="*/ 30805655 w 257"/>
                <a:gd name="T47" fmla="*/ 25456179 h 237"/>
                <a:gd name="T48" fmla="*/ 26729181 w 257"/>
                <a:gd name="T49" fmla="*/ 23370633 h 237"/>
                <a:gd name="T50" fmla="*/ 22884014 w 257"/>
                <a:gd name="T51" fmla="*/ 21244493 h 237"/>
                <a:gd name="T52" fmla="*/ 19405620 w 257"/>
                <a:gd name="T53" fmla="*/ 18841404 h 237"/>
                <a:gd name="T54" fmla="*/ 16552222 w 257"/>
                <a:gd name="T55" fmla="*/ 16147167 h 237"/>
                <a:gd name="T56" fmla="*/ 13655597 w 257"/>
                <a:gd name="T57" fmla="*/ 13234496 h 237"/>
                <a:gd name="T58" fmla="*/ 10446892 w 257"/>
                <a:gd name="T59" fmla="*/ 10417078 h 237"/>
                <a:gd name="T60" fmla="*/ 7323413 w 257"/>
                <a:gd name="T61" fmla="*/ 7098648 h 237"/>
                <a:gd name="T62" fmla="*/ 3837893 w 257"/>
                <a:gd name="T63" fmla="*/ 3605115 h 237"/>
                <a:gd name="T64" fmla="*/ 0 w 257"/>
                <a:gd name="T65" fmla="*/ 0 h 2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57" h="237">
                  <a:moveTo>
                    <a:pt x="0" y="0"/>
                  </a:moveTo>
                  <a:lnTo>
                    <a:pt x="0" y="25"/>
                  </a:lnTo>
                  <a:lnTo>
                    <a:pt x="3" y="50"/>
                  </a:lnTo>
                  <a:lnTo>
                    <a:pt x="6" y="75"/>
                  </a:lnTo>
                  <a:lnTo>
                    <a:pt x="11" y="98"/>
                  </a:lnTo>
                  <a:lnTo>
                    <a:pt x="18" y="119"/>
                  </a:lnTo>
                  <a:lnTo>
                    <a:pt x="27" y="141"/>
                  </a:lnTo>
                  <a:lnTo>
                    <a:pt x="38" y="161"/>
                  </a:lnTo>
                  <a:lnTo>
                    <a:pt x="51" y="178"/>
                  </a:lnTo>
                  <a:lnTo>
                    <a:pt x="67" y="194"/>
                  </a:lnTo>
                  <a:lnTo>
                    <a:pt x="86" y="208"/>
                  </a:lnTo>
                  <a:lnTo>
                    <a:pt x="106" y="219"/>
                  </a:lnTo>
                  <a:lnTo>
                    <a:pt x="131" y="228"/>
                  </a:lnTo>
                  <a:lnTo>
                    <a:pt x="158" y="234"/>
                  </a:lnTo>
                  <a:lnTo>
                    <a:pt x="188" y="237"/>
                  </a:lnTo>
                  <a:lnTo>
                    <a:pt x="220" y="236"/>
                  </a:lnTo>
                  <a:lnTo>
                    <a:pt x="257" y="232"/>
                  </a:lnTo>
                  <a:lnTo>
                    <a:pt x="224" y="227"/>
                  </a:lnTo>
                  <a:lnTo>
                    <a:pt x="195" y="220"/>
                  </a:lnTo>
                  <a:lnTo>
                    <a:pt x="170" y="212"/>
                  </a:lnTo>
                  <a:lnTo>
                    <a:pt x="148" y="204"/>
                  </a:lnTo>
                  <a:lnTo>
                    <a:pt x="128" y="193"/>
                  </a:lnTo>
                  <a:lnTo>
                    <a:pt x="112" y="182"/>
                  </a:lnTo>
                  <a:lnTo>
                    <a:pt x="97" y="169"/>
                  </a:lnTo>
                  <a:lnTo>
                    <a:pt x="84" y="155"/>
                  </a:lnTo>
                  <a:lnTo>
                    <a:pt x="72" y="141"/>
                  </a:lnTo>
                  <a:lnTo>
                    <a:pt x="61" y="125"/>
                  </a:lnTo>
                  <a:lnTo>
                    <a:pt x="52" y="107"/>
                  </a:lnTo>
                  <a:lnTo>
                    <a:pt x="43" y="88"/>
                  </a:lnTo>
                  <a:lnTo>
                    <a:pt x="33" y="69"/>
                  </a:lnTo>
                  <a:lnTo>
                    <a:pt x="23" y="47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9" name="Freeform 39"/>
            <p:cNvSpPr>
              <a:spLocks/>
            </p:cNvSpPr>
            <p:nvPr userDrawn="1"/>
          </p:nvSpPr>
          <p:spPr bwMode="ltGray">
            <a:xfrm rot="9832527" flipV="1">
              <a:off x="1997" y="858"/>
              <a:ext cx="330" cy="278"/>
            </a:xfrm>
            <a:custGeom>
              <a:avLst/>
              <a:gdLst>
                <a:gd name="T0" fmla="*/ 25893517 w 124"/>
                <a:gd name="T1" fmla="*/ 0 h 110"/>
                <a:gd name="T2" fmla="*/ 41644986 w 124"/>
                <a:gd name="T3" fmla="*/ 18539838 h 110"/>
                <a:gd name="T4" fmla="*/ 40258677 w 124"/>
                <a:gd name="T5" fmla="*/ 18325179 h 110"/>
                <a:gd name="T6" fmla="*/ 35945769 w 124"/>
                <a:gd name="T7" fmla="*/ 17997113 h 110"/>
                <a:gd name="T8" fmla="*/ 29919426 w 124"/>
                <a:gd name="T9" fmla="*/ 17303261 h 110"/>
                <a:gd name="T10" fmla="*/ 22861378 w 124"/>
                <a:gd name="T11" fmla="*/ 16975175 h 110"/>
                <a:gd name="T12" fmla="*/ 15127503 w 124"/>
                <a:gd name="T13" fmla="*/ 16625449 h 110"/>
                <a:gd name="T14" fmla="*/ 8444013 w 124"/>
                <a:gd name="T15" fmla="*/ 16848756 h 110"/>
                <a:gd name="T16" fmla="*/ 3027236 w 124"/>
                <a:gd name="T17" fmla="*/ 17517887 h 110"/>
                <a:gd name="T18" fmla="*/ 0 w 124"/>
                <a:gd name="T19" fmla="*/ 18889531 h 110"/>
                <a:gd name="T20" fmla="*/ 1373771 w 124"/>
                <a:gd name="T21" fmla="*/ 16848756 h 110"/>
                <a:gd name="T22" fmla="*/ 2659446 w 124"/>
                <a:gd name="T23" fmla="*/ 15284144 h 110"/>
                <a:gd name="T24" fmla="*/ 5396910 w 124"/>
                <a:gd name="T25" fmla="*/ 14052710 h 110"/>
                <a:gd name="T26" fmla="*/ 8444013 w 124"/>
                <a:gd name="T27" fmla="*/ 13029438 h 110"/>
                <a:gd name="T28" fmla="*/ 12100017 w 124"/>
                <a:gd name="T29" fmla="*/ 12362144 h 110"/>
                <a:gd name="T30" fmla="*/ 15789388 w 124"/>
                <a:gd name="T31" fmla="*/ 12139158 h 110"/>
                <a:gd name="T32" fmla="*/ 19814877 w 124"/>
                <a:gd name="T33" fmla="*/ 12139158 h 110"/>
                <a:gd name="T34" fmla="*/ 24233380 w 124"/>
                <a:gd name="T35" fmla="*/ 12701370 h 110"/>
                <a:gd name="T36" fmla="*/ 24466748 w 124"/>
                <a:gd name="T37" fmla="*/ 12139158 h 110"/>
                <a:gd name="T38" fmla="*/ 23471279 w 124"/>
                <a:gd name="T39" fmla="*/ 9640623 h 110"/>
                <a:gd name="T40" fmla="*/ 22471970 w 124"/>
                <a:gd name="T41" fmla="*/ 6527099 h 110"/>
                <a:gd name="T42" fmla="*/ 21810086 w 124"/>
                <a:gd name="T43" fmla="*/ 5155533 h 110"/>
                <a:gd name="T44" fmla="*/ 21205747 w 124"/>
                <a:gd name="T45" fmla="*/ 5155533 h 110"/>
                <a:gd name="T46" fmla="*/ 20443801 w 124"/>
                <a:gd name="T47" fmla="*/ 4942860 h 110"/>
                <a:gd name="T48" fmla="*/ 19814877 w 124"/>
                <a:gd name="T49" fmla="*/ 4488482 h 110"/>
                <a:gd name="T50" fmla="*/ 19210990 w 124"/>
                <a:gd name="T51" fmla="*/ 3954315 h 110"/>
                <a:gd name="T52" fmla="*/ 19210990 w 124"/>
                <a:gd name="T53" fmla="*/ 3251786 h 110"/>
                <a:gd name="T54" fmla="*/ 19814877 w 124"/>
                <a:gd name="T55" fmla="*/ 2360164 h 110"/>
                <a:gd name="T56" fmla="*/ 22185344 w 124"/>
                <a:gd name="T57" fmla="*/ 1371134 h 110"/>
                <a:gd name="T58" fmla="*/ 25893517 w 124"/>
                <a:gd name="T59" fmla="*/ 0 h 110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0" name="Freeform 40"/>
            <p:cNvSpPr>
              <a:spLocks/>
            </p:cNvSpPr>
            <p:nvPr userDrawn="1"/>
          </p:nvSpPr>
          <p:spPr bwMode="ltGray">
            <a:xfrm rot="9832527" flipV="1">
              <a:off x="2224" y="808"/>
              <a:ext cx="123" cy="233"/>
            </a:xfrm>
            <a:custGeom>
              <a:avLst/>
              <a:gdLst>
                <a:gd name="T0" fmla="*/ 11095405 w 46"/>
                <a:gd name="T1" fmla="*/ 0 h 94"/>
                <a:gd name="T2" fmla="*/ 7100071 w 46"/>
                <a:gd name="T3" fmla="*/ 5061541 h 94"/>
                <a:gd name="T4" fmla="*/ 5346880 w 46"/>
                <a:gd name="T5" fmla="*/ 8290760 h 94"/>
                <a:gd name="T6" fmla="*/ 3907143 w 46"/>
                <a:gd name="T7" fmla="*/ 10550751 h 94"/>
                <a:gd name="T8" fmla="*/ 0 w 46"/>
                <a:gd name="T9" fmla="*/ 12546160 h 94"/>
                <a:gd name="T10" fmla="*/ 4296422 w 46"/>
                <a:gd name="T11" fmla="*/ 11723474 h 94"/>
                <a:gd name="T12" fmla="*/ 8294604 w 46"/>
                <a:gd name="T13" fmla="*/ 10656490 h 94"/>
                <a:gd name="T14" fmla="*/ 11488259 w 46"/>
                <a:gd name="T15" fmla="*/ 9201391 h 94"/>
                <a:gd name="T16" fmla="*/ 14297092 w 46"/>
                <a:gd name="T17" fmla="*/ 7601523 h 94"/>
                <a:gd name="T18" fmla="*/ 16029884 w 46"/>
                <a:gd name="T19" fmla="*/ 5857080 h 94"/>
                <a:gd name="T20" fmla="*/ 16442276 w 46"/>
                <a:gd name="T21" fmla="*/ 3974249 h 94"/>
                <a:gd name="T22" fmla="*/ 14948153 w 46"/>
                <a:gd name="T23" fmla="*/ 1994919 h 94"/>
                <a:gd name="T24" fmla="*/ 11095405 w 46"/>
                <a:gd name="T25" fmla="*/ 0 h 9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1" name="Freeform 41"/>
            <p:cNvSpPr>
              <a:spLocks/>
            </p:cNvSpPr>
            <p:nvPr userDrawn="1"/>
          </p:nvSpPr>
          <p:spPr bwMode="ltGray">
            <a:xfrm>
              <a:off x="1603" y="0"/>
              <a:ext cx="124" cy="121"/>
            </a:xfrm>
            <a:custGeom>
              <a:avLst/>
              <a:gdLst>
                <a:gd name="T0" fmla="*/ 124 w 124"/>
                <a:gd name="T1" fmla="*/ 0 h 121"/>
                <a:gd name="T2" fmla="*/ 113 w 124"/>
                <a:gd name="T3" fmla="*/ 9 h 121"/>
                <a:gd name="T4" fmla="*/ 99 w 124"/>
                <a:gd name="T5" fmla="*/ 25 h 121"/>
                <a:gd name="T6" fmla="*/ 81 w 124"/>
                <a:gd name="T7" fmla="*/ 41 h 121"/>
                <a:gd name="T8" fmla="*/ 63 w 124"/>
                <a:gd name="T9" fmla="*/ 54 h 121"/>
                <a:gd name="T10" fmla="*/ 41 w 124"/>
                <a:gd name="T11" fmla="*/ 66 h 121"/>
                <a:gd name="T12" fmla="*/ 22 w 124"/>
                <a:gd name="T13" fmla="*/ 74 h 121"/>
                <a:gd name="T14" fmla="*/ 0 w 124"/>
                <a:gd name="T15" fmla="*/ 75 h 121"/>
                <a:gd name="T16" fmla="*/ 10 w 124"/>
                <a:gd name="T17" fmla="*/ 96 h 121"/>
                <a:gd name="T18" fmla="*/ 23 w 124"/>
                <a:gd name="T19" fmla="*/ 113 h 121"/>
                <a:gd name="T20" fmla="*/ 41 w 124"/>
                <a:gd name="T21" fmla="*/ 121 h 121"/>
                <a:gd name="T22" fmla="*/ 60 w 124"/>
                <a:gd name="T23" fmla="*/ 121 h 121"/>
                <a:gd name="T24" fmla="*/ 83 w 124"/>
                <a:gd name="T25" fmla="*/ 111 h 121"/>
                <a:gd name="T26" fmla="*/ 101 w 124"/>
                <a:gd name="T27" fmla="*/ 88 h 121"/>
                <a:gd name="T28" fmla="*/ 116 w 124"/>
                <a:gd name="T29" fmla="*/ 53 h 121"/>
                <a:gd name="T30" fmla="*/ 124 w 124"/>
                <a:gd name="T31" fmla="*/ 0 h 12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24" h="121">
                  <a:moveTo>
                    <a:pt x="124" y="0"/>
                  </a:moveTo>
                  <a:lnTo>
                    <a:pt x="113" y="9"/>
                  </a:lnTo>
                  <a:lnTo>
                    <a:pt x="99" y="25"/>
                  </a:lnTo>
                  <a:lnTo>
                    <a:pt x="81" y="41"/>
                  </a:lnTo>
                  <a:lnTo>
                    <a:pt x="63" y="54"/>
                  </a:lnTo>
                  <a:lnTo>
                    <a:pt x="41" y="66"/>
                  </a:lnTo>
                  <a:lnTo>
                    <a:pt x="22" y="74"/>
                  </a:lnTo>
                  <a:lnTo>
                    <a:pt x="0" y="75"/>
                  </a:lnTo>
                  <a:lnTo>
                    <a:pt x="10" y="96"/>
                  </a:lnTo>
                  <a:lnTo>
                    <a:pt x="23" y="113"/>
                  </a:lnTo>
                  <a:lnTo>
                    <a:pt x="41" y="121"/>
                  </a:lnTo>
                  <a:lnTo>
                    <a:pt x="60" y="121"/>
                  </a:lnTo>
                  <a:lnTo>
                    <a:pt x="83" y="111"/>
                  </a:lnTo>
                  <a:lnTo>
                    <a:pt x="101" y="88"/>
                  </a:lnTo>
                  <a:lnTo>
                    <a:pt x="116" y="53"/>
                  </a:lnTo>
                  <a:lnTo>
                    <a:pt x="12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2" name="Freeform 42"/>
            <p:cNvSpPr>
              <a:spLocks/>
            </p:cNvSpPr>
            <p:nvPr userDrawn="1"/>
          </p:nvSpPr>
          <p:spPr bwMode="ltGray">
            <a:xfrm rot="9832527" flipV="1">
              <a:off x="2173" y="1238"/>
              <a:ext cx="393" cy="2300"/>
            </a:xfrm>
            <a:custGeom>
              <a:avLst/>
              <a:gdLst>
                <a:gd name="T0" fmla="*/ 0 w 149"/>
                <a:gd name="T1" fmla="*/ 0 h 704"/>
                <a:gd name="T2" fmla="*/ 1810765 w 149"/>
                <a:gd name="T3" fmla="*/ 29385587 h 704"/>
                <a:gd name="T4" fmla="*/ 4776045 w 149"/>
                <a:gd name="T5" fmla="*/ 67893635 h 704"/>
                <a:gd name="T6" fmla="*/ 8379011 w 149"/>
                <a:gd name="T7" fmla="*/ 115383002 h 704"/>
                <a:gd name="T8" fmla="*/ 12250636 w 149"/>
                <a:gd name="T9" fmla="*/ 178680303 h 704"/>
                <a:gd name="T10" fmla="*/ 17373201 w 149"/>
                <a:gd name="T11" fmla="*/ 255739035 h 704"/>
                <a:gd name="T12" fmla="*/ 21881926 w 149"/>
                <a:gd name="T13" fmla="*/ 338581059 h 704"/>
                <a:gd name="T14" fmla="*/ 26299956 w 149"/>
                <a:gd name="T15" fmla="*/ 435019053 h 704"/>
                <a:gd name="T16" fmla="*/ 29920509 w 149"/>
                <a:gd name="T17" fmla="*/ 545805731 h 704"/>
                <a:gd name="T18" fmla="*/ 33437181 w 149"/>
                <a:gd name="T19" fmla="*/ 662590782 h 704"/>
                <a:gd name="T20" fmla="*/ 35931784 w 149"/>
                <a:gd name="T21" fmla="*/ 796964166 h 704"/>
                <a:gd name="T22" fmla="*/ 37056023 w 149"/>
                <a:gd name="T23" fmla="*/ 946313666 h 704"/>
                <a:gd name="T24" fmla="*/ 37655775 w 149"/>
                <a:gd name="T25" fmla="*/ 1101631069 h 704"/>
                <a:gd name="T26" fmla="*/ 35931784 w 149"/>
                <a:gd name="T27" fmla="*/ 1275862247 h 704"/>
                <a:gd name="T28" fmla="*/ 32539701 w 149"/>
                <a:gd name="T29" fmla="*/ 1459591399 h 704"/>
                <a:gd name="T30" fmla="*/ 27555833 w 149"/>
                <a:gd name="T31" fmla="*/ 1651421687 h 704"/>
                <a:gd name="T32" fmla="*/ 20078196 w 149"/>
                <a:gd name="T33" fmla="*/ 1864628008 h 704"/>
                <a:gd name="T34" fmla="*/ 11683310 w 149"/>
                <a:gd name="T35" fmla="*/ 2105441902 h 704"/>
                <a:gd name="T36" fmla="*/ 6227821 w 149"/>
                <a:gd name="T37" fmla="*/ 2147483646 h 704"/>
                <a:gd name="T38" fmla="*/ 2965225 w 149"/>
                <a:gd name="T39" fmla="*/ 2147483646 h 704"/>
                <a:gd name="T40" fmla="*/ 1810765 w 149"/>
                <a:gd name="T41" fmla="*/ 2147483646 h 704"/>
                <a:gd name="T42" fmla="*/ 1810765 w 149"/>
                <a:gd name="T43" fmla="*/ 2147483646 h 704"/>
                <a:gd name="T44" fmla="*/ 2361184 w 149"/>
                <a:gd name="T45" fmla="*/ 2147483646 h 704"/>
                <a:gd name="T46" fmla="*/ 3621506 w 149"/>
                <a:gd name="T47" fmla="*/ 2147483646 h 704"/>
                <a:gd name="T48" fmla="*/ 4202333 w 149"/>
                <a:gd name="T49" fmla="*/ 2147483646 h 704"/>
                <a:gd name="T50" fmla="*/ 12250636 w 149"/>
                <a:gd name="T51" fmla="*/ 2147483646 h 704"/>
                <a:gd name="T52" fmla="*/ 11683310 w 149"/>
                <a:gd name="T53" fmla="*/ 2147483646 h 704"/>
                <a:gd name="T54" fmla="*/ 10786455 w 149"/>
                <a:gd name="T55" fmla="*/ 2147483646 h 704"/>
                <a:gd name="T56" fmla="*/ 9842313 w 149"/>
                <a:gd name="T57" fmla="*/ 2147483646 h 704"/>
                <a:gd name="T58" fmla="*/ 10447377 w 149"/>
                <a:gd name="T59" fmla="*/ 2147483646 h 704"/>
                <a:gd name="T60" fmla="*/ 12250636 w 149"/>
                <a:gd name="T61" fmla="*/ 2147483646 h 704"/>
                <a:gd name="T62" fmla="*/ 17373201 w 149"/>
                <a:gd name="T63" fmla="*/ 2147483646 h 704"/>
                <a:gd name="T64" fmla="*/ 25745079 w 149"/>
                <a:gd name="T65" fmla="*/ 1864628008 h 704"/>
                <a:gd name="T66" fmla="*/ 38557124 w 149"/>
                <a:gd name="T67" fmla="*/ 1512520132 h 704"/>
                <a:gd name="T68" fmla="*/ 42729070 w 149"/>
                <a:gd name="T69" fmla="*/ 1348752657 h 704"/>
                <a:gd name="T70" fmla="*/ 44570067 w 149"/>
                <a:gd name="T71" fmla="*/ 1135545193 h 704"/>
                <a:gd name="T72" fmla="*/ 43068530 w 149"/>
                <a:gd name="T73" fmla="*/ 888427374 h 704"/>
                <a:gd name="T74" fmla="*/ 39236487 w 149"/>
                <a:gd name="T75" fmla="*/ 647625787 h 704"/>
                <a:gd name="T76" fmla="*/ 32539701 w 149"/>
                <a:gd name="T77" fmla="*/ 410888959 h 704"/>
                <a:gd name="T78" fmla="*/ 24250511 w 149"/>
                <a:gd name="T79" fmla="*/ 212777959 h 704"/>
                <a:gd name="T80" fmla="*/ 13152375 w 149"/>
                <a:gd name="T81" fmla="*/ 67893635 h 704"/>
                <a:gd name="T82" fmla="*/ 0 w 149"/>
                <a:gd name="T83" fmla="*/ 0 h 704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149" h="704">
                  <a:moveTo>
                    <a:pt x="0" y="0"/>
                  </a:moveTo>
                  <a:lnTo>
                    <a:pt x="6" y="6"/>
                  </a:lnTo>
                  <a:lnTo>
                    <a:pt x="16" y="14"/>
                  </a:lnTo>
                  <a:lnTo>
                    <a:pt x="28" y="24"/>
                  </a:lnTo>
                  <a:lnTo>
                    <a:pt x="41" y="37"/>
                  </a:lnTo>
                  <a:lnTo>
                    <a:pt x="58" y="53"/>
                  </a:lnTo>
                  <a:lnTo>
                    <a:pt x="73" y="70"/>
                  </a:lnTo>
                  <a:lnTo>
                    <a:pt x="88" y="90"/>
                  </a:lnTo>
                  <a:lnTo>
                    <a:pt x="100" y="113"/>
                  </a:lnTo>
                  <a:lnTo>
                    <a:pt x="112" y="137"/>
                  </a:lnTo>
                  <a:lnTo>
                    <a:pt x="120" y="165"/>
                  </a:lnTo>
                  <a:lnTo>
                    <a:pt x="124" y="196"/>
                  </a:lnTo>
                  <a:lnTo>
                    <a:pt x="126" y="228"/>
                  </a:lnTo>
                  <a:lnTo>
                    <a:pt x="120" y="264"/>
                  </a:lnTo>
                  <a:lnTo>
                    <a:pt x="109" y="302"/>
                  </a:lnTo>
                  <a:lnTo>
                    <a:pt x="92" y="342"/>
                  </a:lnTo>
                  <a:lnTo>
                    <a:pt x="67" y="386"/>
                  </a:lnTo>
                  <a:lnTo>
                    <a:pt x="39" y="436"/>
                  </a:lnTo>
                  <a:lnTo>
                    <a:pt x="21" y="482"/>
                  </a:lnTo>
                  <a:lnTo>
                    <a:pt x="10" y="525"/>
                  </a:lnTo>
                  <a:lnTo>
                    <a:pt x="6" y="566"/>
                  </a:lnTo>
                  <a:lnTo>
                    <a:pt x="6" y="605"/>
                  </a:lnTo>
                  <a:lnTo>
                    <a:pt x="8" y="641"/>
                  </a:lnTo>
                  <a:lnTo>
                    <a:pt x="12" y="673"/>
                  </a:lnTo>
                  <a:lnTo>
                    <a:pt x="14" y="704"/>
                  </a:lnTo>
                  <a:lnTo>
                    <a:pt x="41" y="688"/>
                  </a:lnTo>
                  <a:lnTo>
                    <a:pt x="39" y="680"/>
                  </a:lnTo>
                  <a:lnTo>
                    <a:pt x="36" y="657"/>
                  </a:lnTo>
                  <a:lnTo>
                    <a:pt x="33" y="622"/>
                  </a:lnTo>
                  <a:lnTo>
                    <a:pt x="35" y="575"/>
                  </a:lnTo>
                  <a:lnTo>
                    <a:pt x="41" y="519"/>
                  </a:lnTo>
                  <a:lnTo>
                    <a:pt x="58" y="455"/>
                  </a:lnTo>
                  <a:lnTo>
                    <a:pt x="86" y="386"/>
                  </a:lnTo>
                  <a:lnTo>
                    <a:pt x="129" y="313"/>
                  </a:lnTo>
                  <a:lnTo>
                    <a:pt x="143" y="279"/>
                  </a:lnTo>
                  <a:lnTo>
                    <a:pt x="149" y="235"/>
                  </a:lnTo>
                  <a:lnTo>
                    <a:pt x="144" y="184"/>
                  </a:lnTo>
                  <a:lnTo>
                    <a:pt x="131" y="134"/>
                  </a:lnTo>
                  <a:lnTo>
                    <a:pt x="109" y="85"/>
                  </a:lnTo>
                  <a:lnTo>
                    <a:pt x="81" y="44"/>
                  </a:lnTo>
                  <a:lnTo>
                    <a:pt x="44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3" name="Freeform 43"/>
            <p:cNvSpPr>
              <a:spLocks/>
            </p:cNvSpPr>
            <p:nvPr userDrawn="1"/>
          </p:nvSpPr>
          <p:spPr bwMode="ltGray">
            <a:xfrm>
              <a:off x="0" y="1848"/>
              <a:ext cx="36" cy="132"/>
            </a:xfrm>
            <a:custGeom>
              <a:avLst/>
              <a:gdLst>
                <a:gd name="T0" fmla="*/ 0 w 36"/>
                <a:gd name="T1" fmla="*/ 0 h 132"/>
                <a:gd name="T2" fmla="*/ 36 w 36"/>
                <a:gd name="T3" fmla="*/ 12 h 132"/>
                <a:gd name="T4" fmla="*/ 0 w 36"/>
                <a:gd name="T5" fmla="*/ 132 h 132"/>
                <a:gd name="T6" fmla="*/ 0 w 36"/>
                <a:gd name="T7" fmla="*/ 0 h 13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6" h="132">
                  <a:moveTo>
                    <a:pt x="0" y="0"/>
                  </a:moveTo>
                  <a:lnTo>
                    <a:pt x="36" y="12"/>
                  </a:lnTo>
                  <a:lnTo>
                    <a:pt x="0" y="1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31791" name="Rectangle 47"/>
          <p:cNvSpPr>
            <a:spLocks noGrp="1" noChangeArrowheads="1"/>
          </p:cNvSpPr>
          <p:nvPr>
            <p:ph type="ctrTitle"/>
          </p:nvPr>
        </p:nvSpPr>
        <p:spPr>
          <a:xfrm>
            <a:off x="2455864" y="447675"/>
            <a:ext cx="6192837" cy="2686050"/>
          </a:xfrm>
        </p:spPr>
        <p:txBody>
          <a:bodyPr/>
          <a:lstStyle>
            <a:lvl1pPr>
              <a:defRPr sz="3900" b="1"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31792" name="Rectangle 48"/>
          <p:cNvSpPr>
            <a:spLocks noGrp="1" noChangeArrowheads="1"/>
          </p:cNvSpPr>
          <p:nvPr>
            <p:ph type="subTitle" idx="1"/>
          </p:nvPr>
        </p:nvSpPr>
        <p:spPr>
          <a:xfrm>
            <a:off x="2489200" y="3209925"/>
            <a:ext cx="6146800" cy="1114425"/>
          </a:xfrm>
        </p:spPr>
        <p:txBody>
          <a:bodyPr/>
          <a:lstStyle>
            <a:lvl1pPr marL="0" indent="0" algn="ctr">
              <a:buFontTx/>
              <a:buNone/>
              <a:defRPr b="1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46" name="Rectangle 4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4686300"/>
            <a:ext cx="2133600" cy="342900"/>
          </a:xfrm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47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48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BEC9EC89-2FE0-4EE4-A265-02E3901694A6}" type="slidenum">
              <a:rPr lang="en-US" altLang="en-US" smtClean="0">
                <a:cs typeface="Arial" panose="020B0604020202020204" pitchFamily="34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592100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91FA7858-39B4-4C5C-BD3D-A0FCCF4039CC}" type="slidenum">
              <a:rPr lang="en-US" altLang="en-US" smtClean="0">
                <a:cs typeface="Arial" panose="020B0604020202020204" pitchFamily="34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463448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0CEED521-6745-4699-AC00-9D41C716601F}" type="slidenum">
              <a:rPr lang="en-US" altLang="en-US" smtClean="0">
                <a:cs typeface="Arial" panose="020B0604020202020204" pitchFamily="34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592703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42085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42085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7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3782E0A1-EEDE-4D5E-915A-69C80CFC4877}" type="slidenum">
              <a:rPr lang="en-US" altLang="en-US" smtClean="0">
                <a:cs typeface="Arial" panose="020B0604020202020204" pitchFamily="34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22115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8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9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2825E97A-A6F6-4D82-9992-A7F741A32EDA}" type="slidenum">
              <a:rPr lang="en-US" altLang="en-US" smtClean="0">
                <a:cs typeface="Arial" panose="020B0604020202020204" pitchFamily="34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981072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4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0BF258C0-B8D0-4D3E-AD50-86D08F1EF7C3}" type="slidenum">
              <a:rPr lang="en-US" altLang="en-US" smtClean="0">
                <a:cs typeface="Arial" panose="020B0604020202020204" pitchFamily="34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101507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3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4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2A3DEAA0-FDB3-40E1-977D-5B83E37F718E}" type="slidenum">
              <a:rPr lang="en-US" altLang="en-US" smtClean="0">
                <a:cs typeface="Arial" panose="020B0604020202020204" pitchFamily="34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35135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7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5C5B7E8D-87E1-4299-B08E-AF30A84120E0}" type="slidenum">
              <a:rPr lang="en-US" altLang="en-US" smtClean="0">
                <a:cs typeface="Arial" panose="020B0604020202020204" pitchFamily="34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552814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7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8E047C6B-F206-430F-83C9-DAB3120B66B7}" type="slidenum">
              <a:rPr lang="en-US" altLang="en-US" smtClean="0">
                <a:cs typeface="Arial" panose="020B0604020202020204" pitchFamily="34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273460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8FA6D130-C3F1-4A88-9000-046BF46CE7BE}" type="slidenum">
              <a:rPr lang="en-US" altLang="en-US" smtClean="0">
                <a:cs typeface="Arial" panose="020B0604020202020204" pitchFamily="34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80078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6226" y="77391"/>
            <a:ext cx="2060575" cy="44648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2913" y="77391"/>
            <a:ext cx="6030912" cy="44648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FD3BF996-A3CF-48F5-AA00-C7DD9008CCA5}" type="slidenum">
              <a:rPr lang="en-US" altLang="en-US" smtClean="0">
                <a:cs typeface="Arial" panose="020B0604020202020204" pitchFamily="34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012580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1" y="0"/>
            <a:ext cx="8805863" cy="5143500"/>
            <a:chOff x="0" y="0"/>
            <a:chExt cx="5547" cy="4320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 rot="-215207">
              <a:off x="3690" y="234"/>
              <a:ext cx="1857" cy="3625"/>
              <a:chOff x="3010" y="778"/>
              <a:chExt cx="1857" cy="3625"/>
            </a:xfrm>
          </p:grpSpPr>
          <p:sp>
            <p:nvSpPr>
              <p:cNvPr id="39" name="Freeform 4"/>
              <p:cNvSpPr>
                <a:spLocks/>
              </p:cNvSpPr>
              <p:nvPr userDrawn="1"/>
            </p:nvSpPr>
            <p:spPr bwMode="ltGray">
              <a:xfrm rot="12185230" flipV="1">
                <a:off x="3534" y="778"/>
                <a:ext cx="1333" cy="1485"/>
              </a:xfrm>
              <a:custGeom>
                <a:avLst/>
                <a:gdLst>
                  <a:gd name="T0" fmla="*/ 567142 w 596"/>
                  <a:gd name="T1" fmla="*/ 12463502 h 666"/>
                  <a:gd name="T2" fmla="*/ 203036 w 596"/>
                  <a:gd name="T3" fmla="*/ 11478852 h 666"/>
                  <a:gd name="T4" fmla="*/ 0 w 596"/>
                  <a:gd name="T5" fmla="*/ 9726558 h 666"/>
                  <a:gd name="T6" fmla="*/ 141305 w 596"/>
                  <a:gd name="T7" fmla="*/ 7478801 h 666"/>
                  <a:gd name="T8" fmla="*/ 876600 w 596"/>
                  <a:gd name="T9" fmla="*/ 5088127 h 666"/>
                  <a:gd name="T10" fmla="*/ 2408816 w 596"/>
                  <a:gd name="T11" fmla="*/ 2825090 h 666"/>
                  <a:gd name="T12" fmla="*/ 4979578 w 596"/>
                  <a:gd name="T13" fmla="*/ 1042370 h 666"/>
                  <a:gd name="T14" fmla="*/ 8650079 w 596"/>
                  <a:gd name="T15" fmla="*/ 61081 h 666"/>
                  <a:gd name="T16" fmla="*/ 13317922 w 596"/>
                  <a:gd name="T17" fmla="*/ 303676 h 666"/>
                  <a:gd name="T18" fmla="*/ 16967200 w 596"/>
                  <a:gd name="T19" fmla="*/ 2296825 h 666"/>
                  <a:gd name="T20" fmla="*/ 19412273 w 596"/>
                  <a:gd name="T21" fmla="*/ 5562088 h 666"/>
                  <a:gd name="T22" fmla="*/ 20716256 w 596"/>
                  <a:gd name="T23" fmla="*/ 9556573 h 666"/>
                  <a:gd name="T24" fmla="*/ 20853490 w 596"/>
                  <a:gd name="T25" fmla="*/ 13775498 h 666"/>
                  <a:gd name="T26" fmla="*/ 19837831 w 596"/>
                  <a:gd name="T27" fmla="*/ 17683746 h 666"/>
                  <a:gd name="T28" fmla="*/ 17765367 w 596"/>
                  <a:gd name="T29" fmla="*/ 20703857 h 666"/>
                  <a:gd name="T30" fmla="*/ 14620342 w 596"/>
                  <a:gd name="T31" fmla="*/ 22322179 h 666"/>
                  <a:gd name="T32" fmla="*/ 13631882 w 596"/>
                  <a:gd name="T33" fmla="*/ 22179387 h 666"/>
                  <a:gd name="T34" fmla="*/ 15448238 w 596"/>
                  <a:gd name="T35" fmla="*/ 20780312 h 666"/>
                  <a:gd name="T36" fmla="*/ 16888770 w 596"/>
                  <a:gd name="T37" fmla="*/ 18319680 h 666"/>
                  <a:gd name="T38" fmla="*/ 17828607 w 596"/>
                  <a:gd name="T39" fmla="*/ 15279549 h 666"/>
                  <a:gd name="T40" fmla="*/ 18219355 w 596"/>
                  <a:gd name="T41" fmla="*/ 11962125 h 666"/>
                  <a:gd name="T42" fmla="*/ 18016472 w 596"/>
                  <a:gd name="T43" fmla="*/ 8685074 h 666"/>
                  <a:gd name="T44" fmla="*/ 17001095 w 596"/>
                  <a:gd name="T45" fmla="*/ 5859092 h 666"/>
                  <a:gd name="T46" fmla="*/ 15166234 w 596"/>
                  <a:gd name="T47" fmla="*/ 3771931 h 666"/>
                  <a:gd name="T48" fmla="*/ 11957958 w 596"/>
                  <a:gd name="T49" fmla="*/ 2517871 h 666"/>
                  <a:gd name="T50" fmla="*/ 8616993 w 596"/>
                  <a:gd name="T51" fmla="*/ 2052888 h 666"/>
                  <a:gd name="T52" fmla="*/ 6094975 w 596"/>
                  <a:gd name="T53" fmla="*/ 2383958 h 666"/>
                  <a:gd name="T54" fmla="*/ 4244688 w 596"/>
                  <a:gd name="T55" fmla="*/ 3398860 h 666"/>
                  <a:gd name="T56" fmla="*/ 2940873 w 596"/>
                  <a:gd name="T57" fmla="*/ 5011672 h 666"/>
                  <a:gd name="T58" fmla="*/ 1988460 w 596"/>
                  <a:gd name="T59" fmla="*/ 6928359 h 666"/>
                  <a:gd name="T60" fmla="*/ 1393039 w 596"/>
                  <a:gd name="T61" fmla="*/ 9149246 h 666"/>
                  <a:gd name="T62" fmla="*/ 987350 w 596"/>
                  <a:gd name="T63" fmla="*/ 11419113 h 66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596" h="666">
                    <a:moveTo>
                      <a:pt x="22" y="372"/>
                    </a:moveTo>
                    <a:lnTo>
                      <a:pt x="16" y="370"/>
                    </a:lnTo>
                    <a:lnTo>
                      <a:pt x="10" y="360"/>
                    </a:lnTo>
                    <a:lnTo>
                      <a:pt x="6" y="341"/>
                    </a:lnTo>
                    <a:lnTo>
                      <a:pt x="1" y="318"/>
                    </a:lnTo>
                    <a:lnTo>
                      <a:pt x="0" y="289"/>
                    </a:lnTo>
                    <a:lnTo>
                      <a:pt x="0" y="257"/>
                    </a:lnTo>
                    <a:lnTo>
                      <a:pt x="4" y="222"/>
                    </a:lnTo>
                    <a:lnTo>
                      <a:pt x="13" y="187"/>
                    </a:lnTo>
                    <a:lnTo>
                      <a:pt x="25" y="151"/>
                    </a:lnTo>
                    <a:lnTo>
                      <a:pt x="45" y="116"/>
                    </a:lnTo>
                    <a:lnTo>
                      <a:pt x="69" y="84"/>
                    </a:lnTo>
                    <a:lnTo>
                      <a:pt x="101" y="55"/>
                    </a:lnTo>
                    <a:lnTo>
                      <a:pt x="142" y="31"/>
                    </a:lnTo>
                    <a:lnTo>
                      <a:pt x="190" y="13"/>
                    </a:lnTo>
                    <a:lnTo>
                      <a:pt x="247" y="2"/>
                    </a:lnTo>
                    <a:lnTo>
                      <a:pt x="314" y="0"/>
                    </a:lnTo>
                    <a:lnTo>
                      <a:pt x="380" y="9"/>
                    </a:lnTo>
                    <a:lnTo>
                      <a:pt x="436" y="33"/>
                    </a:lnTo>
                    <a:lnTo>
                      <a:pt x="484" y="68"/>
                    </a:lnTo>
                    <a:lnTo>
                      <a:pt x="524" y="113"/>
                    </a:lnTo>
                    <a:lnTo>
                      <a:pt x="554" y="165"/>
                    </a:lnTo>
                    <a:lnTo>
                      <a:pt x="577" y="222"/>
                    </a:lnTo>
                    <a:lnTo>
                      <a:pt x="591" y="284"/>
                    </a:lnTo>
                    <a:lnTo>
                      <a:pt x="596" y="347"/>
                    </a:lnTo>
                    <a:lnTo>
                      <a:pt x="595" y="409"/>
                    </a:lnTo>
                    <a:lnTo>
                      <a:pt x="585" y="469"/>
                    </a:lnTo>
                    <a:lnTo>
                      <a:pt x="566" y="525"/>
                    </a:lnTo>
                    <a:lnTo>
                      <a:pt x="540" y="574"/>
                    </a:lnTo>
                    <a:lnTo>
                      <a:pt x="507" y="615"/>
                    </a:lnTo>
                    <a:lnTo>
                      <a:pt x="465" y="645"/>
                    </a:lnTo>
                    <a:lnTo>
                      <a:pt x="417" y="663"/>
                    </a:lnTo>
                    <a:lnTo>
                      <a:pt x="360" y="666"/>
                    </a:lnTo>
                    <a:lnTo>
                      <a:pt x="389" y="659"/>
                    </a:lnTo>
                    <a:lnTo>
                      <a:pt x="417" y="642"/>
                    </a:lnTo>
                    <a:lnTo>
                      <a:pt x="441" y="617"/>
                    </a:lnTo>
                    <a:lnTo>
                      <a:pt x="463" y="583"/>
                    </a:lnTo>
                    <a:lnTo>
                      <a:pt x="482" y="544"/>
                    </a:lnTo>
                    <a:lnTo>
                      <a:pt x="497" y="501"/>
                    </a:lnTo>
                    <a:lnTo>
                      <a:pt x="509" y="454"/>
                    </a:lnTo>
                    <a:lnTo>
                      <a:pt x="517" y="404"/>
                    </a:lnTo>
                    <a:lnTo>
                      <a:pt x="520" y="355"/>
                    </a:lnTo>
                    <a:lnTo>
                      <a:pt x="519" y="305"/>
                    </a:lnTo>
                    <a:lnTo>
                      <a:pt x="514" y="258"/>
                    </a:lnTo>
                    <a:lnTo>
                      <a:pt x="502" y="213"/>
                    </a:lnTo>
                    <a:lnTo>
                      <a:pt x="485" y="174"/>
                    </a:lnTo>
                    <a:lnTo>
                      <a:pt x="462" y="139"/>
                    </a:lnTo>
                    <a:lnTo>
                      <a:pt x="433" y="112"/>
                    </a:lnTo>
                    <a:lnTo>
                      <a:pt x="397" y="93"/>
                    </a:lnTo>
                    <a:lnTo>
                      <a:pt x="341" y="75"/>
                    </a:lnTo>
                    <a:lnTo>
                      <a:pt x="290" y="65"/>
                    </a:lnTo>
                    <a:lnTo>
                      <a:pt x="246" y="61"/>
                    </a:lnTo>
                    <a:lnTo>
                      <a:pt x="207" y="63"/>
                    </a:lnTo>
                    <a:lnTo>
                      <a:pt x="174" y="71"/>
                    </a:lnTo>
                    <a:lnTo>
                      <a:pt x="146" y="84"/>
                    </a:lnTo>
                    <a:lnTo>
                      <a:pt x="121" y="101"/>
                    </a:lnTo>
                    <a:lnTo>
                      <a:pt x="101" y="123"/>
                    </a:lnTo>
                    <a:lnTo>
                      <a:pt x="84" y="149"/>
                    </a:lnTo>
                    <a:lnTo>
                      <a:pt x="69" y="176"/>
                    </a:lnTo>
                    <a:lnTo>
                      <a:pt x="57" y="206"/>
                    </a:lnTo>
                    <a:lnTo>
                      <a:pt x="48" y="239"/>
                    </a:lnTo>
                    <a:lnTo>
                      <a:pt x="40" y="272"/>
                    </a:lnTo>
                    <a:lnTo>
                      <a:pt x="33" y="305"/>
                    </a:lnTo>
                    <a:lnTo>
                      <a:pt x="28" y="339"/>
                    </a:lnTo>
                    <a:lnTo>
                      <a:pt x="22" y="372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0" name="Freeform 5"/>
              <p:cNvSpPr>
                <a:spLocks/>
              </p:cNvSpPr>
              <p:nvPr userDrawn="1"/>
            </p:nvSpPr>
            <p:spPr bwMode="ltGray">
              <a:xfrm rot="12185230" flipV="1">
                <a:off x="4029" y="1802"/>
                <a:ext cx="571" cy="531"/>
              </a:xfrm>
              <a:custGeom>
                <a:avLst/>
                <a:gdLst>
                  <a:gd name="T0" fmla="*/ 0 w 257"/>
                  <a:gd name="T1" fmla="*/ 0 h 237"/>
                  <a:gd name="T2" fmla="*/ 0 w 257"/>
                  <a:gd name="T3" fmla="*/ 892152 h 237"/>
                  <a:gd name="T4" fmla="*/ 105628 w 257"/>
                  <a:gd name="T5" fmla="*/ 1791204 h 237"/>
                  <a:gd name="T6" fmla="*/ 187039 w 257"/>
                  <a:gd name="T7" fmla="*/ 2684781 h 237"/>
                  <a:gd name="T8" fmla="*/ 345575 w 257"/>
                  <a:gd name="T9" fmla="*/ 3522271 h 237"/>
                  <a:gd name="T10" fmla="*/ 580751 w 257"/>
                  <a:gd name="T11" fmla="*/ 4270990 h 237"/>
                  <a:gd name="T12" fmla="*/ 864025 w 257"/>
                  <a:gd name="T13" fmla="*/ 5055315 h 237"/>
                  <a:gd name="T14" fmla="*/ 1215972 w 257"/>
                  <a:gd name="T15" fmla="*/ 5779104 h 237"/>
                  <a:gd name="T16" fmla="*/ 1635897 w 257"/>
                  <a:gd name="T17" fmla="*/ 6384746 h 237"/>
                  <a:gd name="T18" fmla="*/ 2154307 w 257"/>
                  <a:gd name="T19" fmla="*/ 6961574 h 237"/>
                  <a:gd name="T20" fmla="*/ 2760965 w 257"/>
                  <a:gd name="T21" fmla="*/ 7456051 h 237"/>
                  <a:gd name="T22" fmla="*/ 3411725 w 257"/>
                  <a:gd name="T23" fmla="*/ 7857424 h 237"/>
                  <a:gd name="T24" fmla="*/ 4212223 w 257"/>
                  <a:gd name="T25" fmla="*/ 8176165 h 237"/>
                  <a:gd name="T26" fmla="*/ 5079101 w 257"/>
                  <a:gd name="T27" fmla="*/ 8383663 h 237"/>
                  <a:gd name="T28" fmla="*/ 6050056 w 257"/>
                  <a:gd name="T29" fmla="*/ 8498272 h 237"/>
                  <a:gd name="T30" fmla="*/ 7072537 w 257"/>
                  <a:gd name="T31" fmla="*/ 8463840 h 237"/>
                  <a:gd name="T32" fmla="*/ 8262403 w 257"/>
                  <a:gd name="T33" fmla="*/ 8319654 h 237"/>
                  <a:gd name="T34" fmla="*/ 7201927 w 257"/>
                  <a:gd name="T35" fmla="*/ 8140571 h 237"/>
                  <a:gd name="T36" fmla="*/ 6263779 w 257"/>
                  <a:gd name="T37" fmla="*/ 7891670 h 237"/>
                  <a:gd name="T38" fmla="*/ 5469782 w 257"/>
                  <a:gd name="T39" fmla="*/ 7598886 h 237"/>
                  <a:gd name="T40" fmla="*/ 4759732 w 257"/>
                  <a:gd name="T41" fmla="*/ 7312753 h 237"/>
                  <a:gd name="T42" fmla="*/ 4109467 w 257"/>
                  <a:gd name="T43" fmla="*/ 6914548 h 237"/>
                  <a:gd name="T44" fmla="*/ 3603032 w 257"/>
                  <a:gd name="T45" fmla="*/ 6529102 h 237"/>
                  <a:gd name="T46" fmla="*/ 3123970 w 257"/>
                  <a:gd name="T47" fmla="*/ 6062194 h 237"/>
                  <a:gd name="T48" fmla="*/ 2701634 w 257"/>
                  <a:gd name="T49" fmla="*/ 5549902 h 237"/>
                  <a:gd name="T50" fmla="*/ 2312726 w 257"/>
                  <a:gd name="T51" fmla="*/ 5055315 h 237"/>
                  <a:gd name="T52" fmla="*/ 1967268 w 257"/>
                  <a:gd name="T53" fmla="*/ 4478485 h 237"/>
                  <a:gd name="T54" fmla="*/ 1679193 w 257"/>
                  <a:gd name="T55" fmla="*/ 3841169 h 237"/>
                  <a:gd name="T56" fmla="*/ 1386561 w 257"/>
                  <a:gd name="T57" fmla="*/ 3149612 h 237"/>
                  <a:gd name="T58" fmla="*/ 1055184 w 257"/>
                  <a:gd name="T59" fmla="*/ 2477075 h 237"/>
                  <a:gd name="T60" fmla="*/ 736297 w 257"/>
                  <a:gd name="T61" fmla="*/ 1680095 h 237"/>
                  <a:gd name="T62" fmla="*/ 388887 w 257"/>
                  <a:gd name="T63" fmla="*/ 863594 h 237"/>
                  <a:gd name="T64" fmla="*/ 0 w 257"/>
                  <a:gd name="T65" fmla="*/ 0 h 23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257" h="237">
                    <a:moveTo>
                      <a:pt x="0" y="0"/>
                    </a:moveTo>
                    <a:lnTo>
                      <a:pt x="0" y="25"/>
                    </a:lnTo>
                    <a:lnTo>
                      <a:pt x="3" y="50"/>
                    </a:lnTo>
                    <a:lnTo>
                      <a:pt x="6" y="75"/>
                    </a:lnTo>
                    <a:lnTo>
                      <a:pt x="11" y="98"/>
                    </a:lnTo>
                    <a:lnTo>
                      <a:pt x="18" y="119"/>
                    </a:lnTo>
                    <a:lnTo>
                      <a:pt x="27" y="141"/>
                    </a:lnTo>
                    <a:lnTo>
                      <a:pt x="38" y="161"/>
                    </a:lnTo>
                    <a:lnTo>
                      <a:pt x="51" y="178"/>
                    </a:lnTo>
                    <a:lnTo>
                      <a:pt x="67" y="194"/>
                    </a:lnTo>
                    <a:lnTo>
                      <a:pt x="86" y="208"/>
                    </a:lnTo>
                    <a:lnTo>
                      <a:pt x="106" y="219"/>
                    </a:lnTo>
                    <a:lnTo>
                      <a:pt x="131" y="228"/>
                    </a:lnTo>
                    <a:lnTo>
                      <a:pt x="158" y="234"/>
                    </a:lnTo>
                    <a:lnTo>
                      <a:pt x="188" y="237"/>
                    </a:lnTo>
                    <a:lnTo>
                      <a:pt x="220" y="236"/>
                    </a:lnTo>
                    <a:lnTo>
                      <a:pt x="257" y="232"/>
                    </a:lnTo>
                    <a:lnTo>
                      <a:pt x="224" y="227"/>
                    </a:lnTo>
                    <a:lnTo>
                      <a:pt x="195" y="220"/>
                    </a:lnTo>
                    <a:lnTo>
                      <a:pt x="170" y="212"/>
                    </a:lnTo>
                    <a:lnTo>
                      <a:pt x="148" y="204"/>
                    </a:lnTo>
                    <a:lnTo>
                      <a:pt x="128" y="193"/>
                    </a:lnTo>
                    <a:lnTo>
                      <a:pt x="112" y="182"/>
                    </a:lnTo>
                    <a:lnTo>
                      <a:pt x="97" y="169"/>
                    </a:lnTo>
                    <a:lnTo>
                      <a:pt x="84" y="155"/>
                    </a:lnTo>
                    <a:lnTo>
                      <a:pt x="72" y="141"/>
                    </a:lnTo>
                    <a:lnTo>
                      <a:pt x="61" y="125"/>
                    </a:lnTo>
                    <a:lnTo>
                      <a:pt x="52" y="107"/>
                    </a:lnTo>
                    <a:lnTo>
                      <a:pt x="43" y="88"/>
                    </a:lnTo>
                    <a:lnTo>
                      <a:pt x="33" y="69"/>
                    </a:lnTo>
                    <a:lnTo>
                      <a:pt x="23" y="47"/>
                    </a:lnTo>
                    <a:lnTo>
                      <a:pt x="12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1" name="Freeform 6"/>
              <p:cNvSpPr>
                <a:spLocks/>
              </p:cNvSpPr>
              <p:nvPr userDrawn="1"/>
            </p:nvSpPr>
            <p:spPr bwMode="ltGray">
              <a:xfrm rot="12185230" flipV="1">
                <a:off x="3639" y="2167"/>
                <a:ext cx="277" cy="249"/>
              </a:xfrm>
              <a:custGeom>
                <a:avLst/>
                <a:gdLst>
                  <a:gd name="T0" fmla="*/ 2655159 w 124"/>
                  <a:gd name="T1" fmla="*/ 0 h 110"/>
                  <a:gd name="T2" fmla="*/ 4278815 w 124"/>
                  <a:gd name="T3" fmla="*/ 4416162 h 110"/>
                  <a:gd name="T4" fmla="*/ 4140542 w 124"/>
                  <a:gd name="T5" fmla="*/ 4380218 h 110"/>
                  <a:gd name="T6" fmla="*/ 3691380 w 124"/>
                  <a:gd name="T7" fmla="*/ 4309905 h 110"/>
                  <a:gd name="T8" fmla="*/ 3075203 w 124"/>
                  <a:gd name="T9" fmla="*/ 4143077 h 110"/>
                  <a:gd name="T10" fmla="*/ 2352105 w 124"/>
                  <a:gd name="T11" fmla="*/ 4055583 h 110"/>
                  <a:gd name="T12" fmla="*/ 1562519 w 124"/>
                  <a:gd name="T13" fmla="*/ 3981340 h 110"/>
                  <a:gd name="T14" fmla="*/ 863277 w 124"/>
                  <a:gd name="T15" fmla="*/ 4023317 h 110"/>
                  <a:gd name="T16" fmla="*/ 313119 w 124"/>
                  <a:gd name="T17" fmla="*/ 4182351 h 110"/>
                  <a:gd name="T18" fmla="*/ 0 w 124"/>
                  <a:gd name="T19" fmla="*/ 4511158 h 110"/>
                  <a:gd name="T20" fmla="*/ 140169 w 124"/>
                  <a:gd name="T21" fmla="*/ 4023317 h 110"/>
                  <a:gd name="T22" fmla="*/ 275867 w 124"/>
                  <a:gd name="T23" fmla="*/ 3639192 h 110"/>
                  <a:gd name="T24" fmla="*/ 554340 w 124"/>
                  <a:gd name="T25" fmla="*/ 3366086 h 110"/>
                  <a:gd name="T26" fmla="*/ 863277 w 124"/>
                  <a:gd name="T27" fmla="*/ 3111821 h 110"/>
                  <a:gd name="T28" fmla="*/ 1238324 w 124"/>
                  <a:gd name="T29" fmla="*/ 2949167 h 110"/>
                  <a:gd name="T30" fmla="*/ 1624768 w 124"/>
                  <a:gd name="T31" fmla="*/ 2910593 h 110"/>
                  <a:gd name="T32" fmla="*/ 2038917 w 124"/>
                  <a:gd name="T33" fmla="*/ 2910593 h 110"/>
                  <a:gd name="T34" fmla="*/ 2487768 w 124"/>
                  <a:gd name="T35" fmla="*/ 3038065 h 110"/>
                  <a:gd name="T36" fmla="*/ 2515859 w 124"/>
                  <a:gd name="T37" fmla="*/ 2910593 h 110"/>
                  <a:gd name="T38" fmla="*/ 2404778 w 124"/>
                  <a:gd name="T39" fmla="*/ 2295579 h 110"/>
                  <a:gd name="T40" fmla="*/ 2314829 w 124"/>
                  <a:gd name="T41" fmla="*/ 1557393 h 110"/>
                  <a:gd name="T42" fmla="*/ 2239898 w 124"/>
                  <a:gd name="T43" fmla="*/ 1232473 h 110"/>
                  <a:gd name="T44" fmla="*/ 2179088 w 124"/>
                  <a:gd name="T45" fmla="*/ 1232473 h 110"/>
                  <a:gd name="T46" fmla="*/ 2101668 w 124"/>
                  <a:gd name="T47" fmla="*/ 1190521 h 110"/>
                  <a:gd name="T48" fmla="*/ 2038917 w 124"/>
                  <a:gd name="T49" fmla="*/ 1070526 h 110"/>
                  <a:gd name="T50" fmla="*/ 1961544 w 124"/>
                  <a:gd name="T51" fmla="*/ 942322 h 110"/>
                  <a:gd name="T52" fmla="*/ 1961544 w 124"/>
                  <a:gd name="T53" fmla="*/ 776991 h 110"/>
                  <a:gd name="T54" fmla="*/ 2038917 w 124"/>
                  <a:gd name="T55" fmla="*/ 575554 h 110"/>
                  <a:gd name="T56" fmla="*/ 2267618 w 124"/>
                  <a:gd name="T57" fmla="*/ 329518 h 110"/>
                  <a:gd name="T58" fmla="*/ 2655159 w 124"/>
                  <a:gd name="T59" fmla="*/ 0 h 110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124" h="110">
                    <a:moveTo>
                      <a:pt x="77" y="0"/>
                    </a:moveTo>
                    <a:lnTo>
                      <a:pt x="124" y="108"/>
                    </a:lnTo>
                    <a:lnTo>
                      <a:pt x="120" y="107"/>
                    </a:lnTo>
                    <a:lnTo>
                      <a:pt x="107" y="105"/>
                    </a:lnTo>
                    <a:lnTo>
                      <a:pt x="89" y="101"/>
                    </a:lnTo>
                    <a:lnTo>
                      <a:pt x="68" y="99"/>
                    </a:lnTo>
                    <a:lnTo>
                      <a:pt x="45" y="97"/>
                    </a:lnTo>
                    <a:lnTo>
                      <a:pt x="25" y="98"/>
                    </a:lnTo>
                    <a:lnTo>
                      <a:pt x="9" y="102"/>
                    </a:lnTo>
                    <a:lnTo>
                      <a:pt x="0" y="110"/>
                    </a:lnTo>
                    <a:lnTo>
                      <a:pt x="4" y="98"/>
                    </a:lnTo>
                    <a:lnTo>
                      <a:pt x="8" y="89"/>
                    </a:lnTo>
                    <a:lnTo>
                      <a:pt x="16" y="82"/>
                    </a:lnTo>
                    <a:lnTo>
                      <a:pt x="25" y="76"/>
                    </a:lnTo>
                    <a:lnTo>
                      <a:pt x="36" y="72"/>
                    </a:lnTo>
                    <a:lnTo>
                      <a:pt x="47" y="71"/>
                    </a:lnTo>
                    <a:lnTo>
                      <a:pt x="59" y="71"/>
                    </a:lnTo>
                    <a:lnTo>
                      <a:pt x="72" y="74"/>
                    </a:lnTo>
                    <a:lnTo>
                      <a:pt x="73" y="71"/>
                    </a:lnTo>
                    <a:lnTo>
                      <a:pt x="70" y="56"/>
                    </a:lnTo>
                    <a:lnTo>
                      <a:pt x="67" y="38"/>
                    </a:lnTo>
                    <a:lnTo>
                      <a:pt x="65" y="30"/>
                    </a:lnTo>
                    <a:lnTo>
                      <a:pt x="63" y="30"/>
                    </a:lnTo>
                    <a:lnTo>
                      <a:pt x="61" y="29"/>
                    </a:lnTo>
                    <a:lnTo>
                      <a:pt x="59" y="26"/>
                    </a:lnTo>
                    <a:lnTo>
                      <a:pt x="57" y="23"/>
                    </a:lnTo>
                    <a:lnTo>
                      <a:pt x="57" y="19"/>
                    </a:lnTo>
                    <a:lnTo>
                      <a:pt x="59" y="14"/>
                    </a:lnTo>
                    <a:lnTo>
                      <a:pt x="66" y="8"/>
                    </a:lnTo>
                    <a:lnTo>
                      <a:pt x="77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2" name="Freeform 7"/>
              <p:cNvSpPr>
                <a:spLocks/>
              </p:cNvSpPr>
              <p:nvPr userDrawn="1"/>
            </p:nvSpPr>
            <p:spPr bwMode="ltGray">
              <a:xfrm rot="12185230" flipV="1">
                <a:off x="3979" y="977"/>
                <a:ext cx="245" cy="347"/>
              </a:xfrm>
              <a:custGeom>
                <a:avLst/>
                <a:gdLst>
                  <a:gd name="T0" fmla="*/ 0 w 109"/>
                  <a:gd name="T1" fmla="*/ 0 h 156"/>
                  <a:gd name="T2" fmla="*/ 184384 w 109"/>
                  <a:gd name="T3" fmla="*/ 26412 h 156"/>
                  <a:gd name="T4" fmla="*/ 664656 w 109"/>
                  <a:gd name="T5" fmla="*/ 157098 h 156"/>
                  <a:gd name="T6" fmla="*/ 1382661 w 109"/>
                  <a:gd name="T7" fmla="*/ 394408 h 156"/>
                  <a:gd name="T8" fmla="*/ 2158560 w 109"/>
                  <a:gd name="T9" fmla="*/ 777284 h 156"/>
                  <a:gd name="T10" fmla="*/ 2906921 w 109"/>
                  <a:gd name="T11" fmla="*/ 1438224 h 156"/>
                  <a:gd name="T12" fmla="*/ 3593608 w 109"/>
                  <a:gd name="T13" fmla="*/ 2315627 h 156"/>
                  <a:gd name="T14" fmla="*/ 4009196 w 109"/>
                  <a:gd name="T15" fmla="*/ 3523229 h 156"/>
                  <a:gd name="T16" fmla="*/ 4075128 w 109"/>
                  <a:gd name="T17" fmla="*/ 5090962 h 156"/>
                  <a:gd name="T18" fmla="*/ 3919984 w 109"/>
                  <a:gd name="T19" fmla="*/ 5090962 h 156"/>
                  <a:gd name="T20" fmla="*/ 3706268 w 109"/>
                  <a:gd name="T21" fmla="*/ 5090962 h 156"/>
                  <a:gd name="T22" fmla="*/ 3476494 w 109"/>
                  <a:gd name="T23" fmla="*/ 5090962 h 156"/>
                  <a:gd name="T24" fmla="*/ 3261406 w 109"/>
                  <a:gd name="T25" fmla="*/ 5032301 h 156"/>
                  <a:gd name="T26" fmla="*/ 3025557 w 109"/>
                  <a:gd name="T27" fmla="*/ 4986790 h 156"/>
                  <a:gd name="T28" fmla="*/ 2759125 w 109"/>
                  <a:gd name="T29" fmla="*/ 4901631 h 156"/>
                  <a:gd name="T30" fmla="*/ 2461490 w 109"/>
                  <a:gd name="T31" fmla="*/ 4735102 h 156"/>
                  <a:gd name="T32" fmla="*/ 2158560 w 109"/>
                  <a:gd name="T33" fmla="*/ 4531115 h 156"/>
                  <a:gd name="T34" fmla="*/ 1975323 w 109"/>
                  <a:gd name="T35" fmla="*/ 4110070 h 156"/>
                  <a:gd name="T36" fmla="*/ 1975323 w 109"/>
                  <a:gd name="T37" fmla="*/ 3620267 h 156"/>
                  <a:gd name="T38" fmla="*/ 2093833 w 109"/>
                  <a:gd name="T39" fmla="*/ 3140959 h 156"/>
                  <a:gd name="T40" fmla="*/ 2211341 w 109"/>
                  <a:gd name="T41" fmla="*/ 2612899 h 156"/>
                  <a:gd name="T42" fmla="*/ 2093833 w 109"/>
                  <a:gd name="T43" fmla="*/ 2024945 h 156"/>
                  <a:gd name="T44" fmla="*/ 1796879 w 109"/>
                  <a:gd name="T45" fmla="*/ 1412074 h 156"/>
                  <a:gd name="T46" fmla="*/ 1160859 w 109"/>
                  <a:gd name="T47" fmla="*/ 743572 h 156"/>
                  <a:gd name="T48" fmla="*/ 0 w 109"/>
                  <a:gd name="T49" fmla="*/ 0 h 15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09" h="156">
                    <a:moveTo>
                      <a:pt x="0" y="0"/>
                    </a:moveTo>
                    <a:lnTo>
                      <a:pt x="5" y="1"/>
                    </a:lnTo>
                    <a:lnTo>
                      <a:pt x="18" y="5"/>
                    </a:lnTo>
                    <a:lnTo>
                      <a:pt x="37" y="12"/>
                    </a:lnTo>
                    <a:lnTo>
                      <a:pt x="58" y="24"/>
                    </a:lnTo>
                    <a:lnTo>
                      <a:pt x="78" y="44"/>
                    </a:lnTo>
                    <a:lnTo>
                      <a:pt x="96" y="71"/>
                    </a:lnTo>
                    <a:lnTo>
                      <a:pt x="107" y="108"/>
                    </a:lnTo>
                    <a:lnTo>
                      <a:pt x="109" y="156"/>
                    </a:lnTo>
                    <a:lnTo>
                      <a:pt x="105" y="156"/>
                    </a:lnTo>
                    <a:lnTo>
                      <a:pt x="99" y="156"/>
                    </a:lnTo>
                    <a:lnTo>
                      <a:pt x="93" y="156"/>
                    </a:lnTo>
                    <a:lnTo>
                      <a:pt x="87" y="154"/>
                    </a:lnTo>
                    <a:lnTo>
                      <a:pt x="81" y="153"/>
                    </a:lnTo>
                    <a:lnTo>
                      <a:pt x="74" y="150"/>
                    </a:lnTo>
                    <a:lnTo>
                      <a:pt x="66" y="145"/>
                    </a:lnTo>
                    <a:lnTo>
                      <a:pt x="58" y="139"/>
                    </a:lnTo>
                    <a:lnTo>
                      <a:pt x="53" y="126"/>
                    </a:lnTo>
                    <a:lnTo>
                      <a:pt x="53" y="111"/>
                    </a:lnTo>
                    <a:lnTo>
                      <a:pt x="56" y="96"/>
                    </a:lnTo>
                    <a:lnTo>
                      <a:pt x="59" y="80"/>
                    </a:lnTo>
                    <a:lnTo>
                      <a:pt x="56" y="62"/>
                    </a:lnTo>
                    <a:lnTo>
                      <a:pt x="48" y="43"/>
                    </a:lnTo>
                    <a:lnTo>
                      <a:pt x="31" y="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3" name="Freeform 8"/>
              <p:cNvSpPr>
                <a:spLocks/>
              </p:cNvSpPr>
              <p:nvPr userDrawn="1"/>
            </p:nvSpPr>
            <p:spPr bwMode="ltGray">
              <a:xfrm rot="12185230" flipV="1">
                <a:off x="3845" y="2207"/>
                <a:ext cx="103" cy="209"/>
              </a:xfrm>
              <a:custGeom>
                <a:avLst/>
                <a:gdLst>
                  <a:gd name="T0" fmla="*/ 1099476 w 46"/>
                  <a:gd name="T1" fmla="*/ 0 h 94"/>
                  <a:gd name="T2" fmla="*/ 716007 w 46"/>
                  <a:gd name="T3" fmla="*/ 1228669 h 94"/>
                  <a:gd name="T4" fmla="*/ 539044 w 46"/>
                  <a:gd name="T5" fmla="*/ 2016712 h 94"/>
                  <a:gd name="T6" fmla="*/ 396232 w 46"/>
                  <a:gd name="T7" fmla="*/ 2565813 h 94"/>
                  <a:gd name="T8" fmla="*/ 0 w 46"/>
                  <a:gd name="T9" fmla="*/ 3053076 h 94"/>
                  <a:gd name="T10" fmla="*/ 424716 w 46"/>
                  <a:gd name="T11" fmla="*/ 2860229 h 94"/>
                  <a:gd name="T12" fmla="*/ 823440 w 46"/>
                  <a:gd name="T13" fmla="*/ 2598546 h 94"/>
                  <a:gd name="T14" fmla="*/ 1143210 w 46"/>
                  <a:gd name="T15" fmla="*/ 2232476 h 94"/>
                  <a:gd name="T16" fmla="*/ 1431839 w 46"/>
                  <a:gd name="T17" fmla="*/ 1850697 h 94"/>
                  <a:gd name="T18" fmla="*/ 1603233 w 46"/>
                  <a:gd name="T19" fmla="*/ 1431779 h 94"/>
                  <a:gd name="T20" fmla="*/ 1638419 w 46"/>
                  <a:gd name="T21" fmla="*/ 977019 h 94"/>
                  <a:gd name="T22" fmla="*/ 1488525 w 46"/>
                  <a:gd name="T23" fmla="*/ 477841 h 94"/>
                  <a:gd name="T24" fmla="*/ 1099476 w 46"/>
                  <a:gd name="T25" fmla="*/ 0 h 9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6" h="94">
                    <a:moveTo>
                      <a:pt x="31" y="0"/>
                    </a:moveTo>
                    <a:lnTo>
                      <a:pt x="20" y="38"/>
                    </a:lnTo>
                    <a:lnTo>
                      <a:pt x="15" y="62"/>
                    </a:lnTo>
                    <a:lnTo>
                      <a:pt x="11" y="79"/>
                    </a:lnTo>
                    <a:lnTo>
                      <a:pt x="0" y="94"/>
                    </a:lnTo>
                    <a:lnTo>
                      <a:pt x="12" y="88"/>
                    </a:lnTo>
                    <a:lnTo>
                      <a:pt x="23" y="80"/>
                    </a:lnTo>
                    <a:lnTo>
                      <a:pt x="32" y="69"/>
                    </a:lnTo>
                    <a:lnTo>
                      <a:pt x="40" y="57"/>
                    </a:lnTo>
                    <a:lnTo>
                      <a:pt x="45" y="44"/>
                    </a:lnTo>
                    <a:lnTo>
                      <a:pt x="46" y="30"/>
                    </a:lnTo>
                    <a:lnTo>
                      <a:pt x="42" y="15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4" name="Freeform 9"/>
              <p:cNvSpPr>
                <a:spLocks/>
              </p:cNvSpPr>
              <p:nvPr userDrawn="1"/>
            </p:nvSpPr>
            <p:spPr bwMode="ltGray">
              <a:xfrm rot="12185230" flipV="1">
                <a:off x="3895" y="1325"/>
                <a:ext cx="120" cy="90"/>
              </a:xfrm>
              <a:custGeom>
                <a:avLst/>
                <a:gdLst>
                  <a:gd name="T0" fmla="*/ 0 w 54"/>
                  <a:gd name="T1" fmla="*/ 0 h 40"/>
                  <a:gd name="T2" fmla="*/ 26238 w 54"/>
                  <a:gd name="T3" fmla="*/ 36860 h 40"/>
                  <a:gd name="T4" fmla="*/ 187871 w 54"/>
                  <a:gd name="T5" fmla="*/ 119763 h 40"/>
                  <a:gd name="T6" fmla="*/ 417491 w 54"/>
                  <a:gd name="T7" fmla="*/ 306216 h 40"/>
                  <a:gd name="T8" fmla="*/ 677891 w 54"/>
                  <a:gd name="T9" fmla="*/ 455150 h 40"/>
                  <a:gd name="T10" fmla="*/ 927758 w 54"/>
                  <a:gd name="T11" fmla="*/ 574808 h 40"/>
                  <a:gd name="T12" fmla="*/ 1220884 w 54"/>
                  <a:gd name="T13" fmla="*/ 645748 h 40"/>
                  <a:gd name="T14" fmla="*/ 1480162 w 54"/>
                  <a:gd name="T15" fmla="*/ 688986 h 40"/>
                  <a:gd name="T16" fmla="*/ 1741862 w 54"/>
                  <a:gd name="T17" fmla="*/ 606301 h 40"/>
                  <a:gd name="T18" fmla="*/ 1708524 w 54"/>
                  <a:gd name="T19" fmla="*/ 944683 h 40"/>
                  <a:gd name="T20" fmla="*/ 1612169 w 54"/>
                  <a:gd name="T21" fmla="*/ 1250645 h 40"/>
                  <a:gd name="T22" fmla="*/ 1421907 w 54"/>
                  <a:gd name="T23" fmla="*/ 1452933 h 40"/>
                  <a:gd name="T24" fmla="*/ 1187180 w 54"/>
                  <a:gd name="T25" fmla="*/ 1519180 h 40"/>
                  <a:gd name="T26" fmla="*/ 901640 w 54"/>
                  <a:gd name="T27" fmla="*/ 1483891 h 40"/>
                  <a:gd name="T28" fmla="*/ 607813 w 54"/>
                  <a:gd name="T29" fmla="*/ 1213274 h 40"/>
                  <a:gd name="T30" fmla="*/ 320118 w 54"/>
                  <a:gd name="T31" fmla="*/ 755543 h 40"/>
                  <a:gd name="T32" fmla="*/ 0 w 54"/>
                  <a:gd name="T33" fmla="*/ 0 h 4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54" h="40">
                    <a:moveTo>
                      <a:pt x="0" y="0"/>
                    </a:moveTo>
                    <a:lnTo>
                      <a:pt x="1" y="1"/>
                    </a:lnTo>
                    <a:lnTo>
                      <a:pt x="6" y="3"/>
                    </a:lnTo>
                    <a:lnTo>
                      <a:pt x="13" y="8"/>
                    </a:lnTo>
                    <a:lnTo>
                      <a:pt x="21" y="12"/>
                    </a:lnTo>
                    <a:lnTo>
                      <a:pt x="29" y="15"/>
                    </a:lnTo>
                    <a:lnTo>
                      <a:pt x="38" y="17"/>
                    </a:lnTo>
                    <a:lnTo>
                      <a:pt x="46" y="18"/>
                    </a:lnTo>
                    <a:lnTo>
                      <a:pt x="54" y="16"/>
                    </a:lnTo>
                    <a:lnTo>
                      <a:pt x="53" y="25"/>
                    </a:lnTo>
                    <a:lnTo>
                      <a:pt x="50" y="33"/>
                    </a:lnTo>
                    <a:lnTo>
                      <a:pt x="44" y="38"/>
                    </a:lnTo>
                    <a:lnTo>
                      <a:pt x="37" y="40"/>
                    </a:lnTo>
                    <a:lnTo>
                      <a:pt x="28" y="39"/>
                    </a:lnTo>
                    <a:lnTo>
                      <a:pt x="19" y="32"/>
                    </a:lnTo>
                    <a:lnTo>
                      <a:pt x="10" y="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5" name="Freeform 10"/>
              <p:cNvSpPr>
                <a:spLocks/>
              </p:cNvSpPr>
              <p:nvPr userDrawn="1"/>
            </p:nvSpPr>
            <p:spPr bwMode="ltGray">
              <a:xfrm rot="12185230" flipV="1">
                <a:off x="3010" y="2344"/>
                <a:ext cx="330" cy="2059"/>
              </a:xfrm>
              <a:custGeom>
                <a:avLst/>
                <a:gdLst>
                  <a:gd name="T0" fmla="*/ 0 w 149"/>
                  <a:gd name="T1" fmla="*/ 0 h 704"/>
                  <a:gd name="T2" fmla="*/ 181653 w 149"/>
                  <a:gd name="T3" fmla="*/ 7093357 h 704"/>
                  <a:gd name="T4" fmla="*/ 490836 w 149"/>
                  <a:gd name="T5" fmla="*/ 16083563 h 704"/>
                  <a:gd name="T6" fmla="*/ 860241 w 149"/>
                  <a:gd name="T7" fmla="*/ 27482403 h 704"/>
                  <a:gd name="T8" fmla="*/ 1269570 w 149"/>
                  <a:gd name="T9" fmla="*/ 42311897 h 704"/>
                  <a:gd name="T10" fmla="*/ 1780866 w 149"/>
                  <a:gd name="T11" fmla="*/ 60676314 h 704"/>
                  <a:gd name="T12" fmla="*/ 2257915 w 149"/>
                  <a:gd name="T13" fmla="*/ 80378221 h 704"/>
                  <a:gd name="T14" fmla="*/ 2717958 w 149"/>
                  <a:gd name="T15" fmla="*/ 103004224 h 704"/>
                  <a:gd name="T16" fmla="*/ 3075790 w 149"/>
                  <a:gd name="T17" fmla="*/ 129248791 h 704"/>
                  <a:gd name="T18" fmla="*/ 3452755 w 149"/>
                  <a:gd name="T19" fmla="*/ 157136106 h 704"/>
                  <a:gd name="T20" fmla="*/ 3702841 w 149"/>
                  <a:gd name="T21" fmla="*/ 189280992 h 704"/>
                  <a:gd name="T22" fmla="*/ 3831282 w 149"/>
                  <a:gd name="T23" fmla="*/ 224498883 h 704"/>
                  <a:gd name="T24" fmla="*/ 3887438 w 149"/>
                  <a:gd name="T25" fmla="*/ 261313472 h 704"/>
                  <a:gd name="T26" fmla="*/ 3702841 w 149"/>
                  <a:gd name="T27" fmla="*/ 302446668 h 704"/>
                  <a:gd name="T28" fmla="*/ 3359400 w 149"/>
                  <a:gd name="T29" fmla="*/ 345995945 h 704"/>
                  <a:gd name="T30" fmla="*/ 2842323 w 149"/>
                  <a:gd name="T31" fmla="*/ 391792641 h 704"/>
                  <a:gd name="T32" fmla="*/ 2061650 w 149"/>
                  <a:gd name="T33" fmla="*/ 442263145 h 704"/>
                  <a:gd name="T34" fmla="*/ 1194839 w 149"/>
                  <a:gd name="T35" fmla="*/ 499464899 h 704"/>
                  <a:gd name="T36" fmla="*/ 652403 w 149"/>
                  <a:gd name="T37" fmla="*/ 552403228 h 704"/>
                  <a:gd name="T38" fmla="*/ 309228 w 149"/>
                  <a:gd name="T39" fmla="*/ 601273895 h 704"/>
                  <a:gd name="T40" fmla="*/ 181653 w 149"/>
                  <a:gd name="T41" fmla="*/ 648297287 h 704"/>
                  <a:gd name="T42" fmla="*/ 181653 w 149"/>
                  <a:gd name="T43" fmla="*/ 693001918 h 704"/>
                  <a:gd name="T44" fmla="*/ 252421 w 149"/>
                  <a:gd name="T45" fmla="*/ 734542734 h 704"/>
                  <a:gd name="T46" fmla="*/ 378038 w 149"/>
                  <a:gd name="T47" fmla="*/ 770998739 h 704"/>
                  <a:gd name="T48" fmla="*/ 434683 w 149"/>
                  <a:gd name="T49" fmla="*/ 806623448 h 704"/>
                  <a:gd name="T50" fmla="*/ 1269570 w 149"/>
                  <a:gd name="T51" fmla="*/ 788253317 h 704"/>
                  <a:gd name="T52" fmla="*/ 1194839 w 149"/>
                  <a:gd name="T53" fmla="*/ 779140838 h 704"/>
                  <a:gd name="T54" fmla="*/ 1112740 w 149"/>
                  <a:gd name="T55" fmla="*/ 752895826 h 704"/>
                  <a:gd name="T56" fmla="*/ 1019483 w 149"/>
                  <a:gd name="T57" fmla="*/ 712559399 h 704"/>
                  <a:gd name="T58" fmla="*/ 1087086 w 149"/>
                  <a:gd name="T59" fmla="*/ 658881816 h 704"/>
                  <a:gd name="T60" fmla="*/ 1269570 w 149"/>
                  <a:gd name="T61" fmla="*/ 594714974 h 704"/>
                  <a:gd name="T62" fmla="*/ 1780866 w 149"/>
                  <a:gd name="T63" fmla="*/ 521448266 h 704"/>
                  <a:gd name="T64" fmla="*/ 2646288 w 149"/>
                  <a:gd name="T65" fmla="*/ 442263145 h 704"/>
                  <a:gd name="T66" fmla="*/ 3981277 w 149"/>
                  <a:gd name="T67" fmla="*/ 358460043 h 704"/>
                  <a:gd name="T68" fmla="*/ 4415951 w 149"/>
                  <a:gd name="T69" fmla="*/ 319701474 h 704"/>
                  <a:gd name="T70" fmla="*/ 4597954 w 149"/>
                  <a:gd name="T71" fmla="*/ 269108296 h 704"/>
                  <a:gd name="T72" fmla="*/ 4446870 w 149"/>
                  <a:gd name="T73" fmla="*/ 210718423 h 704"/>
                  <a:gd name="T74" fmla="*/ 4037457 w 149"/>
                  <a:gd name="T75" fmla="*/ 153516659 h 704"/>
                  <a:gd name="T76" fmla="*/ 3359400 w 149"/>
                  <a:gd name="T77" fmla="*/ 97505258 h 704"/>
                  <a:gd name="T78" fmla="*/ 2490034 w 149"/>
                  <a:gd name="T79" fmla="*/ 50514795 h 704"/>
                  <a:gd name="T80" fmla="*/ 1351133 w 149"/>
                  <a:gd name="T81" fmla="*/ 16083563 h 704"/>
                  <a:gd name="T82" fmla="*/ 0 w 149"/>
                  <a:gd name="T83" fmla="*/ 0 h 704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149" h="704">
                    <a:moveTo>
                      <a:pt x="0" y="0"/>
                    </a:moveTo>
                    <a:lnTo>
                      <a:pt x="6" y="6"/>
                    </a:lnTo>
                    <a:lnTo>
                      <a:pt x="16" y="14"/>
                    </a:lnTo>
                    <a:lnTo>
                      <a:pt x="28" y="24"/>
                    </a:lnTo>
                    <a:lnTo>
                      <a:pt x="41" y="37"/>
                    </a:lnTo>
                    <a:lnTo>
                      <a:pt x="58" y="53"/>
                    </a:lnTo>
                    <a:lnTo>
                      <a:pt x="73" y="70"/>
                    </a:lnTo>
                    <a:lnTo>
                      <a:pt x="88" y="90"/>
                    </a:lnTo>
                    <a:lnTo>
                      <a:pt x="100" y="113"/>
                    </a:lnTo>
                    <a:lnTo>
                      <a:pt x="112" y="137"/>
                    </a:lnTo>
                    <a:lnTo>
                      <a:pt x="120" y="165"/>
                    </a:lnTo>
                    <a:lnTo>
                      <a:pt x="124" y="196"/>
                    </a:lnTo>
                    <a:lnTo>
                      <a:pt x="126" y="228"/>
                    </a:lnTo>
                    <a:lnTo>
                      <a:pt x="120" y="264"/>
                    </a:lnTo>
                    <a:lnTo>
                      <a:pt x="109" y="302"/>
                    </a:lnTo>
                    <a:lnTo>
                      <a:pt x="92" y="342"/>
                    </a:lnTo>
                    <a:lnTo>
                      <a:pt x="67" y="386"/>
                    </a:lnTo>
                    <a:lnTo>
                      <a:pt x="39" y="436"/>
                    </a:lnTo>
                    <a:lnTo>
                      <a:pt x="21" y="482"/>
                    </a:lnTo>
                    <a:lnTo>
                      <a:pt x="10" y="525"/>
                    </a:lnTo>
                    <a:lnTo>
                      <a:pt x="6" y="566"/>
                    </a:lnTo>
                    <a:lnTo>
                      <a:pt x="6" y="605"/>
                    </a:lnTo>
                    <a:lnTo>
                      <a:pt x="8" y="641"/>
                    </a:lnTo>
                    <a:lnTo>
                      <a:pt x="12" y="673"/>
                    </a:lnTo>
                    <a:lnTo>
                      <a:pt x="14" y="704"/>
                    </a:lnTo>
                    <a:lnTo>
                      <a:pt x="41" y="688"/>
                    </a:lnTo>
                    <a:lnTo>
                      <a:pt x="39" y="680"/>
                    </a:lnTo>
                    <a:lnTo>
                      <a:pt x="36" y="657"/>
                    </a:lnTo>
                    <a:lnTo>
                      <a:pt x="33" y="622"/>
                    </a:lnTo>
                    <a:lnTo>
                      <a:pt x="35" y="575"/>
                    </a:lnTo>
                    <a:lnTo>
                      <a:pt x="41" y="519"/>
                    </a:lnTo>
                    <a:lnTo>
                      <a:pt x="58" y="455"/>
                    </a:lnTo>
                    <a:lnTo>
                      <a:pt x="86" y="386"/>
                    </a:lnTo>
                    <a:lnTo>
                      <a:pt x="129" y="313"/>
                    </a:lnTo>
                    <a:lnTo>
                      <a:pt x="143" y="279"/>
                    </a:lnTo>
                    <a:lnTo>
                      <a:pt x="149" y="235"/>
                    </a:lnTo>
                    <a:lnTo>
                      <a:pt x="144" y="184"/>
                    </a:lnTo>
                    <a:lnTo>
                      <a:pt x="131" y="134"/>
                    </a:lnTo>
                    <a:lnTo>
                      <a:pt x="109" y="85"/>
                    </a:lnTo>
                    <a:lnTo>
                      <a:pt x="81" y="44"/>
                    </a:lnTo>
                    <a:lnTo>
                      <a:pt x="44" y="1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6" name="Freeform 11"/>
            <p:cNvSpPr>
              <a:spLocks/>
            </p:cNvSpPr>
            <p:nvPr userDrawn="1"/>
          </p:nvSpPr>
          <p:spPr bwMode="ltGray">
            <a:xfrm rot="373331" flipH="1">
              <a:off x="22" y="1957"/>
              <a:ext cx="323" cy="649"/>
            </a:xfrm>
            <a:custGeom>
              <a:avLst/>
              <a:gdLst>
                <a:gd name="T0" fmla="*/ 15798700 w 128"/>
                <a:gd name="T1" fmla="*/ 0 h 217"/>
                <a:gd name="T2" fmla="*/ 17674545 w 128"/>
                <a:gd name="T3" fmla="*/ 13858961 h 217"/>
                <a:gd name="T4" fmla="*/ 19338593 w 128"/>
                <a:gd name="T5" fmla="*/ 41449151 h 217"/>
                <a:gd name="T6" fmla="*/ 20656761 w 128"/>
                <a:gd name="T7" fmla="*/ 76906916 h 217"/>
                <a:gd name="T8" fmla="*/ 21536954 w 128"/>
                <a:gd name="T9" fmla="*/ 119393554 h 217"/>
                <a:gd name="T10" fmla="*/ 21346119 w 128"/>
                <a:gd name="T11" fmla="*/ 170067839 h 217"/>
                <a:gd name="T12" fmla="*/ 19524295 w 128"/>
                <a:gd name="T13" fmla="*/ 222278328 h 217"/>
                <a:gd name="T14" fmla="*/ 15798700 w 128"/>
                <a:gd name="T15" fmla="*/ 277074783 h 217"/>
                <a:gd name="T16" fmla="*/ 10060463 w 128"/>
                <a:gd name="T17" fmla="*/ 332382625 h 217"/>
                <a:gd name="T18" fmla="*/ 8273557 w 128"/>
                <a:gd name="T19" fmla="*/ 326198657 h 217"/>
                <a:gd name="T20" fmla="*/ 6397679 w 128"/>
                <a:gd name="T21" fmla="*/ 321622684 h 217"/>
                <a:gd name="T22" fmla="*/ 4406442 w 128"/>
                <a:gd name="T23" fmla="*/ 313889329 h 217"/>
                <a:gd name="T24" fmla="*/ 2668719 w 128"/>
                <a:gd name="T25" fmla="*/ 307705806 h 217"/>
                <a:gd name="T26" fmla="*/ 1318617 w 128"/>
                <a:gd name="T27" fmla="*/ 300216552 h 217"/>
                <a:gd name="T28" fmla="*/ 343399 w 128"/>
                <a:gd name="T29" fmla="*/ 290933475 h 217"/>
                <a:gd name="T30" fmla="*/ 0 w 128"/>
                <a:gd name="T31" fmla="*/ 280174338 h 217"/>
                <a:gd name="T32" fmla="*/ 207078 w 128"/>
                <a:gd name="T33" fmla="*/ 272440713 h 217"/>
                <a:gd name="T34" fmla="*/ 2186675 w 128"/>
                <a:gd name="T35" fmla="*/ 261678597 h 217"/>
                <a:gd name="T36" fmla="*/ 4858596 w 128"/>
                <a:gd name="T37" fmla="*/ 246955309 h 217"/>
                <a:gd name="T38" fmla="*/ 7737182 w 128"/>
                <a:gd name="T39" fmla="*/ 230011928 h 217"/>
                <a:gd name="T40" fmla="*/ 10596717 w 128"/>
                <a:gd name="T41" fmla="*/ 205332944 h 217"/>
                <a:gd name="T42" fmla="*/ 13263715 w 128"/>
                <a:gd name="T43" fmla="*/ 171597864 h 217"/>
                <a:gd name="T44" fmla="*/ 15326474 w 128"/>
                <a:gd name="T45" fmla="*/ 127069298 h 217"/>
                <a:gd name="T46" fmla="*/ 16321377 w 128"/>
                <a:gd name="T47" fmla="*/ 70722678 h 217"/>
                <a:gd name="T48" fmla="*/ 15798700 w 128"/>
                <a:gd name="T49" fmla="*/ 0 h 21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28" h="217">
                  <a:moveTo>
                    <a:pt x="94" y="0"/>
                  </a:moveTo>
                  <a:lnTo>
                    <a:pt x="105" y="9"/>
                  </a:lnTo>
                  <a:lnTo>
                    <a:pt x="115" y="27"/>
                  </a:lnTo>
                  <a:lnTo>
                    <a:pt x="123" y="50"/>
                  </a:lnTo>
                  <a:lnTo>
                    <a:pt x="128" y="78"/>
                  </a:lnTo>
                  <a:lnTo>
                    <a:pt x="127" y="111"/>
                  </a:lnTo>
                  <a:lnTo>
                    <a:pt x="116" y="145"/>
                  </a:lnTo>
                  <a:lnTo>
                    <a:pt x="94" y="181"/>
                  </a:lnTo>
                  <a:lnTo>
                    <a:pt x="60" y="217"/>
                  </a:lnTo>
                  <a:lnTo>
                    <a:pt x="49" y="213"/>
                  </a:lnTo>
                  <a:lnTo>
                    <a:pt x="38" y="210"/>
                  </a:lnTo>
                  <a:lnTo>
                    <a:pt x="26" y="205"/>
                  </a:lnTo>
                  <a:lnTo>
                    <a:pt x="16" y="201"/>
                  </a:lnTo>
                  <a:lnTo>
                    <a:pt x="8" y="196"/>
                  </a:lnTo>
                  <a:lnTo>
                    <a:pt x="2" y="190"/>
                  </a:lnTo>
                  <a:lnTo>
                    <a:pt x="0" y="183"/>
                  </a:lnTo>
                  <a:lnTo>
                    <a:pt x="1" y="178"/>
                  </a:lnTo>
                  <a:lnTo>
                    <a:pt x="13" y="171"/>
                  </a:lnTo>
                  <a:lnTo>
                    <a:pt x="29" y="161"/>
                  </a:lnTo>
                  <a:lnTo>
                    <a:pt x="46" y="150"/>
                  </a:lnTo>
                  <a:lnTo>
                    <a:pt x="63" y="134"/>
                  </a:lnTo>
                  <a:lnTo>
                    <a:pt x="79" y="112"/>
                  </a:lnTo>
                  <a:lnTo>
                    <a:pt x="91" y="83"/>
                  </a:lnTo>
                  <a:lnTo>
                    <a:pt x="97" y="46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" name="Freeform 12"/>
            <p:cNvSpPr>
              <a:spLocks/>
            </p:cNvSpPr>
            <p:nvPr userDrawn="1"/>
          </p:nvSpPr>
          <p:spPr bwMode="ltGray">
            <a:xfrm>
              <a:off x="168" y="1260"/>
              <a:ext cx="1259" cy="1532"/>
            </a:xfrm>
            <a:custGeom>
              <a:avLst/>
              <a:gdLst>
                <a:gd name="T0" fmla="*/ 891 w 1259"/>
                <a:gd name="T1" fmla="*/ 1532 h 1532"/>
                <a:gd name="T2" fmla="*/ 954 w 1259"/>
                <a:gd name="T3" fmla="*/ 1452 h 1532"/>
                <a:gd name="T4" fmla="*/ 1032 w 1259"/>
                <a:gd name="T5" fmla="*/ 1338 h 1532"/>
                <a:gd name="T6" fmla="*/ 1115 w 1259"/>
                <a:gd name="T7" fmla="*/ 1188 h 1532"/>
                <a:gd name="T8" fmla="*/ 1194 w 1259"/>
                <a:gd name="T9" fmla="*/ 1023 h 1532"/>
                <a:gd name="T10" fmla="*/ 1244 w 1259"/>
                <a:gd name="T11" fmla="*/ 841 h 1532"/>
                <a:gd name="T12" fmla="*/ 1259 w 1259"/>
                <a:gd name="T13" fmla="*/ 647 h 1532"/>
                <a:gd name="T14" fmla="*/ 1230 w 1259"/>
                <a:gd name="T15" fmla="*/ 463 h 1532"/>
                <a:gd name="T16" fmla="*/ 1140 w 1259"/>
                <a:gd name="T17" fmla="*/ 294 h 1532"/>
                <a:gd name="T18" fmla="*/ 1043 w 1259"/>
                <a:gd name="T19" fmla="*/ 190 h 1532"/>
                <a:gd name="T20" fmla="*/ 961 w 1259"/>
                <a:gd name="T21" fmla="*/ 109 h 1532"/>
                <a:gd name="T22" fmla="*/ 894 w 1259"/>
                <a:gd name="T23" fmla="*/ 65 h 1532"/>
                <a:gd name="T24" fmla="*/ 786 w 1259"/>
                <a:gd name="T25" fmla="*/ 18 h 1532"/>
                <a:gd name="T26" fmla="*/ 642 w 1259"/>
                <a:gd name="T27" fmla="*/ 0 h 1532"/>
                <a:gd name="T28" fmla="*/ 440 w 1259"/>
                <a:gd name="T29" fmla="*/ 23 h 1532"/>
                <a:gd name="T30" fmla="*/ 366 w 1259"/>
                <a:gd name="T31" fmla="*/ 44 h 1532"/>
                <a:gd name="T32" fmla="*/ 292 w 1259"/>
                <a:gd name="T33" fmla="*/ 58 h 1532"/>
                <a:gd name="T34" fmla="*/ 229 w 1259"/>
                <a:gd name="T35" fmla="*/ 79 h 1532"/>
                <a:gd name="T36" fmla="*/ 178 w 1259"/>
                <a:gd name="T37" fmla="*/ 103 h 1532"/>
                <a:gd name="T38" fmla="*/ 127 w 1259"/>
                <a:gd name="T39" fmla="*/ 127 h 1532"/>
                <a:gd name="T40" fmla="*/ 82 w 1259"/>
                <a:gd name="T41" fmla="*/ 158 h 1532"/>
                <a:gd name="T42" fmla="*/ 41 w 1259"/>
                <a:gd name="T43" fmla="*/ 197 h 1532"/>
                <a:gd name="T44" fmla="*/ 0 w 1259"/>
                <a:gd name="T45" fmla="*/ 243 h 1532"/>
                <a:gd name="T46" fmla="*/ 76 w 1259"/>
                <a:gd name="T47" fmla="*/ 215 h 1532"/>
                <a:gd name="T48" fmla="*/ 144 w 1259"/>
                <a:gd name="T49" fmla="*/ 194 h 1532"/>
                <a:gd name="T50" fmla="*/ 212 w 1259"/>
                <a:gd name="T51" fmla="*/ 179 h 1532"/>
                <a:gd name="T52" fmla="*/ 280 w 1259"/>
                <a:gd name="T53" fmla="*/ 164 h 1532"/>
                <a:gd name="T54" fmla="*/ 336 w 1259"/>
                <a:gd name="T55" fmla="*/ 149 h 1532"/>
                <a:gd name="T56" fmla="*/ 397 w 1259"/>
                <a:gd name="T57" fmla="*/ 149 h 1532"/>
                <a:gd name="T58" fmla="*/ 458 w 1259"/>
                <a:gd name="T59" fmla="*/ 141 h 1532"/>
                <a:gd name="T60" fmla="*/ 511 w 1259"/>
                <a:gd name="T61" fmla="*/ 146 h 1532"/>
                <a:gd name="T62" fmla="*/ 565 w 1259"/>
                <a:gd name="T63" fmla="*/ 152 h 1532"/>
                <a:gd name="T64" fmla="*/ 618 w 1259"/>
                <a:gd name="T65" fmla="*/ 166 h 1532"/>
                <a:gd name="T66" fmla="*/ 669 w 1259"/>
                <a:gd name="T67" fmla="*/ 186 h 1532"/>
                <a:gd name="T68" fmla="*/ 715 w 1259"/>
                <a:gd name="T69" fmla="*/ 205 h 1532"/>
                <a:gd name="T70" fmla="*/ 760 w 1259"/>
                <a:gd name="T71" fmla="*/ 239 h 1532"/>
                <a:gd name="T72" fmla="*/ 811 w 1259"/>
                <a:gd name="T73" fmla="*/ 267 h 1532"/>
                <a:gd name="T74" fmla="*/ 855 w 1259"/>
                <a:gd name="T75" fmla="*/ 307 h 1532"/>
                <a:gd name="T76" fmla="*/ 899 w 1259"/>
                <a:gd name="T77" fmla="*/ 348 h 1532"/>
                <a:gd name="T78" fmla="*/ 971 w 1259"/>
                <a:gd name="T79" fmla="*/ 464 h 1532"/>
                <a:gd name="T80" fmla="*/ 1016 w 1259"/>
                <a:gd name="T81" fmla="*/ 606 h 1532"/>
                <a:gd name="T82" fmla="*/ 1027 w 1259"/>
                <a:gd name="T83" fmla="*/ 774 h 1532"/>
                <a:gd name="T84" fmla="*/ 1022 w 1259"/>
                <a:gd name="T85" fmla="*/ 939 h 1532"/>
                <a:gd name="T86" fmla="*/ 1002 w 1259"/>
                <a:gd name="T87" fmla="*/ 1117 h 1532"/>
                <a:gd name="T88" fmla="*/ 966 w 1259"/>
                <a:gd name="T89" fmla="*/ 1279 h 1532"/>
                <a:gd name="T90" fmla="*/ 933 w 1259"/>
                <a:gd name="T91" fmla="*/ 1421 h 1532"/>
                <a:gd name="T92" fmla="*/ 891 w 1259"/>
                <a:gd name="T93" fmla="*/ 1532 h 1532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1259" h="1532">
                  <a:moveTo>
                    <a:pt x="891" y="1532"/>
                  </a:moveTo>
                  <a:lnTo>
                    <a:pt x="954" y="1452"/>
                  </a:lnTo>
                  <a:lnTo>
                    <a:pt x="1032" y="1338"/>
                  </a:lnTo>
                  <a:lnTo>
                    <a:pt x="1115" y="1188"/>
                  </a:lnTo>
                  <a:lnTo>
                    <a:pt x="1194" y="1023"/>
                  </a:lnTo>
                  <a:lnTo>
                    <a:pt x="1244" y="841"/>
                  </a:lnTo>
                  <a:lnTo>
                    <a:pt x="1259" y="647"/>
                  </a:lnTo>
                  <a:lnTo>
                    <a:pt x="1230" y="463"/>
                  </a:lnTo>
                  <a:lnTo>
                    <a:pt x="1140" y="294"/>
                  </a:lnTo>
                  <a:lnTo>
                    <a:pt x="1043" y="190"/>
                  </a:lnTo>
                  <a:lnTo>
                    <a:pt x="961" y="109"/>
                  </a:lnTo>
                  <a:lnTo>
                    <a:pt x="894" y="65"/>
                  </a:lnTo>
                  <a:lnTo>
                    <a:pt x="786" y="18"/>
                  </a:lnTo>
                  <a:lnTo>
                    <a:pt x="642" y="0"/>
                  </a:lnTo>
                  <a:lnTo>
                    <a:pt x="440" y="23"/>
                  </a:lnTo>
                  <a:lnTo>
                    <a:pt x="366" y="44"/>
                  </a:lnTo>
                  <a:lnTo>
                    <a:pt x="292" y="58"/>
                  </a:lnTo>
                  <a:lnTo>
                    <a:pt x="229" y="79"/>
                  </a:lnTo>
                  <a:lnTo>
                    <a:pt x="178" y="103"/>
                  </a:lnTo>
                  <a:lnTo>
                    <a:pt x="127" y="127"/>
                  </a:lnTo>
                  <a:lnTo>
                    <a:pt x="82" y="158"/>
                  </a:lnTo>
                  <a:lnTo>
                    <a:pt x="41" y="197"/>
                  </a:lnTo>
                  <a:lnTo>
                    <a:pt x="0" y="243"/>
                  </a:lnTo>
                  <a:lnTo>
                    <a:pt x="76" y="215"/>
                  </a:lnTo>
                  <a:lnTo>
                    <a:pt x="144" y="194"/>
                  </a:lnTo>
                  <a:lnTo>
                    <a:pt x="212" y="179"/>
                  </a:lnTo>
                  <a:lnTo>
                    <a:pt x="280" y="164"/>
                  </a:lnTo>
                  <a:lnTo>
                    <a:pt x="336" y="149"/>
                  </a:lnTo>
                  <a:lnTo>
                    <a:pt x="397" y="149"/>
                  </a:lnTo>
                  <a:lnTo>
                    <a:pt x="458" y="141"/>
                  </a:lnTo>
                  <a:lnTo>
                    <a:pt x="511" y="146"/>
                  </a:lnTo>
                  <a:lnTo>
                    <a:pt x="565" y="152"/>
                  </a:lnTo>
                  <a:lnTo>
                    <a:pt x="618" y="166"/>
                  </a:lnTo>
                  <a:lnTo>
                    <a:pt x="669" y="186"/>
                  </a:lnTo>
                  <a:lnTo>
                    <a:pt x="715" y="205"/>
                  </a:lnTo>
                  <a:lnTo>
                    <a:pt x="760" y="239"/>
                  </a:lnTo>
                  <a:lnTo>
                    <a:pt x="811" y="267"/>
                  </a:lnTo>
                  <a:lnTo>
                    <a:pt x="855" y="307"/>
                  </a:lnTo>
                  <a:lnTo>
                    <a:pt x="899" y="348"/>
                  </a:lnTo>
                  <a:lnTo>
                    <a:pt x="971" y="464"/>
                  </a:lnTo>
                  <a:lnTo>
                    <a:pt x="1016" y="606"/>
                  </a:lnTo>
                  <a:lnTo>
                    <a:pt x="1027" y="774"/>
                  </a:lnTo>
                  <a:lnTo>
                    <a:pt x="1022" y="939"/>
                  </a:lnTo>
                  <a:lnTo>
                    <a:pt x="1002" y="1117"/>
                  </a:lnTo>
                  <a:lnTo>
                    <a:pt x="966" y="1279"/>
                  </a:lnTo>
                  <a:lnTo>
                    <a:pt x="933" y="1421"/>
                  </a:lnTo>
                  <a:lnTo>
                    <a:pt x="891" y="1532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" name="Freeform 13"/>
            <p:cNvSpPr>
              <a:spLocks/>
            </p:cNvSpPr>
            <p:nvPr userDrawn="1"/>
          </p:nvSpPr>
          <p:spPr bwMode="ltGray">
            <a:xfrm>
              <a:off x="0" y="2610"/>
              <a:ext cx="801" cy="459"/>
            </a:xfrm>
            <a:custGeom>
              <a:avLst/>
              <a:gdLst>
                <a:gd name="T0" fmla="*/ 0 w 801"/>
                <a:gd name="T1" fmla="*/ 0 h 459"/>
                <a:gd name="T2" fmla="*/ 37 w 801"/>
                <a:gd name="T3" fmla="*/ 69 h 459"/>
                <a:gd name="T4" fmla="*/ 68 w 801"/>
                <a:gd name="T5" fmla="*/ 132 h 459"/>
                <a:gd name="T6" fmla="*/ 110 w 801"/>
                <a:gd name="T7" fmla="*/ 188 h 459"/>
                <a:gd name="T8" fmla="*/ 149 w 801"/>
                <a:gd name="T9" fmla="*/ 229 h 459"/>
                <a:gd name="T10" fmla="*/ 192 w 801"/>
                <a:gd name="T11" fmla="*/ 278 h 459"/>
                <a:gd name="T12" fmla="*/ 250 w 801"/>
                <a:gd name="T13" fmla="*/ 314 h 459"/>
                <a:gd name="T14" fmla="*/ 308 w 801"/>
                <a:gd name="T15" fmla="*/ 336 h 459"/>
                <a:gd name="T16" fmla="*/ 365 w 801"/>
                <a:gd name="T17" fmla="*/ 365 h 459"/>
                <a:gd name="T18" fmla="*/ 430 w 801"/>
                <a:gd name="T19" fmla="*/ 381 h 459"/>
                <a:gd name="T20" fmla="*/ 501 w 801"/>
                <a:gd name="T21" fmla="*/ 390 h 459"/>
                <a:gd name="T22" fmla="*/ 573 w 801"/>
                <a:gd name="T23" fmla="*/ 392 h 459"/>
                <a:gd name="T24" fmla="*/ 646 w 801"/>
                <a:gd name="T25" fmla="*/ 381 h 459"/>
                <a:gd name="T26" fmla="*/ 726 w 801"/>
                <a:gd name="T27" fmla="*/ 362 h 459"/>
                <a:gd name="T28" fmla="*/ 801 w 801"/>
                <a:gd name="T29" fmla="*/ 335 h 459"/>
                <a:gd name="T30" fmla="*/ 731 w 801"/>
                <a:gd name="T31" fmla="*/ 377 h 459"/>
                <a:gd name="T32" fmla="*/ 662 w 801"/>
                <a:gd name="T33" fmla="*/ 404 h 459"/>
                <a:gd name="T34" fmla="*/ 594 w 801"/>
                <a:gd name="T35" fmla="*/ 432 h 459"/>
                <a:gd name="T36" fmla="*/ 532 w 801"/>
                <a:gd name="T37" fmla="*/ 445 h 459"/>
                <a:gd name="T38" fmla="*/ 471 w 801"/>
                <a:gd name="T39" fmla="*/ 459 h 459"/>
                <a:gd name="T40" fmla="*/ 411 w 801"/>
                <a:gd name="T41" fmla="*/ 458 h 459"/>
                <a:gd name="T42" fmla="*/ 350 w 801"/>
                <a:gd name="T43" fmla="*/ 458 h 459"/>
                <a:gd name="T44" fmla="*/ 291 w 801"/>
                <a:gd name="T45" fmla="*/ 450 h 459"/>
                <a:gd name="T46" fmla="*/ 244 w 801"/>
                <a:gd name="T47" fmla="*/ 436 h 459"/>
                <a:gd name="T48" fmla="*/ 192 w 801"/>
                <a:gd name="T49" fmla="*/ 415 h 459"/>
                <a:gd name="T50" fmla="*/ 145 w 801"/>
                <a:gd name="T51" fmla="*/ 394 h 459"/>
                <a:gd name="T52" fmla="*/ 100 w 801"/>
                <a:gd name="T53" fmla="*/ 373 h 459"/>
                <a:gd name="T54" fmla="*/ 60 w 801"/>
                <a:gd name="T55" fmla="*/ 347 h 459"/>
                <a:gd name="T56" fmla="*/ 0 w 801"/>
                <a:gd name="T57" fmla="*/ 294 h 459"/>
                <a:gd name="T58" fmla="*/ 0 w 801"/>
                <a:gd name="T59" fmla="*/ 0 h 459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801" h="459">
                  <a:moveTo>
                    <a:pt x="0" y="0"/>
                  </a:moveTo>
                  <a:lnTo>
                    <a:pt x="37" y="69"/>
                  </a:lnTo>
                  <a:lnTo>
                    <a:pt x="68" y="132"/>
                  </a:lnTo>
                  <a:lnTo>
                    <a:pt x="110" y="188"/>
                  </a:lnTo>
                  <a:lnTo>
                    <a:pt x="149" y="229"/>
                  </a:lnTo>
                  <a:lnTo>
                    <a:pt x="192" y="278"/>
                  </a:lnTo>
                  <a:lnTo>
                    <a:pt x="250" y="314"/>
                  </a:lnTo>
                  <a:lnTo>
                    <a:pt x="308" y="336"/>
                  </a:lnTo>
                  <a:lnTo>
                    <a:pt x="365" y="365"/>
                  </a:lnTo>
                  <a:lnTo>
                    <a:pt x="430" y="381"/>
                  </a:lnTo>
                  <a:lnTo>
                    <a:pt x="501" y="390"/>
                  </a:lnTo>
                  <a:lnTo>
                    <a:pt x="573" y="392"/>
                  </a:lnTo>
                  <a:lnTo>
                    <a:pt x="646" y="381"/>
                  </a:lnTo>
                  <a:lnTo>
                    <a:pt x="726" y="362"/>
                  </a:lnTo>
                  <a:lnTo>
                    <a:pt x="801" y="335"/>
                  </a:lnTo>
                  <a:lnTo>
                    <a:pt x="731" y="377"/>
                  </a:lnTo>
                  <a:lnTo>
                    <a:pt x="662" y="404"/>
                  </a:lnTo>
                  <a:lnTo>
                    <a:pt x="594" y="432"/>
                  </a:lnTo>
                  <a:lnTo>
                    <a:pt x="532" y="445"/>
                  </a:lnTo>
                  <a:lnTo>
                    <a:pt x="471" y="459"/>
                  </a:lnTo>
                  <a:lnTo>
                    <a:pt x="411" y="458"/>
                  </a:lnTo>
                  <a:lnTo>
                    <a:pt x="350" y="458"/>
                  </a:lnTo>
                  <a:lnTo>
                    <a:pt x="291" y="450"/>
                  </a:lnTo>
                  <a:lnTo>
                    <a:pt x="244" y="436"/>
                  </a:lnTo>
                  <a:lnTo>
                    <a:pt x="192" y="415"/>
                  </a:lnTo>
                  <a:lnTo>
                    <a:pt x="145" y="394"/>
                  </a:lnTo>
                  <a:lnTo>
                    <a:pt x="100" y="373"/>
                  </a:lnTo>
                  <a:lnTo>
                    <a:pt x="60" y="347"/>
                  </a:lnTo>
                  <a:lnTo>
                    <a:pt x="0" y="2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" name="Freeform 14"/>
            <p:cNvSpPr>
              <a:spLocks/>
            </p:cNvSpPr>
            <p:nvPr userDrawn="1"/>
          </p:nvSpPr>
          <p:spPr bwMode="ltGray">
            <a:xfrm rot="373331" flipH="1">
              <a:off x="898" y="2855"/>
              <a:ext cx="354" cy="464"/>
            </a:xfrm>
            <a:custGeom>
              <a:avLst/>
              <a:gdLst>
                <a:gd name="T0" fmla="*/ 133659496 w 117"/>
                <a:gd name="T1" fmla="*/ 0 h 132"/>
                <a:gd name="T2" fmla="*/ 0 w 117"/>
                <a:gd name="T3" fmla="*/ 312758574 h 132"/>
                <a:gd name="T4" fmla="*/ 5266797 w 117"/>
                <a:gd name="T5" fmla="*/ 324064975 h 132"/>
                <a:gd name="T6" fmla="*/ 24693533 w 117"/>
                <a:gd name="T7" fmla="*/ 363481799 h 132"/>
                <a:gd name="T8" fmla="*/ 51761695 w 117"/>
                <a:gd name="T9" fmla="*/ 451667977 h 132"/>
                <a:gd name="T10" fmla="*/ 81919322 w 117"/>
                <a:gd name="T11" fmla="*/ 587260616 h 132"/>
                <a:gd name="T12" fmla="*/ 117724316 w 117"/>
                <a:gd name="T13" fmla="*/ 775634619 h 132"/>
                <a:gd name="T14" fmla="*/ 149623322 w 117"/>
                <a:gd name="T15" fmla="*/ 1000328418 h 132"/>
                <a:gd name="T16" fmla="*/ 181895182 w 117"/>
                <a:gd name="T17" fmla="*/ 1287767782 h 132"/>
                <a:gd name="T18" fmla="*/ 206568198 w 117"/>
                <a:gd name="T19" fmla="*/ 1651249581 h 132"/>
                <a:gd name="T20" fmla="*/ 208311161 w 117"/>
                <a:gd name="T21" fmla="*/ 1501479876 h 132"/>
                <a:gd name="T22" fmla="*/ 204847994 w 117"/>
                <a:gd name="T23" fmla="*/ 1338491017 h 132"/>
                <a:gd name="T24" fmla="*/ 192373397 w 117"/>
                <a:gd name="T25" fmla="*/ 1124778909 h 132"/>
                <a:gd name="T26" fmla="*/ 176607841 w 117"/>
                <a:gd name="T27" fmla="*/ 925431162 h 132"/>
                <a:gd name="T28" fmla="*/ 158353038 w 117"/>
                <a:gd name="T29" fmla="*/ 725819023 h 132"/>
                <a:gd name="T30" fmla="*/ 138870981 w 117"/>
                <a:gd name="T31" fmla="*/ 561948878 h 132"/>
                <a:gd name="T32" fmla="*/ 119465787 w 117"/>
                <a:gd name="T33" fmla="*/ 451667977 h 132"/>
                <a:gd name="T34" fmla="*/ 102933421 w 117"/>
                <a:gd name="T35" fmla="*/ 398888613 h 132"/>
                <a:gd name="T36" fmla="*/ 122928927 w 117"/>
                <a:gd name="T37" fmla="*/ 363481799 h 132"/>
                <a:gd name="T38" fmla="*/ 140677155 w 117"/>
                <a:gd name="T39" fmla="*/ 348236781 h 132"/>
                <a:gd name="T40" fmla="*/ 158353038 w 117"/>
                <a:gd name="T41" fmla="*/ 324064975 h 132"/>
                <a:gd name="T42" fmla="*/ 174885395 w 117"/>
                <a:gd name="T43" fmla="*/ 312758574 h 132"/>
                <a:gd name="T44" fmla="*/ 187169785 w 117"/>
                <a:gd name="T45" fmla="*/ 298679668 h 132"/>
                <a:gd name="T46" fmla="*/ 194158773 w 117"/>
                <a:gd name="T47" fmla="*/ 274502041 h 132"/>
                <a:gd name="T48" fmla="*/ 201363478 w 117"/>
                <a:gd name="T49" fmla="*/ 263269210 h 132"/>
                <a:gd name="T50" fmla="*/ 203107300 w 117"/>
                <a:gd name="T51" fmla="*/ 263269210 h 132"/>
                <a:gd name="T52" fmla="*/ 133659496 w 117"/>
                <a:gd name="T53" fmla="*/ 0 h 132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117" h="132">
                  <a:moveTo>
                    <a:pt x="75" y="0"/>
                  </a:moveTo>
                  <a:lnTo>
                    <a:pt x="0" y="25"/>
                  </a:lnTo>
                  <a:lnTo>
                    <a:pt x="3" y="26"/>
                  </a:lnTo>
                  <a:lnTo>
                    <a:pt x="14" y="29"/>
                  </a:lnTo>
                  <a:lnTo>
                    <a:pt x="29" y="36"/>
                  </a:lnTo>
                  <a:lnTo>
                    <a:pt x="46" y="47"/>
                  </a:lnTo>
                  <a:lnTo>
                    <a:pt x="66" y="62"/>
                  </a:lnTo>
                  <a:lnTo>
                    <a:pt x="84" y="80"/>
                  </a:lnTo>
                  <a:lnTo>
                    <a:pt x="102" y="103"/>
                  </a:lnTo>
                  <a:lnTo>
                    <a:pt x="116" y="132"/>
                  </a:lnTo>
                  <a:lnTo>
                    <a:pt x="117" y="120"/>
                  </a:lnTo>
                  <a:lnTo>
                    <a:pt x="115" y="107"/>
                  </a:lnTo>
                  <a:lnTo>
                    <a:pt x="108" y="90"/>
                  </a:lnTo>
                  <a:lnTo>
                    <a:pt x="99" y="74"/>
                  </a:lnTo>
                  <a:lnTo>
                    <a:pt x="89" y="58"/>
                  </a:lnTo>
                  <a:lnTo>
                    <a:pt x="78" y="45"/>
                  </a:lnTo>
                  <a:lnTo>
                    <a:pt x="67" y="36"/>
                  </a:lnTo>
                  <a:lnTo>
                    <a:pt x="58" y="32"/>
                  </a:lnTo>
                  <a:lnTo>
                    <a:pt x="69" y="29"/>
                  </a:lnTo>
                  <a:lnTo>
                    <a:pt x="79" y="28"/>
                  </a:lnTo>
                  <a:lnTo>
                    <a:pt x="89" y="26"/>
                  </a:lnTo>
                  <a:lnTo>
                    <a:pt x="98" y="25"/>
                  </a:lnTo>
                  <a:lnTo>
                    <a:pt x="105" y="24"/>
                  </a:lnTo>
                  <a:lnTo>
                    <a:pt x="109" y="22"/>
                  </a:lnTo>
                  <a:lnTo>
                    <a:pt x="113" y="21"/>
                  </a:lnTo>
                  <a:lnTo>
                    <a:pt x="114" y="21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" name="Freeform 15"/>
            <p:cNvSpPr>
              <a:spLocks/>
            </p:cNvSpPr>
            <p:nvPr userDrawn="1"/>
          </p:nvSpPr>
          <p:spPr bwMode="ltGray">
            <a:xfrm rot="373331" flipH="1">
              <a:off x="799" y="2979"/>
              <a:ext cx="87" cy="274"/>
            </a:xfrm>
            <a:custGeom>
              <a:avLst/>
              <a:gdLst>
                <a:gd name="T0" fmla="*/ 46235367 w 29"/>
                <a:gd name="T1" fmla="*/ 0 h 77"/>
                <a:gd name="T2" fmla="*/ 36669429 w 29"/>
                <a:gd name="T3" fmla="*/ 0 h 77"/>
                <a:gd name="T4" fmla="*/ 25509168 w 29"/>
                <a:gd name="T5" fmla="*/ 57897791 h 77"/>
                <a:gd name="T6" fmla="*/ 14348907 w 29"/>
                <a:gd name="T7" fmla="*/ 132196364 h 77"/>
                <a:gd name="T8" fmla="*/ 6377292 w 29"/>
                <a:gd name="T9" fmla="*/ 280302203 h 77"/>
                <a:gd name="T10" fmla="*/ 1594323 w 29"/>
                <a:gd name="T11" fmla="*/ 441392116 h 77"/>
                <a:gd name="T12" fmla="*/ 0 w 29"/>
                <a:gd name="T13" fmla="*/ 647519711 h 77"/>
                <a:gd name="T14" fmla="*/ 4782969 w 29"/>
                <a:gd name="T15" fmla="*/ 882806528 h 77"/>
                <a:gd name="T16" fmla="*/ 17537553 w 29"/>
                <a:gd name="T17" fmla="*/ 1129253633 h 77"/>
                <a:gd name="T18" fmla="*/ 23914845 w 29"/>
                <a:gd name="T19" fmla="*/ 779615054 h 77"/>
                <a:gd name="T20" fmla="*/ 30292137 w 29"/>
                <a:gd name="T21" fmla="*/ 544329820 h 77"/>
                <a:gd name="T22" fmla="*/ 36669429 w 29"/>
                <a:gd name="T23" fmla="*/ 321925393 h 77"/>
                <a:gd name="T24" fmla="*/ 46235367 w 29"/>
                <a:gd name="T25" fmla="*/ 0 h 7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9" h="77">
                  <a:moveTo>
                    <a:pt x="29" y="0"/>
                  </a:moveTo>
                  <a:lnTo>
                    <a:pt x="23" y="0"/>
                  </a:lnTo>
                  <a:lnTo>
                    <a:pt x="16" y="4"/>
                  </a:lnTo>
                  <a:lnTo>
                    <a:pt x="9" y="9"/>
                  </a:lnTo>
                  <a:lnTo>
                    <a:pt x="4" y="19"/>
                  </a:lnTo>
                  <a:lnTo>
                    <a:pt x="1" y="30"/>
                  </a:lnTo>
                  <a:lnTo>
                    <a:pt x="0" y="44"/>
                  </a:lnTo>
                  <a:lnTo>
                    <a:pt x="3" y="60"/>
                  </a:lnTo>
                  <a:lnTo>
                    <a:pt x="11" y="77"/>
                  </a:lnTo>
                  <a:lnTo>
                    <a:pt x="15" y="53"/>
                  </a:lnTo>
                  <a:lnTo>
                    <a:pt x="19" y="37"/>
                  </a:lnTo>
                  <a:lnTo>
                    <a:pt x="23" y="22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1" name="Freeform 16"/>
            <p:cNvSpPr>
              <a:spLocks/>
            </p:cNvSpPr>
            <p:nvPr userDrawn="1"/>
          </p:nvSpPr>
          <p:spPr bwMode="ltGray">
            <a:xfrm>
              <a:off x="1190" y="3273"/>
              <a:ext cx="1108" cy="1047"/>
            </a:xfrm>
            <a:custGeom>
              <a:avLst/>
              <a:gdLst>
                <a:gd name="T0" fmla="*/ 784 w 1108"/>
                <a:gd name="T1" fmla="*/ 1047 h 1047"/>
                <a:gd name="T2" fmla="*/ 692 w 1108"/>
                <a:gd name="T3" fmla="*/ 1011 h 1047"/>
                <a:gd name="T4" fmla="*/ 607 w 1108"/>
                <a:gd name="T5" fmla="*/ 945 h 1047"/>
                <a:gd name="T6" fmla="*/ 517 w 1108"/>
                <a:gd name="T7" fmla="*/ 861 h 1047"/>
                <a:gd name="T8" fmla="*/ 432 w 1108"/>
                <a:gd name="T9" fmla="*/ 776 h 1047"/>
                <a:gd name="T10" fmla="*/ 350 w 1108"/>
                <a:gd name="T11" fmla="*/ 677 h 1047"/>
                <a:gd name="T12" fmla="*/ 266 w 1108"/>
                <a:gd name="T13" fmla="*/ 563 h 1047"/>
                <a:gd name="T14" fmla="*/ 188 w 1108"/>
                <a:gd name="T15" fmla="*/ 447 h 1047"/>
                <a:gd name="T16" fmla="*/ 122 w 1108"/>
                <a:gd name="T17" fmla="*/ 325 h 1047"/>
                <a:gd name="T18" fmla="*/ 65 w 1108"/>
                <a:gd name="T19" fmla="*/ 211 h 1047"/>
                <a:gd name="T20" fmla="*/ 21 w 1108"/>
                <a:gd name="T21" fmla="*/ 101 h 1047"/>
                <a:gd name="T22" fmla="*/ 0 w 1108"/>
                <a:gd name="T23" fmla="*/ 0 h 1047"/>
                <a:gd name="T24" fmla="*/ 109 w 1108"/>
                <a:gd name="T25" fmla="*/ 217 h 1047"/>
                <a:gd name="T26" fmla="*/ 209 w 1108"/>
                <a:gd name="T27" fmla="*/ 378 h 1047"/>
                <a:gd name="T28" fmla="*/ 294 w 1108"/>
                <a:gd name="T29" fmla="*/ 500 h 1047"/>
                <a:gd name="T30" fmla="*/ 373 w 1108"/>
                <a:gd name="T31" fmla="*/ 590 h 1047"/>
                <a:gd name="T32" fmla="*/ 441 w 1108"/>
                <a:gd name="T33" fmla="*/ 661 h 1047"/>
                <a:gd name="T34" fmla="*/ 506 w 1108"/>
                <a:gd name="T35" fmla="*/ 713 h 1047"/>
                <a:gd name="T36" fmla="*/ 564 w 1108"/>
                <a:gd name="T37" fmla="*/ 754 h 1047"/>
                <a:gd name="T38" fmla="*/ 620 w 1108"/>
                <a:gd name="T39" fmla="*/ 801 h 1047"/>
                <a:gd name="T40" fmla="*/ 754 w 1108"/>
                <a:gd name="T41" fmla="*/ 899 h 1047"/>
                <a:gd name="T42" fmla="*/ 925 w 1108"/>
                <a:gd name="T43" fmla="*/ 977 h 1047"/>
                <a:gd name="T44" fmla="*/ 1108 w 1108"/>
                <a:gd name="T45" fmla="*/ 1047 h 1047"/>
                <a:gd name="T46" fmla="*/ 784 w 1108"/>
                <a:gd name="T47" fmla="*/ 1047 h 1047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1108" h="1047">
                  <a:moveTo>
                    <a:pt x="784" y="1047"/>
                  </a:moveTo>
                  <a:lnTo>
                    <a:pt x="692" y="1011"/>
                  </a:lnTo>
                  <a:lnTo>
                    <a:pt x="607" y="945"/>
                  </a:lnTo>
                  <a:lnTo>
                    <a:pt x="517" y="861"/>
                  </a:lnTo>
                  <a:lnTo>
                    <a:pt x="432" y="776"/>
                  </a:lnTo>
                  <a:lnTo>
                    <a:pt x="350" y="677"/>
                  </a:lnTo>
                  <a:lnTo>
                    <a:pt x="266" y="563"/>
                  </a:lnTo>
                  <a:lnTo>
                    <a:pt x="188" y="447"/>
                  </a:lnTo>
                  <a:lnTo>
                    <a:pt x="122" y="325"/>
                  </a:lnTo>
                  <a:lnTo>
                    <a:pt x="65" y="211"/>
                  </a:lnTo>
                  <a:lnTo>
                    <a:pt x="21" y="101"/>
                  </a:lnTo>
                  <a:lnTo>
                    <a:pt x="0" y="0"/>
                  </a:lnTo>
                  <a:lnTo>
                    <a:pt x="109" y="217"/>
                  </a:lnTo>
                  <a:lnTo>
                    <a:pt x="209" y="378"/>
                  </a:lnTo>
                  <a:lnTo>
                    <a:pt x="294" y="500"/>
                  </a:lnTo>
                  <a:lnTo>
                    <a:pt x="373" y="590"/>
                  </a:lnTo>
                  <a:lnTo>
                    <a:pt x="441" y="661"/>
                  </a:lnTo>
                  <a:lnTo>
                    <a:pt x="506" y="713"/>
                  </a:lnTo>
                  <a:lnTo>
                    <a:pt x="564" y="754"/>
                  </a:lnTo>
                  <a:lnTo>
                    <a:pt x="620" y="801"/>
                  </a:lnTo>
                  <a:lnTo>
                    <a:pt x="754" y="899"/>
                  </a:lnTo>
                  <a:lnTo>
                    <a:pt x="925" y="977"/>
                  </a:lnTo>
                  <a:lnTo>
                    <a:pt x="1108" y="1047"/>
                  </a:lnTo>
                  <a:lnTo>
                    <a:pt x="784" y="1047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grpSp>
          <p:nvGrpSpPr>
            <p:cNvPr id="12" name="Group 17"/>
            <p:cNvGrpSpPr>
              <a:grpSpLocks/>
            </p:cNvGrpSpPr>
            <p:nvPr userDrawn="1"/>
          </p:nvGrpSpPr>
          <p:grpSpPr bwMode="auto">
            <a:xfrm rot="3220060">
              <a:off x="2631" y="754"/>
              <a:ext cx="569" cy="637"/>
              <a:chOff x="1727" y="866"/>
              <a:chExt cx="129" cy="157"/>
            </a:xfrm>
          </p:grpSpPr>
          <p:sp>
            <p:nvSpPr>
              <p:cNvPr id="36" name="Freeform 18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0 w 83"/>
                  <a:gd name="T1" fmla="*/ 1 h 117"/>
                  <a:gd name="T2" fmla="*/ 0 w 83"/>
                  <a:gd name="T3" fmla="*/ 0 h 117"/>
                  <a:gd name="T4" fmla="*/ 0 w 83"/>
                  <a:gd name="T5" fmla="*/ 1 h 117"/>
                  <a:gd name="T6" fmla="*/ 0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37" name="Freeform 19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 h 98"/>
                  <a:gd name="T2" fmla="*/ 1 w 140"/>
                  <a:gd name="T3" fmla="*/ 0 h 98"/>
                  <a:gd name="T4" fmla="*/ 1 w 140"/>
                  <a:gd name="T5" fmla="*/ 1 h 98"/>
                  <a:gd name="T6" fmla="*/ 0 w 140"/>
                  <a:gd name="T7" fmla="*/ 1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38" name="Freeform 20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 w 145"/>
                  <a:gd name="T3" fmla="*/ 0 h 49"/>
                  <a:gd name="T4" fmla="*/ 1 w 145"/>
                  <a:gd name="T5" fmla="*/ 1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3" name="Group 21"/>
            <p:cNvGrpSpPr>
              <a:grpSpLocks/>
            </p:cNvGrpSpPr>
            <p:nvPr userDrawn="1"/>
          </p:nvGrpSpPr>
          <p:grpSpPr bwMode="auto">
            <a:xfrm rot="-6691250">
              <a:off x="3637" y="132"/>
              <a:ext cx="356" cy="607"/>
              <a:chOff x="1727" y="866"/>
              <a:chExt cx="129" cy="157"/>
            </a:xfrm>
          </p:grpSpPr>
          <p:sp>
            <p:nvSpPr>
              <p:cNvPr id="33" name="Freeform 22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0 w 83"/>
                  <a:gd name="T1" fmla="*/ 1 h 117"/>
                  <a:gd name="T2" fmla="*/ 0 w 83"/>
                  <a:gd name="T3" fmla="*/ 0 h 117"/>
                  <a:gd name="T4" fmla="*/ 0 w 83"/>
                  <a:gd name="T5" fmla="*/ 1 h 117"/>
                  <a:gd name="T6" fmla="*/ 0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34" name="Freeform 23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 h 98"/>
                  <a:gd name="T2" fmla="*/ 1 w 140"/>
                  <a:gd name="T3" fmla="*/ 0 h 98"/>
                  <a:gd name="T4" fmla="*/ 1 w 140"/>
                  <a:gd name="T5" fmla="*/ 1 h 98"/>
                  <a:gd name="T6" fmla="*/ 0 w 140"/>
                  <a:gd name="T7" fmla="*/ 1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35" name="Freeform 24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 w 145"/>
                  <a:gd name="T3" fmla="*/ 0 h 49"/>
                  <a:gd name="T4" fmla="*/ 1 w 145"/>
                  <a:gd name="T5" fmla="*/ 1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4" name="Group 25"/>
            <p:cNvGrpSpPr>
              <a:grpSpLocks/>
            </p:cNvGrpSpPr>
            <p:nvPr userDrawn="1"/>
          </p:nvGrpSpPr>
          <p:grpSpPr bwMode="auto">
            <a:xfrm rot="8524840">
              <a:off x="668" y="3321"/>
              <a:ext cx="501" cy="502"/>
              <a:chOff x="1727" y="866"/>
              <a:chExt cx="129" cy="157"/>
            </a:xfrm>
          </p:grpSpPr>
          <p:sp>
            <p:nvSpPr>
              <p:cNvPr id="30" name="Freeform 26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0 w 83"/>
                  <a:gd name="T1" fmla="*/ 1 h 117"/>
                  <a:gd name="T2" fmla="*/ 0 w 83"/>
                  <a:gd name="T3" fmla="*/ 0 h 117"/>
                  <a:gd name="T4" fmla="*/ 0 w 83"/>
                  <a:gd name="T5" fmla="*/ 1 h 117"/>
                  <a:gd name="T6" fmla="*/ 0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31" name="Freeform 27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 h 98"/>
                  <a:gd name="T2" fmla="*/ 1 w 140"/>
                  <a:gd name="T3" fmla="*/ 0 h 98"/>
                  <a:gd name="T4" fmla="*/ 1 w 140"/>
                  <a:gd name="T5" fmla="*/ 1 h 98"/>
                  <a:gd name="T6" fmla="*/ 0 w 140"/>
                  <a:gd name="T7" fmla="*/ 1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32" name="Freeform 28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 w 145"/>
                  <a:gd name="T3" fmla="*/ 0 h 49"/>
                  <a:gd name="T4" fmla="*/ 1 w 145"/>
                  <a:gd name="T5" fmla="*/ 1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5" name="Group 29"/>
            <p:cNvGrpSpPr>
              <a:grpSpLocks/>
            </p:cNvGrpSpPr>
            <p:nvPr userDrawn="1"/>
          </p:nvGrpSpPr>
          <p:grpSpPr bwMode="auto">
            <a:xfrm rot="4106450" flipH="1">
              <a:off x="393" y="262"/>
              <a:ext cx="709" cy="892"/>
              <a:chOff x="1727" y="866"/>
              <a:chExt cx="129" cy="157"/>
            </a:xfrm>
          </p:grpSpPr>
          <p:sp>
            <p:nvSpPr>
              <p:cNvPr id="27" name="Freeform 30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0 w 83"/>
                  <a:gd name="T1" fmla="*/ 1 h 117"/>
                  <a:gd name="T2" fmla="*/ 0 w 83"/>
                  <a:gd name="T3" fmla="*/ 0 h 117"/>
                  <a:gd name="T4" fmla="*/ 0 w 83"/>
                  <a:gd name="T5" fmla="*/ 1 h 117"/>
                  <a:gd name="T6" fmla="*/ 0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8" name="Freeform 31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 h 98"/>
                  <a:gd name="T2" fmla="*/ 1 w 140"/>
                  <a:gd name="T3" fmla="*/ 0 h 98"/>
                  <a:gd name="T4" fmla="*/ 1 w 140"/>
                  <a:gd name="T5" fmla="*/ 1 h 98"/>
                  <a:gd name="T6" fmla="*/ 0 w 140"/>
                  <a:gd name="T7" fmla="*/ 1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9" name="Freeform 32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 w 145"/>
                  <a:gd name="T3" fmla="*/ 0 h 49"/>
                  <a:gd name="T4" fmla="*/ 1 w 145"/>
                  <a:gd name="T5" fmla="*/ 1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6" name="Group 33"/>
            <p:cNvGrpSpPr>
              <a:grpSpLocks/>
            </p:cNvGrpSpPr>
            <p:nvPr userDrawn="1"/>
          </p:nvGrpSpPr>
          <p:grpSpPr bwMode="auto">
            <a:xfrm rot="10015322" flipH="1">
              <a:off x="4625" y="2382"/>
              <a:ext cx="709" cy="892"/>
              <a:chOff x="1727" y="866"/>
              <a:chExt cx="129" cy="157"/>
            </a:xfrm>
          </p:grpSpPr>
          <p:sp>
            <p:nvSpPr>
              <p:cNvPr id="24" name="Freeform 34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0 w 83"/>
                  <a:gd name="T1" fmla="*/ 1 h 117"/>
                  <a:gd name="T2" fmla="*/ 0 w 83"/>
                  <a:gd name="T3" fmla="*/ 0 h 117"/>
                  <a:gd name="T4" fmla="*/ 0 w 83"/>
                  <a:gd name="T5" fmla="*/ 1 h 117"/>
                  <a:gd name="T6" fmla="*/ 0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5" name="Freeform 35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 h 98"/>
                  <a:gd name="T2" fmla="*/ 1 w 140"/>
                  <a:gd name="T3" fmla="*/ 0 h 98"/>
                  <a:gd name="T4" fmla="*/ 1 w 140"/>
                  <a:gd name="T5" fmla="*/ 1 h 98"/>
                  <a:gd name="T6" fmla="*/ 0 w 140"/>
                  <a:gd name="T7" fmla="*/ 1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6" name="Freeform 36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 w 145"/>
                  <a:gd name="T3" fmla="*/ 0 h 49"/>
                  <a:gd name="T4" fmla="*/ 1 w 145"/>
                  <a:gd name="T5" fmla="*/ 1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7" name="Freeform 37"/>
            <p:cNvSpPr>
              <a:spLocks/>
            </p:cNvSpPr>
            <p:nvPr userDrawn="1"/>
          </p:nvSpPr>
          <p:spPr bwMode="ltGray">
            <a:xfrm>
              <a:off x="1217" y="2"/>
              <a:ext cx="862" cy="886"/>
            </a:xfrm>
            <a:custGeom>
              <a:avLst/>
              <a:gdLst>
                <a:gd name="T0" fmla="*/ 0 w 862"/>
                <a:gd name="T1" fmla="*/ 0 h 886"/>
                <a:gd name="T2" fmla="*/ 6 w 862"/>
                <a:gd name="T3" fmla="*/ 107 h 886"/>
                <a:gd name="T4" fmla="*/ 37 w 862"/>
                <a:gd name="T5" fmla="*/ 262 h 886"/>
                <a:gd name="T6" fmla="*/ 83 w 862"/>
                <a:gd name="T7" fmla="*/ 410 h 886"/>
                <a:gd name="T8" fmla="*/ 149 w 862"/>
                <a:gd name="T9" fmla="*/ 546 h 886"/>
                <a:gd name="T10" fmla="*/ 237 w 862"/>
                <a:gd name="T11" fmla="*/ 666 h 886"/>
                <a:gd name="T12" fmla="*/ 338 w 862"/>
                <a:gd name="T13" fmla="*/ 764 h 886"/>
                <a:gd name="T14" fmla="*/ 450 w 862"/>
                <a:gd name="T15" fmla="*/ 838 h 886"/>
                <a:gd name="T16" fmla="*/ 579 w 862"/>
                <a:gd name="T17" fmla="*/ 879 h 886"/>
                <a:gd name="T18" fmla="*/ 714 w 862"/>
                <a:gd name="T19" fmla="*/ 886 h 886"/>
                <a:gd name="T20" fmla="*/ 862 w 862"/>
                <a:gd name="T21" fmla="*/ 851 h 886"/>
                <a:gd name="T22" fmla="*/ 784 w 862"/>
                <a:gd name="T23" fmla="*/ 856 h 886"/>
                <a:gd name="T24" fmla="*/ 700 w 862"/>
                <a:gd name="T25" fmla="*/ 835 h 886"/>
                <a:gd name="T26" fmla="*/ 621 w 862"/>
                <a:gd name="T27" fmla="*/ 794 h 886"/>
                <a:gd name="T28" fmla="*/ 542 w 862"/>
                <a:gd name="T29" fmla="*/ 728 h 886"/>
                <a:gd name="T30" fmla="*/ 466 w 862"/>
                <a:gd name="T31" fmla="*/ 649 h 886"/>
                <a:gd name="T32" fmla="*/ 397 w 862"/>
                <a:gd name="T33" fmla="*/ 557 h 886"/>
                <a:gd name="T34" fmla="*/ 334 w 862"/>
                <a:gd name="T35" fmla="*/ 454 h 886"/>
                <a:gd name="T36" fmla="*/ 279 w 862"/>
                <a:gd name="T37" fmla="*/ 339 h 886"/>
                <a:gd name="T38" fmla="*/ 238 w 862"/>
                <a:gd name="T39" fmla="*/ 225 h 886"/>
                <a:gd name="T40" fmla="*/ 205 w 862"/>
                <a:gd name="T41" fmla="*/ 105 h 886"/>
                <a:gd name="T42" fmla="*/ 184 w 862"/>
                <a:gd name="T43" fmla="*/ 3 h 88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862" h="886">
                  <a:moveTo>
                    <a:pt x="0" y="0"/>
                  </a:moveTo>
                  <a:lnTo>
                    <a:pt x="6" y="107"/>
                  </a:lnTo>
                  <a:lnTo>
                    <a:pt x="37" y="262"/>
                  </a:lnTo>
                  <a:lnTo>
                    <a:pt x="83" y="410"/>
                  </a:lnTo>
                  <a:lnTo>
                    <a:pt x="149" y="546"/>
                  </a:lnTo>
                  <a:lnTo>
                    <a:pt x="237" y="666"/>
                  </a:lnTo>
                  <a:lnTo>
                    <a:pt x="338" y="764"/>
                  </a:lnTo>
                  <a:lnTo>
                    <a:pt x="450" y="838"/>
                  </a:lnTo>
                  <a:lnTo>
                    <a:pt x="579" y="879"/>
                  </a:lnTo>
                  <a:lnTo>
                    <a:pt x="714" y="886"/>
                  </a:lnTo>
                  <a:lnTo>
                    <a:pt x="862" y="851"/>
                  </a:lnTo>
                  <a:lnTo>
                    <a:pt x="784" y="856"/>
                  </a:lnTo>
                  <a:lnTo>
                    <a:pt x="700" y="835"/>
                  </a:lnTo>
                  <a:lnTo>
                    <a:pt x="621" y="794"/>
                  </a:lnTo>
                  <a:lnTo>
                    <a:pt x="542" y="728"/>
                  </a:lnTo>
                  <a:lnTo>
                    <a:pt x="466" y="649"/>
                  </a:lnTo>
                  <a:lnTo>
                    <a:pt x="397" y="557"/>
                  </a:lnTo>
                  <a:lnTo>
                    <a:pt x="334" y="454"/>
                  </a:lnTo>
                  <a:lnTo>
                    <a:pt x="279" y="339"/>
                  </a:lnTo>
                  <a:lnTo>
                    <a:pt x="238" y="225"/>
                  </a:lnTo>
                  <a:lnTo>
                    <a:pt x="205" y="105"/>
                  </a:lnTo>
                  <a:lnTo>
                    <a:pt x="184" y="3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8" name="Freeform 38"/>
            <p:cNvSpPr>
              <a:spLocks/>
            </p:cNvSpPr>
            <p:nvPr userDrawn="1"/>
          </p:nvSpPr>
          <p:spPr bwMode="ltGray">
            <a:xfrm rot="9832527" flipV="1">
              <a:off x="2158" y="102"/>
              <a:ext cx="681" cy="593"/>
            </a:xfrm>
            <a:custGeom>
              <a:avLst/>
              <a:gdLst>
                <a:gd name="T0" fmla="*/ 0 w 257"/>
                <a:gd name="T1" fmla="*/ 0 h 237"/>
                <a:gd name="T2" fmla="*/ 0 w 257"/>
                <a:gd name="T3" fmla="*/ 3797519 h 237"/>
                <a:gd name="T4" fmla="*/ 952995 w 257"/>
                <a:gd name="T5" fmla="*/ 7530207 h 237"/>
                <a:gd name="T6" fmla="*/ 1893206 w 257"/>
                <a:gd name="T7" fmla="*/ 11308050 h 237"/>
                <a:gd name="T8" fmla="*/ 3485541 w 257"/>
                <a:gd name="T9" fmla="*/ 14752424 h 237"/>
                <a:gd name="T10" fmla="*/ 5750576 w 257"/>
                <a:gd name="T11" fmla="*/ 17953671 h 237"/>
                <a:gd name="T12" fmla="*/ 8636111 w 257"/>
                <a:gd name="T13" fmla="*/ 21244493 h 237"/>
                <a:gd name="T14" fmla="*/ 12114449 w 257"/>
                <a:gd name="T15" fmla="*/ 24253532 h 237"/>
                <a:gd name="T16" fmla="*/ 16197018 w 257"/>
                <a:gd name="T17" fmla="*/ 26783616 h 237"/>
                <a:gd name="T18" fmla="*/ 21350455 w 257"/>
                <a:gd name="T19" fmla="*/ 29217325 h 237"/>
                <a:gd name="T20" fmla="*/ 27307946 w 257"/>
                <a:gd name="T21" fmla="*/ 31303021 h 237"/>
                <a:gd name="T22" fmla="*/ 33690551 w 257"/>
                <a:gd name="T23" fmla="*/ 32987091 h 237"/>
                <a:gd name="T24" fmla="*/ 41556136 w 257"/>
                <a:gd name="T25" fmla="*/ 34317591 h 237"/>
                <a:gd name="T26" fmla="*/ 50191314 w 257"/>
                <a:gd name="T27" fmla="*/ 35228163 h 237"/>
                <a:gd name="T28" fmla="*/ 59697976 w 257"/>
                <a:gd name="T29" fmla="*/ 35709582 h 237"/>
                <a:gd name="T30" fmla="*/ 69867640 w 257"/>
                <a:gd name="T31" fmla="*/ 35515498 h 237"/>
                <a:gd name="T32" fmla="*/ 81628992 w 257"/>
                <a:gd name="T33" fmla="*/ 34921182 h 237"/>
                <a:gd name="T34" fmla="*/ 71181952 w 257"/>
                <a:gd name="T35" fmla="*/ 34189893 h 237"/>
                <a:gd name="T36" fmla="*/ 61950822 w 257"/>
                <a:gd name="T37" fmla="*/ 33114161 h 237"/>
                <a:gd name="T38" fmla="*/ 53915263 w 257"/>
                <a:gd name="T39" fmla="*/ 31911559 h 237"/>
                <a:gd name="T40" fmla="*/ 46983626 w 257"/>
                <a:gd name="T41" fmla="*/ 30707579 h 237"/>
                <a:gd name="T42" fmla="*/ 40620497 w 257"/>
                <a:gd name="T43" fmla="*/ 29092640 h 237"/>
                <a:gd name="T44" fmla="*/ 35583758 w 257"/>
                <a:gd name="T45" fmla="*/ 27382813 h 237"/>
                <a:gd name="T46" fmla="*/ 30805655 w 257"/>
                <a:gd name="T47" fmla="*/ 25456179 h 237"/>
                <a:gd name="T48" fmla="*/ 26729181 w 257"/>
                <a:gd name="T49" fmla="*/ 23370633 h 237"/>
                <a:gd name="T50" fmla="*/ 22884014 w 257"/>
                <a:gd name="T51" fmla="*/ 21244493 h 237"/>
                <a:gd name="T52" fmla="*/ 19405620 w 257"/>
                <a:gd name="T53" fmla="*/ 18841404 h 237"/>
                <a:gd name="T54" fmla="*/ 16552222 w 257"/>
                <a:gd name="T55" fmla="*/ 16147167 h 237"/>
                <a:gd name="T56" fmla="*/ 13655597 w 257"/>
                <a:gd name="T57" fmla="*/ 13234496 h 237"/>
                <a:gd name="T58" fmla="*/ 10446892 w 257"/>
                <a:gd name="T59" fmla="*/ 10417078 h 237"/>
                <a:gd name="T60" fmla="*/ 7323413 w 257"/>
                <a:gd name="T61" fmla="*/ 7098648 h 237"/>
                <a:gd name="T62" fmla="*/ 3837893 w 257"/>
                <a:gd name="T63" fmla="*/ 3605115 h 237"/>
                <a:gd name="T64" fmla="*/ 0 w 257"/>
                <a:gd name="T65" fmla="*/ 0 h 2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57" h="237">
                  <a:moveTo>
                    <a:pt x="0" y="0"/>
                  </a:moveTo>
                  <a:lnTo>
                    <a:pt x="0" y="25"/>
                  </a:lnTo>
                  <a:lnTo>
                    <a:pt x="3" y="50"/>
                  </a:lnTo>
                  <a:lnTo>
                    <a:pt x="6" y="75"/>
                  </a:lnTo>
                  <a:lnTo>
                    <a:pt x="11" y="98"/>
                  </a:lnTo>
                  <a:lnTo>
                    <a:pt x="18" y="119"/>
                  </a:lnTo>
                  <a:lnTo>
                    <a:pt x="27" y="141"/>
                  </a:lnTo>
                  <a:lnTo>
                    <a:pt x="38" y="161"/>
                  </a:lnTo>
                  <a:lnTo>
                    <a:pt x="51" y="178"/>
                  </a:lnTo>
                  <a:lnTo>
                    <a:pt x="67" y="194"/>
                  </a:lnTo>
                  <a:lnTo>
                    <a:pt x="86" y="208"/>
                  </a:lnTo>
                  <a:lnTo>
                    <a:pt x="106" y="219"/>
                  </a:lnTo>
                  <a:lnTo>
                    <a:pt x="131" y="228"/>
                  </a:lnTo>
                  <a:lnTo>
                    <a:pt x="158" y="234"/>
                  </a:lnTo>
                  <a:lnTo>
                    <a:pt x="188" y="237"/>
                  </a:lnTo>
                  <a:lnTo>
                    <a:pt x="220" y="236"/>
                  </a:lnTo>
                  <a:lnTo>
                    <a:pt x="257" y="232"/>
                  </a:lnTo>
                  <a:lnTo>
                    <a:pt x="224" y="227"/>
                  </a:lnTo>
                  <a:lnTo>
                    <a:pt x="195" y="220"/>
                  </a:lnTo>
                  <a:lnTo>
                    <a:pt x="170" y="212"/>
                  </a:lnTo>
                  <a:lnTo>
                    <a:pt x="148" y="204"/>
                  </a:lnTo>
                  <a:lnTo>
                    <a:pt x="128" y="193"/>
                  </a:lnTo>
                  <a:lnTo>
                    <a:pt x="112" y="182"/>
                  </a:lnTo>
                  <a:lnTo>
                    <a:pt x="97" y="169"/>
                  </a:lnTo>
                  <a:lnTo>
                    <a:pt x="84" y="155"/>
                  </a:lnTo>
                  <a:lnTo>
                    <a:pt x="72" y="141"/>
                  </a:lnTo>
                  <a:lnTo>
                    <a:pt x="61" y="125"/>
                  </a:lnTo>
                  <a:lnTo>
                    <a:pt x="52" y="107"/>
                  </a:lnTo>
                  <a:lnTo>
                    <a:pt x="43" y="88"/>
                  </a:lnTo>
                  <a:lnTo>
                    <a:pt x="33" y="69"/>
                  </a:lnTo>
                  <a:lnTo>
                    <a:pt x="23" y="47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9" name="Freeform 39"/>
            <p:cNvSpPr>
              <a:spLocks/>
            </p:cNvSpPr>
            <p:nvPr userDrawn="1"/>
          </p:nvSpPr>
          <p:spPr bwMode="ltGray">
            <a:xfrm rot="9832527" flipV="1">
              <a:off x="1997" y="858"/>
              <a:ext cx="330" cy="278"/>
            </a:xfrm>
            <a:custGeom>
              <a:avLst/>
              <a:gdLst>
                <a:gd name="T0" fmla="*/ 25893517 w 124"/>
                <a:gd name="T1" fmla="*/ 0 h 110"/>
                <a:gd name="T2" fmla="*/ 41644986 w 124"/>
                <a:gd name="T3" fmla="*/ 18539838 h 110"/>
                <a:gd name="T4" fmla="*/ 40258677 w 124"/>
                <a:gd name="T5" fmla="*/ 18325179 h 110"/>
                <a:gd name="T6" fmla="*/ 35945769 w 124"/>
                <a:gd name="T7" fmla="*/ 17997113 h 110"/>
                <a:gd name="T8" fmla="*/ 29919426 w 124"/>
                <a:gd name="T9" fmla="*/ 17303261 h 110"/>
                <a:gd name="T10" fmla="*/ 22861378 w 124"/>
                <a:gd name="T11" fmla="*/ 16975175 h 110"/>
                <a:gd name="T12" fmla="*/ 15127503 w 124"/>
                <a:gd name="T13" fmla="*/ 16625449 h 110"/>
                <a:gd name="T14" fmla="*/ 8444013 w 124"/>
                <a:gd name="T15" fmla="*/ 16848756 h 110"/>
                <a:gd name="T16" fmla="*/ 3027236 w 124"/>
                <a:gd name="T17" fmla="*/ 17517887 h 110"/>
                <a:gd name="T18" fmla="*/ 0 w 124"/>
                <a:gd name="T19" fmla="*/ 18889531 h 110"/>
                <a:gd name="T20" fmla="*/ 1373771 w 124"/>
                <a:gd name="T21" fmla="*/ 16848756 h 110"/>
                <a:gd name="T22" fmla="*/ 2659446 w 124"/>
                <a:gd name="T23" fmla="*/ 15284144 h 110"/>
                <a:gd name="T24" fmla="*/ 5396910 w 124"/>
                <a:gd name="T25" fmla="*/ 14052710 h 110"/>
                <a:gd name="T26" fmla="*/ 8444013 w 124"/>
                <a:gd name="T27" fmla="*/ 13029438 h 110"/>
                <a:gd name="T28" fmla="*/ 12100017 w 124"/>
                <a:gd name="T29" fmla="*/ 12362144 h 110"/>
                <a:gd name="T30" fmla="*/ 15789388 w 124"/>
                <a:gd name="T31" fmla="*/ 12139158 h 110"/>
                <a:gd name="T32" fmla="*/ 19814877 w 124"/>
                <a:gd name="T33" fmla="*/ 12139158 h 110"/>
                <a:gd name="T34" fmla="*/ 24233380 w 124"/>
                <a:gd name="T35" fmla="*/ 12701370 h 110"/>
                <a:gd name="T36" fmla="*/ 24466748 w 124"/>
                <a:gd name="T37" fmla="*/ 12139158 h 110"/>
                <a:gd name="T38" fmla="*/ 23471279 w 124"/>
                <a:gd name="T39" fmla="*/ 9640623 h 110"/>
                <a:gd name="T40" fmla="*/ 22471970 w 124"/>
                <a:gd name="T41" fmla="*/ 6527099 h 110"/>
                <a:gd name="T42" fmla="*/ 21810086 w 124"/>
                <a:gd name="T43" fmla="*/ 5155533 h 110"/>
                <a:gd name="T44" fmla="*/ 21205747 w 124"/>
                <a:gd name="T45" fmla="*/ 5155533 h 110"/>
                <a:gd name="T46" fmla="*/ 20443801 w 124"/>
                <a:gd name="T47" fmla="*/ 4942860 h 110"/>
                <a:gd name="T48" fmla="*/ 19814877 w 124"/>
                <a:gd name="T49" fmla="*/ 4488482 h 110"/>
                <a:gd name="T50" fmla="*/ 19210990 w 124"/>
                <a:gd name="T51" fmla="*/ 3954315 h 110"/>
                <a:gd name="T52" fmla="*/ 19210990 w 124"/>
                <a:gd name="T53" fmla="*/ 3251786 h 110"/>
                <a:gd name="T54" fmla="*/ 19814877 w 124"/>
                <a:gd name="T55" fmla="*/ 2360164 h 110"/>
                <a:gd name="T56" fmla="*/ 22185344 w 124"/>
                <a:gd name="T57" fmla="*/ 1371134 h 110"/>
                <a:gd name="T58" fmla="*/ 25893517 w 124"/>
                <a:gd name="T59" fmla="*/ 0 h 110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0" name="Freeform 40"/>
            <p:cNvSpPr>
              <a:spLocks/>
            </p:cNvSpPr>
            <p:nvPr userDrawn="1"/>
          </p:nvSpPr>
          <p:spPr bwMode="ltGray">
            <a:xfrm rot="9832527" flipV="1">
              <a:off x="2224" y="808"/>
              <a:ext cx="123" cy="233"/>
            </a:xfrm>
            <a:custGeom>
              <a:avLst/>
              <a:gdLst>
                <a:gd name="T0" fmla="*/ 11095405 w 46"/>
                <a:gd name="T1" fmla="*/ 0 h 94"/>
                <a:gd name="T2" fmla="*/ 7100071 w 46"/>
                <a:gd name="T3" fmla="*/ 5061541 h 94"/>
                <a:gd name="T4" fmla="*/ 5346880 w 46"/>
                <a:gd name="T5" fmla="*/ 8290760 h 94"/>
                <a:gd name="T6" fmla="*/ 3907143 w 46"/>
                <a:gd name="T7" fmla="*/ 10550751 h 94"/>
                <a:gd name="T8" fmla="*/ 0 w 46"/>
                <a:gd name="T9" fmla="*/ 12546160 h 94"/>
                <a:gd name="T10" fmla="*/ 4296422 w 46"/>
                <a:gd name="T11" fmla="*/ 11723474 h 94"/>
                <a:gd name="T12" fmla="*/ 8294604 w 46"/>
                <a:gd name="T13" fmla="*/ 10656490 h 94"/>
                <a:gd name="T14" fmla="*/ 11488259 w 46"/>
                <a:gd name="T15" fmla="*/ 9201391 h 94"/>
                <a:gd name="T16" fmla="*/ 14297092 w 46"/>
                <a:gd name="T17" fmla="*/ 7601523 h 94"/>
                <a:gd name="T18" fmla="*/ 16029884 w 46"/>
                <a:gd name="T19" fmla="*/ 5857080 h 94"/>
                <a:gd name="T20" fmla="*/ 16442276 w 46"/>
                <a:gd name="T21" fmla="*/ 3974249 h 94"/>
                <a:gd name="T22" fmla="*/ 14948153 w 46"/>
                <a:gd name="T23" fmla="*/ 1994919 h 94"/>
                <a:gd name="T24" fmla="*/ 11095405 w 46"/>
                <a:gd name="T25" fmla="*/ 0 h 9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1" name="Freeform 41"/>
            <p:cNvSpPr>
              <a:spLocks/>
            </p:cNvSpPr>
            <p:nvPr userDrawn="1"/>
          </p:nvSpPr>
          <p:spPr bwMode="ltGray">
            <a:xfrm>
              <a:off x="1603" y="0"/>
              <a:ext cx="124" cy="121"/>
            </a:xfrm>
            <a:custGeom>
              <a:avLst/>
              <a:gdLst>
                <a:gd name="T0" fmla="*/ 124 w 124"/>
                <a:gd name="T1" fmla="*/ 0 h 121"/>
                <a:gd name="T2" fmla="*/ 113 w 124"/>
                <a:gd name="T3" fmla="*/ 9 h 121"/>
                <a:gd name="T4" fmla="*/ 99 w 124"/>
                <a:gd name="T5" fmla="*/ 25 h 121"/>
                <a:gd name="T6" fmla="*/ 81 w 124"/>
                <a:gd name="T7" fmla="*/ 41 h 121"/>
                <a:gd name="T8" fmla="*/ 63 w 124"/>
                <a:gd name="T9" fmla="*/ 54 h 121"/>
                <a:gd name="T10" fmla="*/ 41 w 124"/>
                <a:gd name="T11" fmla="*/ 66 h 121"/>
                <a:gd name="T12" fmla="*/ 22 w 124"/>
                <a:gd name="T13" fmla="*/ 74 h 121"/>
                <a:gd name="T14" fmla="*/ 0 w 124"/>
                <a:gd name="T15" fmla="*/ 75 h 121"/>
                <a:gd name="T16" fmla="*/ 10 w 124"/>
                <a:gd name="T17" fmla="*/ 96 h 121"/>
                <a:gd name="T18" fmla="*/ 23 w 124"/>
                <a:gd name="T19" fmla="*/ 113 h 121"/>
                <a:gd name="T20" fmla="*/ 41 w 124"/>
                <a:gd name="T21" fmla="*/ 121 h 121"/>
                <a:gd name="T22" fmla="*/ 60 w 124"/>
                <a:gd name="T23" fmla="*/ 121 h 121"/>
                <a:gd name="T24" fmla="*/ 83 w 124"/>
                <a:gd name="T25" fmla="*/ 111 h 121"/>
                <a:gd name="T26" fmla="*/ 101 w 124"/>
                <a:gd name="T27" fmla="*/ 88 h 121"/>
                <a:gd name="T28" fmla="*/ 116 w 124"/>
                <a:gd name="T29" fmla="*/ 53 h 121"/>
                <a:gd name="T30" fmla="*/ 124 w 124"/>
                <a:gd name="T31" fmla="*/ 0 h 12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24" h="121">
                  <a:moveTo>
                    <a:pt x="124" y="0"/>
                  </a:moveTo>
                  <a:lnTo>
                    <a:pt x="113" y="9"/>
                  </a:lnTo>
                  <a:lnTo>
                    <a:pt x="99" y="25"/>
                  </a:lnTo>
                  <a:lnTo>
                    <a:pt x="81" y="41"/>
                  </a:lnTo>
                  <a:lnTo>
                    <a:pt x="63" y="54"/>
                  </a:lnTo>
                  <a:lnTo>
                    <a:pt x="41" y="66"/>
                  </a:lnTo>
                  <a:lnTo>
                    <a:pt x="22" y="74"/>
                  </a:lnTo>
                  <a:lnTo>
                    <a:pt x="0" y="75"/>
                  </a:lnTo>
                  <a:lnTo>
                    <a:pt x="10" y="96"/>
                  </a:lnTo>
                  <a:lnTo>
                    <a:pt x="23" y="113"/>
                  </a:lnTo>
                  <a:lnTo>
                    <a:pt x="41" y="121"/>
                  </a:lnTo>
                  <a:lnTo>
                    <a:pt x="60" y="121"/>
                  </a:lnTo>
                  <a:lnTo>
                    <a:pt x="83" y="111"/>
                  </a:lnTo>
                  <a:lnTo>
                    <a:pt x="101" y="88"/>
                  </a:lnTo>
                  <a:lnTo>
                    <a:pt x="116" y="53"/>
                  </a:lnTo>
                  <a:lnTo>
                    <a:pt x="12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2" name="Freeform 42"/>
            <p:cNvSpPr>
              <a:spLocks/>
            </p:cNvSpPr>
            <p:nvPr userDrawn="1"/>
          </p:nvSpPr>
          <p:spPr bwMode="ltGray">
            <a:xfrm rot="9832527" flipV="1">
              <a:off x="2173" y="1238"/>
              <a:ext cx="393" cy="2300"/>
            </a:xfrm>
            <a:custGeom>
              <a:avLst/>
              <a:gdLst>
                <a:gd name="T0" fmla="*/ 0 w 149"/>
                <a:gd name="T1" fmla="*/ 0 h 704"/>
                <a:gd name="T2" fmla="*/ 1810765 w 149"/>
                <a:gd name="T3" fmla="*/ 29385587 h 704"/>
                <a:gd name="T4" fmla="*/ 4776045 w 149"/>
                <a:gd name="T5" fmla="*/ 67893635 h 704"/>
                <a:gd name="T6" fmla="*/ 8379011 w 149"/>
                <a:gd name="T7" fmla="*/ 115383002 h 704"/>
                <a:gd name="T8" fmla="*/ 12250636 w 149"/>
                <a:gd name="T9" fmla="*/ 178680303 h 704"/>
                <a:gd name="T10" fmla="*/ 17373201 w 149"/>
                <a:gd name="T11" fmla="*/ 255739035 h 704"/>
                <a:gd name="T12" fmla="*/ 21881926 w 149"/>
                <a:gd name="T13" fmla="*/ 338581059 h 704"/>
                <a:gd name="T14" fmla="*/ 26299956 w 149"/>
                <a:gd name="T15" fmla="*/ 435019053 h 704"/>
                <a:gd name="T16" fmla="*/ 29920509 w 149"/>
                <a:gd name="T17" fmla="*/ 545805731 h 704"/>
                <a:gd name="T18" fmla="*/ 33437181 w 149"/>
                <a:gd name="T19" fmla="*/ 662590782 h 704"/>
                <a:gd name="T20" fmla="*/ 35931784 w 149"/>
                <a:gd name="T21" fmla="*/ 796964166 h 704"/>
                <a:gd name="T22" fmla="*/ 37056023 w 149"/>
                <a:gd name="T23" fmla="*/ 946313666 h 704"/>
                <a:gd name="T24" fmla="*/ 37655775 w 149"/>
                <a:gd name="T25" fmla="*/ 1101631069 h 704"/>
                <a:gd name="T26" fmla="*/ 35931784 w 149"/>
                <a:gd name="T27" fmla="*/ 1275862247 h 704"/>
                <a:gd name="T28" fmla="*/ 32539701 w 149"/>
                <a:gd name="T29" fmla="*/ 1459591399 h 704"/>
                <a:gd name="T30" fmla="*/ 27555833 w 149"/>
                <a:gd name="T31" fmla="*/ 1651421687 h 704"/>
                <a:gd name="T32" fmla="*/ 20078196 w 149"/>
                <a:gd name="T33" fmla="*/ 1864628008 h 704"/>
                <a:gd name="T34" fmla="*/ 11683310 w 149"/>
                <a:gd name="T35" fmla="*/ 2105441902 h 704"/>
                <a:gd name="T36" fmla="*/ 6227821 w 149"/>
                <a:gd name="T37" fmla="*/ 2147483646 h 704"/>
                <a:gd name="T38" fmla="*/ 2965225 w 149"/>
                <a:gd name="T39" fmla="*/ 2147483646 h 704"/>
                <a:gd name="T40" fmla="*/ 1810765 w 149"/>
                <a:gd name="T41" fmla="*/ 2147483646 h 704"/>
                <a:gd name="T42" fmla="*/ 1810765 w 149"/>
                <a:gd name="T43" fmla="*/ 2147483646 h 704"/>
                <a:gd name="T44" fmla="*/ 2361184 w 149"/>
                <a:gd name="T45" fmla="*/ 2147483646 h 704"/>
                <a:gd name="T46" fmla="*/ 3621506 w 149"/>
                <a:gd name="T47" fmla="*/ 2147483646 h 704"/>
                <a:gd name="T48" fmla="*/ 4202333 w 149"/>
                <a:gd name="T49" fmla="*/ 2147483646 h 704"/>
                <a:gd name="T50" fmla="*/ 12250636 w 149"/>
                <a:gd name="T51" fmla="*/ 2147483646 h 704"/>
                <a:gd name="T52" fmla="*/ 11683310 w 149"/>
                <a:gd name="T53" fmla="*/ 2147483646 h 704"/>
                <a:gd name="T54" fmla="*/ 10786455 w 149"/>
                <a:gd name="T55" fmla="*/ 2147483646 h 704"/>
                <a:gd name="T56" fmla="*/ 9842313 w 149"/>
                <a:gd name="T57" fmla="*/ 2147483646 h 704"/>
                <a:gd name="T58" fmla="*/ 10447377 w 149"/>
                <a:gd name="T59" fmla="*/ 2147483646 h 704"/>
                <a:gd name="T60" fmla="*/ 12250636 w 149"/>
                <a:gd name="T61" fmla="*/ 2147483646 h 704"/>
                <a:gd name="T62" fmla="*/ 17373201 w 149"/>
                <a:gd name="T63" fmla="*/ 2147483646 h 704"/>
                <a:gd name="T64" fmla="*/ 25745079 w 149"/>
                <a:gd name="T65" fmla="*/ 1864628008 h 704"/>
                <a:gd name="T66" fmla="*/ 38557124 w 149"/>
                <a:gd name="T67" fmla="*/ 1512520132 h 704"/>
                <a:gd name="T68" fmla="*/ 42729070 w 149"/>
                <a:gd name="T69" fmla="*/ 1348752657 h 704"/>
                <a:gd name="T70" fmla="*/ 44570067 w 149"/>
                <a:gd name="T71" fmla="*/ 1135545193 h 704"/>
                <a:gd name="T72" fmla="*/ 43068530 w 149"/>
                <a:gd name="T73" fmla="*/ 888427374 h 704"/>
                <a:gd name="T74" fmla="*/ 39236487 w 149"/>
                <a:gd name="T75" fmla="*/ 647625787 h 704"/>
                <a:gd name="T76" fmla="*/ 32539701 w 149"/>
                <a:gd name="T77" fmla="*/ 410888959 h 704"/>
                <a:gd name="T78" fmla="*/ 24250511 w 149"/>
                <a:gd name="T79" fmla="*/ 212777959 h 704"/>
                <a:gd name="T80" fmla="*/ 13152375 w 149"/>
                <a:gd name="T81" fmla="*/ 67893635 h 704"/>
                <a:gd name="T82" fmla="*/ 0 w 149"/>
                <a:gd name="T83" fmla="*/ 0 h 704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149" h="704">
                  <a:moveTo>
                    <a:pt x="0" y="0"/>
                  </a:moveTo>
                  <a:lnTo>
                    <a:pt x="6" y="6"/>
                  </a:lnTo>
                  <a:lnTo>
                    <a:pt x="16" y="14"/>
                  </a:lnTo>
                  <a:lnTo>
                    <a:pt x="28" y="24"/>
                  </a:lnTo>
                  <a:lnTo>
                    <a:pt x="41" y="37"/>
                  </a:lnTo>
                  <a:lnTo>
                    <a:pt x="58" y="53"/>
                  </a:lnTo>
                  <a:lnTo>
                    <a:pt x="73" y="70"/>
                  </a:lnTo>
                  <a:lnTo>
                    <a:pt x="88" y="90"/>
                  </a:lnTo>
                  <a:lnTo>
                    <a:pt x="100" y="113"/>
                  </a:lnTo>
                  <a:lnTo>
                    <a:pt x="112" y="137"/>
                  </a:lnTo>
                  <a:lnTo>
                    <a:pt x="120" y="165"/>
                  </a:lnTo>
                  <a:lnTo>
                    <a:pt x="124" y="196"/>
                  </a:lnTo>
                  <a:lnTo>
                    <a:pt x="126" y="228"/>
                  </a:lnTo>
                  <a:lnTo>
                    <a:pt x="120" y="264"/>
                  </a:lnTo>
                  <a:lnTo>
                    <a:pt x="109" y="302"/>
                  </a:lnTo>
                  <a:lnTo>
                    <a:pt x="92" y="342"/>
                  </a:lnTo>
                  <a:lnTo>
                    <a:pt x="67" y="386"/>
                  </a:lnTo>
                  <a:lnTo>
                    <a:pt x="39" y="436"/>
                  </a:lnTo>
                  <a:lnTo>
                    <a:pt x="21" y="482"/>
                  </a:lnTo>
                  <a:lnTo>
                    <a:pt x="10" y="525"/>
                  </a:lnTo>
                  <a:lnTo>
                    <a:pt x="6" y="566"/>
                  </a:lnTo>
                  <a:lnTo>
                    <a:pt x="6" y="605"/>
                  </a:lnTo>
                  <a:lnTo>
                    <a:pt x="8" y="641"/>
                  </a:lnTo>
                  <a:lnTo>
                    <a:pt x="12" y="673"/>
                  </a:lnTo>
                  <a:lnTo>
                    <a:pt x="14" y="704"/>
                  </a:lnTo>
                  <a:lnTo>
                    <a:pt x="41" y="688"/>
                  </a:lnTo>
                  <a:lnTo>
                    <a:pt x="39" y="680"/>
                  </a:lnTo>
                  <a:lnTo>
                    <a:pt x="36" y="657"/>
                  </a:lnTo>
                  <a:lnTo>
                    <a:pt x="33" y="622"/>
                  </a:lnTo>
                  <a:lnTo>
                    <a:pt x="35" y="575"/>
                  </a:lnTo>
                  <a:lnTo>
                    <a:pt x="41" y="519"/>
                  </a:lnTo>
                  <a:lnTo>
                    <a:pt x="58" y="455"/>
                  </a:lnTo>
                  <a:lnTo>
                    <a:pt x="86" y="386"/>
                  </a:lnTo>
                  <a:lnTo>
                    <a:pt x="129" y="313"/>
                  </a:lnTo>
                  <a:lnTo>
                    <a:pt x="143" y="279"/>
                  </a:lnTo>
                  <a:lnTo>
                    <a:pt x="149" y="235"/>
                  </a:lnTo>
                  <a:lnTo>
                    <a:pt x="144" y="184"/>
                  </a:lnTo>
                  <a:lnTo>
                    <a:pt x="131" y="134"/>
                  </a:lnTo>
                  <a:lnTo>
                    <a:pt x="109" y="85"/>
                  </a:lnTo>
                  <a:lnTo>
                    <a:pt x="81" y="44"/>
                  </a:lnTo>
                  <a:lnTo>
                    <a:pt x="44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3" name="Freeform 43"/>
            <p:cNvSpPr>
              <a:spLocks/>
            </p:cNvSpPr>
            <p:nvPr userDrawn="1"/>
          </p:nvSpPr>
          <p:spPr bwMode="ltGray">
            <a:xfrm>
              <a:off x="0" y="1848"/>
              <a:ext cx="36" cy="132"/>
            </a:xfrm>
            <a:custGeom>
              <a:avLst/>
              <a:gdLst>
                <a:gd name="T0" fmla="*/ 0 w 36"/>
                <a:gd name="T1" fmla="*/ 0 h 132"/>
                <a:gd name="T2" fmla="*/ 36 w 36"/>
                <a:gd name="T3" fmla="*/ 12 h 132"/>
                <a:gd name="T4" fmla="*/ 0 w 36"/>
                <a:gd name="T5" fmla="*/ 132 h 132"/>
                <a:gd name="T6" fmla="*/ 0 w 36"/>
                <a:gd name="T7" fmla="*/ 0 h 13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6" h="132">
                  <a:moveTo>
                    <a:pt x="0" y="0"/>
                  </a:moveTo>
                  <a:lnTo>
                    <a:pt x="36" y="12"/>
                  </a:lnTo>
                  <a:lnTo>
                    <a:pt x="0" y="1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31791" name="Rectangle 47"/>
          <p:cNvSpPr>
            <a:spLocks noGrp="1" noChangeArrowheads="1"/>
          </p:cNvSpPr>
          <p:nvPr>
            <p:ph type="ctrTitle"/>
          </p:nvPr>
        </p:nvSpPr>
        <p:spPr>
          <a:xfrm>
            <a:off x="2455864" y="447675"/>
            <a:ext cx="6192837" cy="2686050"/>
          </a:xfrm>
        </p:spPr>
        <p:txBody>
          <a:bodyPr/>
          <a:lstStyle>
            <a:lvl1pPr>
              <a:defRPr sz="3900" b="1"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31792" name="Rectangle 48"/>
          <p:cNvSpPr>
            <a:spLocks noGrp="1" noChangeArrowheads="1"/>
          </p:cNvSpPr>
          <p:nvPr>
            <p:ph type="subTitle" idx="1"/>
          </p:nvPr>
        </p:nvSpPr>
        <p:spPr>
          <a:xfrm>
            <a:off x="2489200" y="3209925"/>
            <a:ext cx="6146800" cy="1114425"/>
          </a:xfrm>
        </p:spPr>
        <p:txBody>
          <a:bodyPr/>
          <a:lstStyle>
            <a:lvl1pPr marL="0" indent="0" algn="ctr">
              <a:buFontTx/>
              <a:buNone/>
              <a:defRPr b="1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46" name="Rectangle 4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4686300"/>
            <a:ext cx="2133600" cy="342900"/>
          </a:xfrm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47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48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D7E626C8-5B29-4514-AFAC-15252DB56F9C}" type="slidenum">
              <a:rPr lang="en-US" altLang="en-US" smtClean="0">
                <a:cs typeface="Arial" panose="020B0604020202020204" pitchFamily="34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280027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697B2A80-524E-4B7E-A131-D411D15A3361}" type="slidenum">
              <a:rPr lang="en-US" altLang="en-US" smtClean="0">
                <a:cs typeface="Arial" panose="020B0604020202020204" pitchFamily="34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819561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312B0E85-1B62-48B4-80A1-8D6268AE3371}" type="slidenum">
              <a:rPr lang="en-US" altLang="en-US" smtClean="0">
                <a:cs typeface="Arial" panose="020B0604020202020204" pitchFamily="34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146433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42085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42085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7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BD2A158E-4CEB-46FB-9714-478AC21358F9}" type="slidenum">
              <a:rPr lang="en-US" altLang="en-US" smtClean="0">
                <a:cs typeface="Arial" panose="020B0604020202020204" pitchFamily="34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549285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8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9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484AC91B-697B-4299-BD1E-45501C939FAF}" type="slidenum">
              <a:rPr lang="en-US" altLang="en-US" smtClean="0">
                <a:cs typeface="Arial" panose="020B0604020202020204" pitchFamily="34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626195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4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5FFD2B22-5895-41E7-8842-8FAFCDCACD8B}" type="slidenum">
              <a:rPr lang="en-US" altLang="en-US" smtClean="0">
                <a:cs typeface="Arial" panose="020B0604020202020204" pitchFamily="34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34399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3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4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29C41617-B7A6-4ED5-8A33-0DD8A408D70E}" type="slidenum">
              <a:rPr lang="en-US" altLang="en-US" smtClean="0">
                <a:cs typeface="Arial" panose="020B0604020202020204" pitchFamily="34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846163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7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9ECDA681-8DA0-4805-BE19-0BCDE2399E19}" type="slidenum">
              <a:rPr lang="en-US" altLang="en-US" smtClean="0">
                <a:cs typeface="Arial" panose="020B0604020202020204" pitchFamily="34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931091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7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FC4FEEDE-14AC-4AFD-B382-FB5EC3213DF9}" type="slidenum">
              <a:rPr lang="en-US" altLang="en-US" smtClean="0">
                <a:cs typeface="Arial" panose="020B0604020202020204" pitchFamily="34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686835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D591B6EC-66AF-47F4-899F-683FA3B2DCC1}" type="slidenum">
              <a:rPr lang="en-US" altLang="en-US" smtClean="0">
                <a:cs typeface="Arial" panose="020B0604020202020204" pitchFamily="34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041865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6226" y="77391"/>
            <a:ext cx="2060575" cy="44648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2913" y="77391"/>
            <a:ext cx="6030912" cy="44648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0EED7D6B-DD69-4E85-BBD1-7B4F5911D4F8}" type="slidenum">
              <a:rPr lang="en-US" altLang="en-US" smtClean="0">
                <a:cs typeface="Arial" panose="020B0604020202020204" pitchFamily="34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187366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1" y="0"/>
            <a:ext cx="8805863" cy="5143500"/>
            <a:chOff x="0" y="0"/>
            <a:chExt cx="5547" cy="4320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 rot="-215207">
              <a:off x="3690" y="234"/>
              <a:ext cx="1857" cy="3625"/>
              <a:chOff x="3010" y="778"/>
              <a:chExt cx="1857" cy="3625"/>
            </a:xfrm>
          </p:grpSpPr>
          <p:sp>
            <p:nvSpPr>
              <p:cNvPr id="39" name="Freeform 4"/>
              <p:cNvSpPr>
                <a:spLocks/>
              </p:cNvSpPr>
              <p:nvPr userDrawn="1"/>
            </p:nvSpPr>
            <p:spPr bwMode="ltGray">
              <a:xfrm rot="12185230" flipV="1">
                <a:off x="3534" y="778"/>
                <a:ext cx="1333" cy="1485"/>
              </a:xfrm>
              <a:custGeom>
                <a:avLst/>
                <a:gdLst>
                  <a:gd name="T0" fmla="*/ 567142 w 596"/>
                  <a:gd name="T1" fmla="*/ 12463502 h 666"/>
                  <a:gd name="T2" fmla="*/ 203036 w 596"/>
                  <a:gd name="T3" fmla="*/ 11478852 h 666"/>
                  <a:gd name="T4" fmla="*/ 0 w 596"/>
                  <a:gd name="T5" fmla="*/ 9726558 h 666"/>
                  <a:gd name="T6" fmla="*/ 141305 w 596"/>
                  <a:gd name="T7" fmla="*/ 7478801 h 666"/>
                  <a:gd name="T8" fmla="*/ 876600 w 596"/>
                  <a:gd name="T9" fmla="*/ 5088127 h 666"/>
                  <a:gd name="T10" fmla="*/ 2408816 w 596"/>
                  <a:gd name="T11" fmla="*/ 2825090 h 666"/>
                  <a:gd name="T12" fmla="*/ 4979578 w 596"/>
                  <a:gd name="T13" fmla="*/ 1042370 h 666"/>
                  <a:gd name="T14" fmla="*/ 8650079 w 596"/>
                  <a:gd name="T15" fmla="*/ 61081 h 666"/>
                  <a:gd name="T16" fmla="*/ 13317922 w 596"/>
                  <a:gd name="T17" fmla="*/ 303676 h 666"/>
                  <a:gd name="T18" fmla="*/ 16967200 w 596"/>
                  <a:gd name="T19" fmla="*/ 2296825 h 666"/>
                  <a:gd name="T20" fmla="*/ 19412273 w 596"/>
                  <a:gd name="T21" fmla="*/ 5562088 h 666"/>
                  <a:gd name="T22" fmla="*/ 20716256 w 596"/>
                  <a:gd name="T23" fmla="*/ 9556573 h 666"/>
                  <a:gd name="T24" fmla="*/ 20853490 w 596"/>
                  <a:gd name="T25" fmla="*/ 13775498 h 666"/>
                  <a:gd name="T26" fmla="*/ 19837831 w 596"/>
                  <a:gd name="T27" fmla="*/ 17683746 h 666"/>
                  <a:gd name="T28" fmla="*/ 17765367 w 596"/>
                  <a:gd name="T29" fmla="*/ 20703857 h 666"/>
                  <a:gd name="T30" fmla="*/ 14620342 w 596"/>
                  <a:gd name="T31" fmla="*/ 22322179 h 666"/>
                  <a:gd name="T32" fmla="*/ 13631882 w 596"/>
                  <a:gd name="T33" fmla="*/ 22179387 h 666"/>
                  <a:gd name="T34" fmla="*/ 15448238 w 596"/>
                  <a:gd name="T35" fmla="*/ 20780312 h 666"/>
                  <a:gd name="T36" fmla="*/ 16888770 w 596"/>
                  <a:gd name="T37" fmla="*/ 18319680 h 666"/>
                  <a:gd name="T38" fmla="*/ 17828607 w 596"/>
                  <a:gd name="T39" fmla="*/ 15279549 h 666"/>
                  <a:gd name="T40" fmla="*/ 18219355 w 596"/>
                  <a:gd name="T41" fmla="*/ 11962125 h 666"/>
                  <a:gd name="T42" fmla="*/ 18016472 w 596"/>
                  <a:gd name="T43" fmla="*/ 8685074 h 666"/>
                  <a:gd name="T44" fmla="*/ 17001095 w 596"/>
                  <a:gd name="T45" fmla="*/ 5859092 h 666"/>
                  <a:gd name="T46" fmla="*/ 15166234 w 596"/>
                  <a:gd name="T47" fmla="*/ 3771931 h 666"/>
                  <a:gd name="T48" fmla="*/ 11957958 w 596"/>
                  <a:gd name="T49" fmla="*/ 2517871 h 666"/>
                  <a:gd name="T50" fmla="*/ 8616993 w 596"/>
                  <a:gd name="T51" fmla="*/ 2052888 h 666"/>
                  <a:gd name="T52" fmla="*/ 6094975 w 596"/>
                  <a:gd name="T53" fmla="*/ 2383958 h 666"/>
                  <a:gd name="T54" fmla="*/ 4244688 w 596"/>
                  <a:gd name="T55" fmla="*/ 3398860 h 666"/>
                  <a:gd name="T56" fmla="*/ 2940873 w 596"/>
                  <a:gd name="T57" fmla="*/ 5011672 h 666"/>
                  <a:gd name="T58" fmla="*/ 1988460 w 596"/>
                  <a:gd name="T59" fmla="*/ 6928359 h 666"/>
                  <a:gd name="T60" fmla="*/ 1393039 w 596"/>
                  <a:gd name="T61" fmla="*/ 9149246 h 666"/>
                  <a:gd name="T62" fmla="*/ 987350 w 596"/>
                  <a:gd name="T63" fmla="*/ 11419113 h 66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596" h="666">
                    <a:moveTo>
                      <a:pt x="22" y="372"/>
                    </a:moveTo>
                    <a:lnTo>
                      <a:pt x="16" y="370"/>
                    </a:lnTo>
                    <a:lnTo>
                      <a:pt x="10" y="360"/>
                    </a:lnTo>
                    <a:lnTo>
                      <a:pt x="6" y="341"/>
                    </a:lnTo>
                    <a:lnTo>
                      <a:pt x="1" y="318"/>
                    </a:lnTo>
                    <a:lnTo>
                      <a:pt x="0" y="289"/>
                    </a:lnTo>
                    <a:lnTo>
                      <a:pt x="0" y="257"/>
                    </a:lnTo>
                    <a:lnTo>
                      <a:pt x="4" y="222"/>
                    </a:lnTo>
                    <a:lnTo>
                      <a:pt x="13" y="187"/>
                    </a:lnTo>
                    <a:lnTo>
                      <a:pt x="25" y="151"/>
                    </a:lnTo>
                    <a:lnTo>
                      <a:pt x="45" y="116"/>
                    </a:lnTo>
                    <a:lnTo>
                      <a:pt x="69" y="84"/>
                    </a:lnTo>
                    <a:lnTo>
                      <a:pt x="101" y="55"/>
                    </a:lnTo>
                    <a:lnTo>
                      <a:pt x="142" y="31"/>
                    </a:lnTo>
                    <a:lnTo>
                      <a:pt x="190" y="13"/>
                    </a:lnTo>
                    <a:lnTo>
                      <a:pt x="247" y="2"/>
                    </a:lnTo>
                    <a:lnTo>
                      <a:pt x="314" y="0"/>
                    </a:lnTo>
                    <a:lnTo>
                      <a:pt x="380" y="9"/>
                    </a:lnTo>
                    <a:lnTo>
                      <a:pt x="436" y="33"/>
                    </a:lnTo>
                    <a:lnTo>
                      <a:pt x="484" y="68"/>
                    </a:lnTo>
                    <a:lnTo>
                      <a:pt x="524" y="113"/>
                    </a:lnTo>
                    <a:lnTo>
                      <a:pt x="554" y="165"/>
                    </a:lnTo>
                    <a:lnTo>
                      <a:pt x="577" y="222"/>
                    </a:lnTo>
                    <a:lnTo>
                      <a:pt x="591" y="284"/>
                    </a:lnTo>
                    <a:lnTo>
                      <a:pt x="596" y="347"/>
                    </a:lnTo>
                    <a:lnTo>
                      <a:pt x="595" y="409"/>
                    </a:lnTo>
                    <a:lnTo>
                      <a:pt x="585" y="469"/>
                    </a:lnTo>
                    <a:lnTo>
                      <a:pt x="566" y="525"/>
                    </a:lnTo>
                    <a:lnTo>
                      <a:pt x="540" y="574"/>
                    </a:lnTo>
                    <a:lnTo>
                      <a:pt x="507" y="615"/>
                    </a:lnTo>
                    <a:lnTo>
                      <a:pt x="465" y="645"/>
                    </a:lnTo>
                    <a:lnTo>
                      <a:pt x="417" y="663"/>
                    </a:lnTo>
                    <a:lnTo>
                      <a:pt x="360" y="666"/>
                    </a:lnTo>
                    <a:lnTo>
                      <a:pt x="389" y="659"/>
                    </a:lnTo>
                    <a:lnTo>
                      <a:pt x="417" y="642"/>
                    </a:lnTo>
                    <a:lnTo>
                      <a:pt x="441" y="617"/>
                    </a:lnTo>
                    <a:lnTo>
                      <a:pt x="463" y="583"/>
                    </a:lnTo>
                    <a:lnTo>
                      <a:pt x="482" y="544"/>
                    </a:lnTo>
                    <a:lnTo>
                      <a:pt x="497" y="501"/>
                    </a:lnTo>
                    <a:lnTo>
                      <a:pt x="509" y="454"/>
                    </a:lnTo>
                    <a:lnTo>
                      <a:pt x="517" y="404"/>
                    </a:lnTo>
                    <a:lnTo>
                      <a:pt x="520" y="355"/>
                    </a:lnTo>
                    <a:lnTo>
                      <a:pt x="519" y="305"/>
                    </a:lnTo>
                    <a:lnTo>
                      <a:pt x="514" y="258"/>
                    </a:lnTo>
                    <a:lnTo>
                      <a:pt x="502" y="213"/>
                    </a:lnTo>
                    <a:lnTo>
                      <a:pt x="485" y="174"/>
                    </a:lnTo>
                    <a:lnTo>
                      <a:pt x="462" y="139"/>
                    </a:lnTo>
                    <a:lnTo>
                      <a:pt x="433" y="112"/>
                    </a:lnTo>
                    <a:lnTo>
                      <a:pt x="397" y="93"/>
                    </a:lnTo>
                    <a:lnTo>
                      <a:pt x="341" y="75"/>
                    </a:lnTo>
                    <a:lnTo>
                      <a:pt x="290" y="65"/>
                    </a:lnTo>
                    <a:lnTo>
                      <a:pt x="246" y="61"/>
                    </a:lnTo>
                    <a:lnTo>
                      <a:pt x="207" y="63"/>
                    </a:lnTo>
                    <a:lnTo>
                      <a:pt x="174" y="71"/>
                    </a:lnTo>
                    <a:lnTo>
                      <a:pt x="146" y="84"/>
                    </a:lnTo>
                    <a:lnTo>
                      <a:pt x="121" y="101"/>
                    </a:lnTo>
                    <a:lnTo>
                      <a:pt x="101" y="123"/>
                    </a:lnTo>
                    <a:lnTo>
                      <a:pt x="84" y="149"/>
                    </a:lnTo>
                    <a:lnTo>
                      <a:pt x="69" y="176"/>
                    </a:lnTo>
                    <a:lnTo>
                      <a:pt x="57" y="206"/>
                    </a:lnTo>
                    <a:lnTo>
                      <a:pt x="48" y="239"/>
                    </a:lnTo>
                    <a:lnTo>
                      <a:pt x="40" y="272"/>
                    </a:lnTo>
                    <a:lnTo>
                      <a:pt x="33" y="305"/>
                    </a:lnTo>
                    <a:lnTo>
                      <a:pt x="28" y="339"/>
                    </a:lnTo>
                    <a:lnTo>
                      <a:pt x="22" y="372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0" name="Freeform 5"/>
              <p:cNvSpPr>
                <a:spLocks/>
              </p:cNvSpPr>
              <p:nvPr userDrawn="1"/>
            </p:nvSpPr>
            <p:spPr bwMode="ltGray">
              <a:xfrm rot="12185230" flipV="1">
                <a:off x="4029" y="1802"/>
                <a:ext cx="571" cy="531"/>
              </a:xfrm>
              <a:custGeom>
                <a:avLst/>
                <a:gdLst>
                  <a:gd name="T0" fmla="*/ 0 w 257"/>
                  <a:gd name="T1" fmla="*/ 0 h 237"/>
                  <a:gd name="T2" fmla="*/ 0 w 257"/>
                  <a:gd name="T3" fmla="*/ 892152 h 237"/>
                  <a:gd name="T4" fmla="*/ 105628 w 257"/>
                  <a:gd name="T5" fmla="*/ 1791204 h 237"/>
                  <a:gd name="T6" fmla="*/ 187039 w 257"/>
                  <a:gd name="T7" fmla="*/ 2684781 h 237"/>
                  <a:gd name="T8" fmla="*/ 345575 w 257"/>
                  <a:gd name="T9" fmla="*/ 3522271 h 237"/>
                  <a:gd name="T10" fmla="*/ 580751 w 257"/>
                  <a:gd name="T11" fmla="*/ 4270990 h 237"/>
                  <a:gd name="T12" fmla="*/ 864025 w 257"/>
                  <a:gd name="T13" fmla="*/ 5055315 h 237"/>
                  <a:gd name="T14" fmla="*/ 1215972 w 257"/>
                  <a:gd name="T15" fmla="*/ 5779104 h 237"/>
                  <a:gd name="T16" fmla="*/ 1635897 w 257"/>
                  <a:gd name="T17" fmla="*/ 6384746 h 237"/>
                  <a:gd name="T18" fmla="*/ 2154307 w 257"/>
                  <a:gd name="T19" fmla="*/ 6961574 h 237"/>
                  <a:gd name="T20" fmla="*/ 2760965 w 257"/>
                  <a:gd name="T21" fmla="*/ 7456051 h 237"/>
                  <a:gd name="T22" fmla="*/ 3411725 w 257"/>
                  <a:gd name="T23" fmla="*/ 7857424 h 237"/>
                  <a:gd name="T24" fmla="*/ 4212223 w 257"/>
                  <a:gd name="T25" fmla="*/ 8176165 h 237"/>
                  <a:gd name="T26" fmla="*/ 5079101 w 257"/>
                  <a:gd name="T27" fmla="*/ 8383663 h 237"/>
                  <a:gd name="T28" fmla="*/ 6050056 w 257"/>
                  <a:gd name="T29" fmla="*/ 8498272 h 237"/>
                  <a:gd name="T30" fmla="*/ 7072537 w 257"/>
                  <a:gd name="T31" fmla="*/ 8463840 h 237"/>
                  <a:gd name="T32" fmla="*/ 8262403 w 257"/>
                  <a:gd name="T33" fmla="*/ 8319654 h 237"/>
                  <a:gd name="T34" fmla="*/ 7201927 w 257"/>
                  <a:gd name="T35" fmla="*/ 8140571 h 237"/>
                  <a:gd name="T36" fmla="*/ 6263779 w 257"/>
                  <a:gd name="T37" fmla="*/ 7891670 h 237"/>
                  <a:gd name="T38" fmla="*/ 5469782 w 257"/>
                  <a:gd name="T39" fmla="*/ 7598886 h 237"/>
                  <a:gd name="T40" fmla="*/ 4759732 w 257"/>
                  <a:gd name="T41" fmla="*/ 7312753 h 237"/>
                  <a:gd name="T42" fmla="*/ 4109467 w 257"/>
                  <a:gd name="T43" fmla="*/ 6914548 h 237"/>
                  <a:gd name="T44" fmla="*/ 3603032 w 257"/>
                  <a:gd name="T45" fmla="*/ 6529102 h 237"/>
                  <a:gd name="T46" fmla="*/ 3123970 w 257"/>
                  <a:gd name="T47" fmla="*/ 6062194 h 237"/>
                  <a:gd name="T48" fmla="*/ 2701634 w 257"/>
                  <a:gd name="T49" fmla="*/ 5549902 h 237"/>
                  <a:gd name="T50" fmla="*/ 2312726 w 257"/>
                  <a:gd name="T51" fmla="*/ 5055315 h 237"/>
                  <a:gd name="T52" fmla="*/ 1967268 w 257"/>
                  <a:gd name="T53" fmla="*/ 4478485 h 237"/>
                  <a:gd name="T54" fmla="*/ 1679193 w 257"/>
                  <a:gd name="T55" fmla="*/ 3841169 h 237"/>
                  <a:gd name="T56" fmla="*/ 1386561 w 257"/>
                  <a:gd name="T57" fmla="*/ 3149612 h 237"/>
                  <a:gd name="T58" fmla="*/ 1055184 w 257"/>
                  <a:gd name="T59" fmla="*/ 2477075 h 237"/>
                  <a:gd name="T60" fmla="*/ 736297 w 257"/>
                  <a:gd name="T61" fmla="*/ 1680095 h 237"/>
                  <a:gd name="T62" fmla="*/ 388887 w 257"/>
                  <a:gd name="T63" fmla="*/ 863594 h 237"/>
                  <a:gd name="T64" fmla="*/ 0 w 257"/>
                  <a:gd name="T65" fmla="*/ 0 h 23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257" h="237">
                    <a:moveTo>
                      <a:pt x="0" y="0"/>
                    </a:moveTo>
                    <a:lnTo>
                      <a:pt x="0" y="25"/>
                    </a:lnTo>
                    <a:lnTo>
                      <a:pt x="3" y="50"/>
                    </a:lnTo>
                    <a:lnTo>
                      <a:pt x="6" y="75"/>
                    </a:lnTo>
                    <a:lnTo>
                      <a:pt x="11" y="98"/>
                    </a:lnTo>
                    <a:lnTo>
                      <a:pt x="18" y="119"/>
                    </a:lnTo>
                    <a:lnTo>
                      <a:pt x="27" y="141"/>
                    </a:lnTo>
                    <a:lnTo>
                      <a:pt x="38" y="161"/>
                    </a:lnTo>
                    <a:lnTo>
                      <a:pt x="51" y="178"/>
                    </a:lnTo>
                    <a:lnTo>
                      <a:pt x="67" y="194"/>
                    </a:lnTo>
                    <a:lnTo>
                      <a:pt x="86" y="208"/>
                    </a:lnTo>
                    <a:lnTo>
                      <a:pt x="106" y="219"/>
                    </a:lnTo>
                    <a:lnTo>
                      <a:pt x="131" y="228"/>
                    </a:lnTo>
                    <a:lnTo>
                      <a:pt x="158" y="234"/>
                    </a:lnTo>
                    <a:lnTo>
                      <a:pt x="188" y="237"/>
                    </a:lnTo>
                    <a:lnTo>
                      <a:pt x="220" y="236"/>
                    </a:lnTo>
                    <a:lnTo>
                      <a:pt x="257" y="232"/>
                    </a:lnTo>
                    <a:lnTo>
                      <a:pt x="224" y="227"/>
                    </a:lnTo>
                    <a:lnTo>
                      <a:pt x="195" y="220"/>
                    </a:lnTo>
                    <a:lnTo>
                      <a:pt x="170" y="212"/>
                    </a:lnTo>
                    <a:lnTo>
                      <a:pt x="148" y="204"/>
                    </a:lnTo>
                    <a:lnTo>
                      <a:pt x="128" y="193"/>
                    </a:lnTo>
                    <a:lnTo>
                      <a:pt x="112" y="182"/>
                    </a:lnTo>
                    <a:lnTo>
                      <a:pt x="97" y="169"/>
                    </a:lnTo>
                    <a:lnTo>
                      <a:pt x="84" y="155"/>
                    </a:lnTo>
                    <a:lnTo>
                      <a:pt x="72" y="141"/>
                    </a:lnTo>
                    <a:lnTo>
                      <a:pt x="61" y="125"/>
                    </a:lnTo>
                    <a:lnTo>
                      <a:pt x="52" y="107"/>
                    </a:lnTo>
                    <a:lnTo>
                      <a:pt x="43" y="88"/>
                    </a:lnTo>
                    <a:lnTo>
                      <a:pt x="33" y="69"/>
                    </a:lnTo>
                    <a:lnTo>
                      <a:pt x="23" y="47"/>
                    </a:lnTo>
                    <a:lnTo>
                      <a:pt x="12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1" name="Freeform 6"/>
              <p:cNvSpPr>
                <a:spLocks/>
              </p:cNvSpPr>
              <p:nvPr userDrawn="1"/>
            </p:nvSpPr>
            <p:spPr bwMode="ltGray">
              <a:xfrm rot="12185230" flipV="1">
                <a:off x="3639" y="2167"/>
                <a:ext cx="277" cy="249"/>
              </a:xfrm>
              <a:custGeom>
                <a:avLst/>
                <a:gdLst>
                  <a:gd name="T0" fmla="*/ 2655159 w 124"/>
                  <a:gd name="T1" fmla="*/ 0 h 110"/>
                  <a:gd name="T2" fmla="*/ 4278815 w 124"/>
                  <a:gd name="T3" fmla="*/ 4416162 h 110"/>
                  <a:gd name="T4" fmla="*/ 4140542 w 124"/>
                  <a:gd name="T5" fmla="*/ 4380218 h 110"/>
                  <a:gd name="T6" fmla="*/ 3691380 w 124"/>
                  <a:gd name="T7" fmla="*/ 4309905 h 110"/>
                  <a:gd name="T8" fmla="*/ 3075203 w 124"/>
                  <a:gd name="T9" fmla="*/ 4143077 h 110"/>
                  <a:gd name="T10" fmla="*/ 2352105 w 124"/>
                  <a:gd name="T11" fmla="*/ 4055583 h 110"/>
                  <a:gd name="T12" fmla="*/ 1562519 w 124"/>
                  <a:gd name="T13" fmla="*/ 3981340 h 110"/>
                  <a:gd name="T14" fmla="*/ 863277 w 124"/>
                  <a:gd name="T15" fmla="*/ 4023317 h 110"/>
                  <a:gd name="T16" fmla="*/ 313119 w 124"/>
                  <a:gd name="T17" fmla="*/ 4182351 h 110"/>
                  <a:gd name="T18" fmla="*/ 0 w 124"/>
                  <a:gd name="T19" fmla="*/ 4511158 h 110"/>
                  <a:gd name="T20" fmla="*/ 140169 w 124"/>
                  <a:gd name="T21" fmla="*/ 4023317 h 110"/>
                  <a:gd name="T22" fmla="*/ 275867 w 124"/>
                  <a:gd name="T23" fmla="*/ 3639192 h 110"/>
                  <a:gd name="T24" fmla="*/ 554340 w 124"/>
                  <a:gd name="T25" fmla="*/ 3366086 h 110"/>
                  <a:gd name="T26" fmla="*/ 863277 w 124"/>
                  <a:gd name="T27" fmla="*/ 3111821 h 110"/>
                  <a:gd name="T28" fmla="*/ 1238324 w 124"/>
                  <a:gd name="T29" fmla="*/ 2949167 h 110"/>
                  <a:gd name="T30" fmla="*/ 1624768 w 124"/>
                  <a:gd name="T31" fmla="*/ 2910593 h 110"/>
                  <a:gd name="T32" fmla="*/ 2038917 w 124"/>
                  <a:gd name="T33" fmla="*/ 2910593 h 110"/>
                  <a:gd name="T34" fmla="*/ 2487768 w 124"/>
                  <a:gd name="T35" fmla="*/ 3038065 h 110"/>
                  <a:gd name="T36" fmla="*/ 2515859 w 124"/>
                  <a:gd name="T37" fmla="*/ 2910593 h 110"/>
                  <a:gd name="T38" fmla="*/ 2404778 w 124"/>
                  <a:gd name="T39" fmla="*/ 2295579 h 110"/>
                  <a:gd name="T40" fmla="*/ 2314829 w 124"/>
                  <a:gd name="T41" fmla="*/ 1557393 h 110"/>
                  <a:gd name="T42" fmla="*/ 2239898 w 124"/>
                  <a:gd name="T43" fmla="*/ 1232473 h 110"/>
                  <a:gd name="T44" fmla="*/ 2179088 w 124"/>
                  <a:gd name="T45" fmla="*/ 1232473 h 110"/>
                  <a:gd name="T46" fmla="*/ 2101668 w 124"/>
                  <a:gd name="T47" fmla="*/ 1190521 h 110"/>
                  <a:gd name="T48" fmla="*/ 2038917 w 124"/>
                  <a:gd name="T49" fmla="*/ 1070526 h 110"/>
                  <a:gd name="T50" fmla="*/ 1961544 w 124"/>
                  <a:gd name="T51" fmla="*/ 942322 h 110"/>
                  <a:gd name="T52" fmla="*/ 1961544 w 124"/>
                  <a:gd name="T53" fmla="*/ 776991 h 110"/>
                  <a:gd name="T54" fmla="*/ 2038917 w 124"/>
                  <a:gd name="T55" fmla="*/ 575554 h 110"/>
                  <a:gd name="T56" fmla="*/ 2267618 w 124"/>
                  <a:gd name="T57" fmla="*/ 329518 h 110"/>
                  <a:gd name="T58" fmla="*/ 2655159 w 124"/>
                  <a:gd name="T59" fmla="*/ 0 h 110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124" h="110">
                    <a:moveTo>
                      <a:pt x="77" y="0"/>
                    </a:moveTo>
                    <a:lnTo>
                      <a:pt x="124" y="108"/>
                    </a:lnTo>
                    <a:lnTo>
                      <a:pt x="120" y="107"/>
                    </a:lnTo>
                    <a:lnTo>
                      <a:pt x="107" y="105"/>
                    </a:lnTo>
                    <a:lnTo>
                      <a:pt x="89" y="101"/>
                    </a:lnTo>
                    <a:lnTo>
                      <a:pt x="68" y="99"/>
                    </a:lnTo>
                    <a:lnTo>
                      <a:pt x="45" y="97"/>
                    </a:lnTo>
                    <a:lnTo>
                      <a:pt x="25" y="98"/>
                    </a:lnTo>
                    <a:lnTo>
                      <a:pt x="9" y="102"/>
                    </a:lnTo>
                    <a:lnTo>
                      <a:pt x="0" y="110"/>
                    </a:lnTo>
                    <a:lnTo>
                      <a:pt x="4" y="98"/>
                    </a:lnTo>
                    <a:lnTo>
                      <a:pt x="8" y="89"/>
                    </a:lnTo>
                    <a:lnTo>
                      <a:pt x="16" y="82"/>
                    </a:lnTo>
                    <a:lnTo>
                      <a:pt x="25" y="76"/>
                    </a:lnTo>
                    <a:lnTo>
                      <a:pt x="36" y="72"/>
                    </a:lnTo>
                    <a:lnTo>
                      <a:pt x="47" y="71"/>
                    </a:lnTo>
                    <a:lnTo>
                      <a:pt x="59" y="71"/>
                    </a:lnTo>
                    <a:lnTo>
                      <a:pt x="72" y="74"/>
                    </a:lnTo>
                    <a:lnTo>
                      <a:pt x="73" y="71"/>
                    </a:lnTo>
                    <a:lnTo>
                      <a:pt x="70" y="56"/>
                    </a:lnTo>
                    <a:lnTo>
                      <a:pt x="67" y="38"/>
                    </a:lnTo>
                    <a:lnTo>
                      <a:pt x="65" y="30"/>
                    </a:lnTo>
                    <a:lnTo>
                      <a:pt x="63" y="30"/>
                    </a:lnTo>
                    <a:lnTo>
                      <a:pt x="61" y="29"/>
                    </a:lnTo>
                    <a:lnTo>
                      <a:pt x="59" y="26"/>
                    </a:lnTo>
                    <a:lnTo>
                      <a:pt x="57" y="23"/>
                    </a:lnTo>
                    <a:lnTo>
                      <a:pt x="57" y="19"/>
                    </a:lnTo>
                    <a:lnTo>
                      <a:pt x="59" y="14"/>
                    </a:lnTo>
                    <a:lnTo>
                      <a:pt x="66" y="8"/>
                    </a:lnTo>
                    <a:lnTo>
                      <a:pt x="77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2" name="Freeform 7"/>
              <p:cNvSpPr>
                <a:spLocks/>
              </p:cNvSpPr>
              <p:nvPr userDrawn="1"/>
            </p:nvSpPr>
            <p:spPr bwMode="ltGray">
              <a:xfrm rot="12185230" flipV="1">
                <a:off x="3979" y="977"/>
                <a:ext cx="245" cy="347"/>
              </a:xfrm>
              <a:custGeom>
                <a:avLst/>
                <a:gdLst>
                  <a:gd name="T0" fmla="*/ 0 w 109"/>
                  <a:gd name="T1" fmla="*/ 0 h 156"/>
                  <a:gd name="T2" fmla="*/ 184384 w 109"/>
                  <a:gd name="T3" fmla="*/ 26412 h 156"/>
                  <a:gd name="T4" fmla="*/ 664656 w 109"/>
                  <a:gd name="T5" fmla="*/ 157098 h 156"/>
                  <a:gd name="T6" fmla="*/ 1382661 w 109"/>
                  <a:gd name="T7" fmla="*/ 394408 h 156"/>
                  <a:gd name="T8" fmla="*/ 2158560 w 109"/>
                  <a:gd name="T9" fmla="*/ 777284 h 156"/>
                  <a:gd name="T10" fmla="*/ 2906921 w 109"/>
                  <a:gd name="T11" fmla="*/ 1438224 h 156"/>
                  <a:gd name="T12" fmla="*/ 3593608 w 109"/>
                  <a:gd name="T13" fmla="*/ 2315627 h 156"/>
                  <a:gd name="T14" fmla="*/ 4009196 w 109"/>
                  <a:gd name="T15" fmla="*/ 3523229 h 156"/>
                  <a:gd name="T16" fmla="*/ 4075128 w 109"/>
                  <a:gd name="T17" fmla="*/ 5090962 h 156"/>
                  <a:gd name="T18" fmla="*/ 3919984 w 109"/>
                  <a:gd name="T19" fmla="*/ 5090962 h 156"/>
                  <a:gd name="T20" fmla="*/ 3706268 w 109"/>
                  <a:gd name="T21" fmla="*/ 5090962 h 156"/>
                  <a:gd name="T22" fmla="*/ 3476494 w 109"/>
                  <a:gd name="T23" fmla="*/ 5090962 h 156"/>
                  <a:gd name="T24" fmla="*/ 3261406 w 109"/>
                  <a:gd name="T25" fmla="*/ 5032301 h 156"/>
                  <a:gd name="T26" fmla="*/ 3025557 w 109"/>
                  <a:gd name="T27" fmla="*/ 4986790 h 156"/>
                  <a:gd name="T28" fmla="*/ 2759125 w 109"/>
                  <a:gd name="T29" fmla="*/ 4901631 h 156"/>
                  <a:gd name="T30" fmla="*/ 2461490 w 109"/>
                  <a:gd name="T31" fmla="*/ 4735102 h 156"/>
                  <a:gd name="T32" fmla="*/ 2158560 w 109"/>
                  <a:gd name="T33" fmla="*/ 4531115 h 156"/>
                  <a:gd name="T34" fmla="*/ 1975323 w 109"/>
                  <a:gd name="T35" fmla="*/ 4110070 h 156"/>
                  <a:gd name="T36" fmla="*/ 1975323 w 109"/>
                  <a:gd name="T37" fmla="*/ 3620267 h 156"/>
                  <a:gd name="T38" fmla="*/ 2093833 w 109"/>
                  <a:gd name="T39" fmla="*/ 3140959 h 156"/>
                  <a:gd name="T40" fmla="*/ 2211341 w 109"/>
                  <a:gd name="T41" fmla="*/ 2612899 h 156"/>
                  <a:gd name="T42" fmla="*/ 2093833 w 109"/>
                  <a:gd name="T43" fmla="*/ 2024945 h 156"/>
                  <a:gd name="T44" fmla="*/ 1796879 w 109"/>
                  <a:gd name="T45" fmla="*/ 1412074 h 156"/>
                  <a:gd name="T46" fmla="*/ 1160859 w 109"/>
                  <a:gd name="T47" fmla="*/ 743572 h 156"/>
                  <a:gd name="T48" fmla="*/ 0 w 109"/>
                  <a:gd name="T49" fmla="*/ 0 h 15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09" h="156">
                    <a:moveTo>
                      <a:pt x="0" y="0"/>
                    </a:moveTo>
                    <a:lnTo>
                      <a:pt x="5" y="1"/>
                    </a:lnTo>
                    <a:lnTo>
                      <a:pt x="18" y="5"/>
                    </a:lnTo>
                    <a:lnTo>
                      <a:pt x="37" y="12"/>
                    </a:lnTo>
                    <a:lnTo>
                      <a:pt x="58" y="24"/>
                    </a:lnTo>
                    <a:lnTo>
                      <a:pt x="78" y="44"/>
                    </a:lnTo>
                    <a:lnTo>
                      <a:pt x="96" y="71"/>
                    </a:lnTo>
                    <a:lnTo>
                      <a:pt x="107" y="108"/>
                    </a:lnTo>
                    <a:lnTo>
                      <a:pt x="109" y="156"/>
                    </a:lnTo>
                    <a:lnTo>
                      <a:pt x="105" y="156"/>
                    </a:lnTo>
                    <a:lnTo>
                      <a:pt x="99" y="156"/>
                    </a:lnTo>
                    <a:lnTo>
                      <a:pt x="93" y="156"/>
                    </a:lnTo>
                    <a:lnTo>
                      <a:pt x="87" y="154"/>
                    </a:lnTo>
                    <a:lnTo>
                      <a:pt x="81" y="153"/>
                    </a:lnTo>
                    <a:lnTo>
                      <a:pt x="74" y="150"/>
                    </a:lnTo>
                    <a:lnTo>
                      <a:pt x="66" y="145"/>
                    </a:lnTo>
                    <a:lnTo>
                      <a:pt x="58" y="139"/>
                    </a:lnTo>
                    <a:lnTo>
                      <a:pt x="53" y="126"/>
                    </a:lnTo>
                    <a:lnTo>
                      <a:pt x="53" y="111"/>
                    </a:lnTo>
                    <a:lnTo>
                      <a:pt x="56" y="96"/>
                    </a:lnTo>
                    <a:lnTo>
                      <a:pt x="59" y="80"/>
                    </a:lnTo>
                    <a:lnTo>
                      <a:pt x="56" y="62"/>
                    </a:lnTo>
                    <a:lnTo>
                      <a:pt x="48" y="43"/>
                    </a:lnTo>
                    <a:lnTo>
                      <a:pt x="31" y="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3" name="Freeform 8"/>
              <p:cNvSpPr>
                <a:spLocks/>
              </p:cNvSpPr>
              <p:nvPr userDrawn="1"/>
            </p:nvSpPr>
            <p:spPr bwMode="ltGray">
              <a:xfrm rot="12185230" flipV="1">
                <a:off x="3845" y="2207"/>
                <a:ext cx="103" cy="209"/>
              </a:xfrm>
              <a:custGeom>
                <a:avLst/>
                <a:gdLst>
                  <a:gd name="T0" fmla="*/ 1099476 w 46"/>
                  <a:gd name="T1" fmla="*/ 0 h 94"/>
                  <a:gd name="T2" fmla="*/ 716007 w 46"/>
                  <a:gd name="T3" fmla="*/ 1228669 h 94"/>
                  <a:gd name="T4" fmla="*/ 539044 w 46"/>
                  <a:gd name="T5" fmla="*/ 2016712 h 94"/>
                  <a:gd name="T6" fmla="*/ 396232 w 46"/>
                  <a:gd name="T7" fmla="*/ 2565813 h 94"/>
                  <a:gd name="T8" fmla="*/ 0 w 46"/>
                  <a:gd name="T9" fmla="*/ 3053076 h 94"/>
                  <a:gd name="T10" fmla="*/ 424716 w 46"/>
                  <a:gd name="T11" fmla="*/ 2860229 h 94"/>
                  <a:gd name="T12" fmla="*/ 823440 w 46"/>
                  <a:gd name="T13" fmla="*/ 2598546 h 94"/>
                  <a:gd name="T14" fmla="*/ 1143210 w 46"/>
                  <a:gd name="T15" fmla="*/ 2232476 h 94"/>
                  <a:gd name="T16" fmla="*/ 1431839 w 46"/>
                  <a:gd name="T17" fmla="*/ 1850697 h 94"/>
                  <a:gd name="T18" fmla="*/ 1603233 w 46"/>
                  <a:gd name="T19" fmla="*/ 1431779 h 94"/>
                  <a:gd name="T20" fmla="*/ 1638419 w 46"/>
                  <a:gd name="T21" fmla="*/ 977019 h 94"/>
                  <a:gd name="T22" fmla="*/ 1488525 w 46"/>
                  <a:gd name="T23" fmla="*/ 477841 h 94"/>
                  <a:gd name="T24" fmla="*/ 1099476 w 46"/>
                  <a:gd name="T25" fmla="*/ 0 h 9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6" h="94">
                    <a:moveTo>
                      <a:pt x="31" y="0"/>
                    </a:moveTo>
                    <a:lnTo>
                      <a:pt x="20" y="38"/>
                    </a:lnTo>
                    <a:lnTo>
                      <a:pt x="15" y="62"/>
                    </a:lnTo>
                    <a:lnTo>
                      <a:pt x="11" y="79"/>
                    </a:lnTo>
                    <a:lnTo>
                      <a:pt x="0" y="94"/>
                    </a:lnTo>
                    <a:lnTo>
                      <a:pt x="12" y="88"/>
                    </a:lnTo>
                    <a:lnTo>
                      <a:pt x="23" y="80"/>
                    </a:lnTo>
                    <a:lnTo>
                      <a:pt x="32" y="69"/>
                    </a:lnTo>
                    <a:lnTo>
                      <a:pt x="40" y="57"/>
                    </a:lnTo>
                    <a:lnTo>
                      <a:pt x="45" y="44"/>
                    </a:lnTo>
                    <a:lnTo>
                      <a:pt x="46" y="30"/>
                    </a:lnTo>
                    <a:lnTo>
                      <a:pt x="42" y="15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4" name="Freeform 9"/>
              <p:cNvSpPr>
                <a:spLocks/>
              </p:cNvSpPr>
              <p:nvPr userDrawn="1"/>
            </p:nvSpPr>
            <p:spPr bwMode="ltGray">
              <a:xfrm rot="12185230" flipV="1">
                <a:off x="3895" y="1325"/>
                <a:ext cx="120" cy="90"/>
              </a:xfrm>
              <a:custGeom>
                <a:avLst/>
                <a:gdLst>
                  <a:gd name="T0" fmla="*/ 0 w 54"/>
                  <a:gd name="T1" fmla="*/ 0 h 40"/>
                  <a:gd name="T2" fmla="*/ 26238 w 54"/>
                  <a:gd name="T3" fmla="*/ 36860 h 40"/>
                  <a:gd name="T4" fmla="*/ 187871 w 54"/>
                  <a:gd name="T5" fmla="*/ 119763 h 40"/>
                  <a:gd name="T6" fmla="*/ 417491 w 54"/>
                  <a:gd name="T7" fmla="*/ 306216 h 40"/>
                  <a:gd name="T8" fmla="*/ 677891 w 54"/>
                  <a:gd name="T9" fmla="*/ 455150 h 40"/>
                  <a:gd name="T10" fmla="*/ 927758 w 54"/>
                  <a:gd name="T11" fmla="*/ 574808 h 40"/>
                  <a:gd name="T12" fmla="*/ 1220884 w 54"/>
                  <a:gd name="T13" fmla="*/ 645748 h 40"/>
                  <a:gd name="T14" fmla="*/ 1480162 w 54"/>
                  <a:gd name="T15" fmla="*/ 688986 h 40"/>
                  <a:gd name="T16" fmla="*/ 1741862 w 54"/>
                  <a:gd name="T17" fmla="*/ 606301 h 40"/>
                  <a:gd name="T18" fmla="*/ 1708524 w 54"/>
                  <a:gd name="T19" fmla="*/ 944683 h 40"/>
                  <a:gd name="T20" fmla="*/ 1612169 w 54"/>
                  <a:gd name="T21" fmla="*/ 1250645 h 40"/>
                  <a:gd name="T22" fmla="*/ 1421907 w 54"/>
                  <a:gd name="T23" fmla="*/ 1452933 h 40"/>
                  <a:gd name="T24" fmla="*/ 1187180 w 54"/>
                  <a:gd name="T25" fmla="*/ 1519180 h 40"/>
                  <a:gd name="T26" fmla="*/ 901640 w 54"/>
                  <a:gd name="T27" fmla="*/ 1483891 h 40"/>
                  <a:gd name="T28" fmla="*/ 607813 w 54"/>
                  <a:gd name="T29" fmla="*/ 1213274 h 40"/>
                  <a:gd name="T30" fmla="*/ 320118 w 54"/>
                  <a:gd name="T31" fmla="*/ 755543 h 40"/>
                  <a:gd name="T32" fmla="*/ 0 w 54"/>
                  <a:gd name="T33" fmla="*/ 0 h 4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54" h="40">
                    <a:moveTo>
                      <a:pt x="0" y="0"/>
                    </a:moveTo>
                    <a:lnTo>
                      <a:pt x="1" y="1"/>
                    </a:lnTo>
                    <a:lnTo>
                      <a:pt x="6" y="3"/>
                    </a:lnTo>
                    <a:lnTo>
                      <a:pt x="13" y="8"/>
                    </a:lnTo>
                    <a:lnTo>
                      <a:pt x="21" y="12"/>
                    </a:lnTo>
                    <a:lnTo>
                      <a:pt x="29" y="15"/>
                    </a:lnTo>
                    <a:lnTo>
                      <a:pt x="38" y="17"/>
                    </a:lnTo>
                    <a:lnTo>
                      <a:pt x="46" y="18"/>
                    </a:lnTo>
                    <a:lnTo>
                      <a:pt x="54" y="16"/>
                    </a:lnTo>
                    <a:lnTo>
                      <a:pt x="53" y="25"/>
                    </a:lnTo>
                    <a:lnTo>
                      <a:pt x="50" y="33"/>
                    </a:lnTo>
                    <a:lnTo>
                      <a:pt x="44" y="38"/>
                    </a:lnTo>
                    <a:lnTo>
                      <a:pt x="37" y="40"/>
                    </a:lnTo>
                    <a:lnTo>
                      <a:pt x="28" y="39"/>
                    </a:lnTo>
                    <a:lnTo>
                      <a:pt x="19" y="32"/>
                    </a:lnTo>
                    <a:lnTo>
                      <a:pt x="10" y="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5" name="Freeform 10"/>
              <p:cNvSpPr>
                <a:spLocks/>
              </p:cNvSpPr>
              <p:nvPr userDrawn="1"/>
            </p:nvSpPr>
            <p:spPr bwMode="ltGray">
              <a:xfrm rot="12185230" flipV="1">
                <a:off x="3010" y="2344"/>
                <a:ext cx="330" cy="2059"/>
              </a:xfrm>
              <a:custGeom>
                <a:avLst/>
                <a:gdLst>
                  <a:gd name="T0" fmla="*/ 0 w 149"/>
                  <a:gd name="T1" fmla="*/ 0 h 704"/>
                  <a:gd name="T2" fmla="*/ 181653 w 149"/>
                  <a:gd name="T3" fmla="*/ 7093357 h 704"/>
                  <a:gd name="T4" fmla="*/ 490836 w 149"/>
                  <a:gd name="T5" fmla="*/ 16083563 h 704"/>
                  <a:gd name="T6" fmla="*/ 860241 w 149"/>
                  <a:gd name="T7" fmla="*/ 27482403 h 704"/>
                  <a:gd name="T8" fmla="*/ 1269570 w 149"/>
                  <a:gd name="T9" fmla="*/ 42311897 h 704"/>
                  <a:gd name="T10" fmla="*/ 1780866 w 149"/>
                  <a:gd name="T11" fmla="*/ 60676314 h 704"/>
                  <a:gd name="T12" fmla="*/ 2257915 w 149"/>
                  <a:gd name="T13" fmla="*/ 80378221 h 704"/>
                  <a:gd name="T14" fmla="*/ 2717958 w 149"/>
                  <a:gd name="T15" fmla="*/ 103004224 h 704"/>
                  <a:gd name="T16" fmla="*/ 3075790 w 149"/>
                  <a:gd name="T17" fmla="*/ 129248791 h 704"/>
                  <a:gd name="T18" fmla="*/ 3452755 w 149"/>
                  <a:gd name="T19" fmla="*/ 157136106 h 704"/>
                  <a:gd name="T20" fmla="*/ 3702841 w 149"/>
                  <a:gd name="T21" fmla="*/ 189280992 h 704"/>
                  <a:gd name="T22" fmla="*/ 3831282 w 149"/>
                  <a:gd name="T23" fmla="*/ 224498883 h 704"/>
                  <a:gd name="T24" fmla="*/ 3887438 w 149"/>
                  <a:gd name="T25" fmla="*/ 261313472 h 704"/>
                  <a:gd name="T26" fmla="*/ 3702841 w 149"/>
                  <a:gd name="T27" fmla="*/ 302446668 h 704"/>
                  <a:gd name="T28" fmla="*/ 3359400 w 149"/>
                  <a:gd name="T29" fmla="*/ 345995945 h 704"/>
                  <a:gd name="T30" fmla="*/ 2842323 w 149"/>
                  <a:gd name="T31" fmla="*/ 391792641 h 704"/>
                  <a:gd name="T32" fmla="*/ 2061650 w 149"/>
                  <a:gd name="T33" fmla="*/ 442263145 h 704"/>
                  <a:gd name="T34" fmla="*/ 1194839 w 149"/>
                  <a:gd name="T35" fmla="*/ 499464899 h 704"/>
                  <a:gd name="T36" fmla="*/ 652403 w 149"/>
                  <a:gd name="T37" fmla="*/ 552403228 h 704"/>
                  <a:gd name="T38" fmla="*/ 309228 w 149"/>
                  <a:gd name="T39" fmla="*/ 601273895 h 704"/>
                  <a:gd name="T40" fmla="*/ 181653 w 149"/>
                  <a:gd name="T41" fmla="*/ 648297287 h 704"/>
                  <a:gd name="T42" fmla="*/ 181653 w 149"/>
                  <a:gd name="T43" fmla="*/ 693001918 h 704"/>
                  <a:gd name="T44" fmla="*/ 252421 w 149"/>
                  <a:gd name="T45" fmla="*/ 734542734 h 704"/>
                  <a:gd name="T46" fmla="*/ 378038 w 149"/>
                  <a:gd name="T47" fmla="*/ 770998739 h 704"/>
                  <a:gd name="T48" fmla="*/ 434683 w 149"/>
                  <a:gd name="T49" fmla="*/ 806623448 h 704"/>
                  <a:gd name="T50" fmla="*/ 1269570 w 149"/>
                  <a:gd name="T51" fmla="*/ 788253317 h 704"/>
                  <a:gd name="T52" fmla="*/ 1194839 w 149"/>
                  <a:gd name="T53" fmla="*/ 779140838 h 704"/>
                  <a:gd name="T54" fmla="*/ 1112740 w 149"/>
                  <a:gd name="T55" fmla="*/ 752895826 h 704"/>
                  <a:gd name="T56" fmla="*/ 1019483 w 149"/>
                  <a:gd name="T57" fmla="*/ 712559399 h 704"/>
                  <a:gd name="T58" fmla="*/ 1087086 w 149"/>
                  <a:gd name="T59" fmla="*/ 658881816 h 704"/>
                  <a:gd name="T60" fmla="*/ 1269570 w 149"/>
                  <a:gd name="T61" fmla="*/ 594714974 h 704"/>
                  <a:gd name="T62" fmla="*/ 1780866 w 149"/>
                  <a:gd name="T63" fmla="*/ 521448266 h 704"/>
                  <a:gd name="T64" fmla="*/ 2646288 w 149"/>
                  <a:gd name="T65" fmla="*/ 442263145 h 704"/>
                  <a:gd name="T66" fmla="*/ 3981277 w 149"/>
                  <a:gd name="T67" fmla="*/ 358460043 h 704"/>
                  <a:gd name="T68" fmla="*/ 4415951 w 149"/>
                  <a:gd name="T69" fmla="*/ 319701474 h 704"/>
                  <a:gd name="T70" fmla="*/ 4597954 w 149"/>
                  <a:gd name="T71" fmla="*/ 269108296 h 704"/>
                  <a:gd name="T72" fmla="*/ 4446870 w 149"/>
                  <a:gd name="T73" fmla="*/ 210718423 h 704"/>
                  <a:gd name="T74" fmla="*/ 4037457 w 149"/>
                  <a:gd name="T75" fmla="*/ 153516659 h 704"/>
                  <a:gd name="T76" fmla="*/ 3359400 w 149"/>
                  <a:gd name="T77" fmla="*/ 97505258 h 704"/>
                  <a:gd name="T78" fmla="*/ 2490034 w 149"/>
                  <a:gd name="T79" fmla="*/ 50514795 h 704"/>
                  <a:gd name="T80" fmla="*/ 1351133 w 149"/>
                  <a:gd name="T81" fmla="*/ 16083563 h 704"/>
                  <a:gd name="T82" fmla="*/ 0 w 149"/>
                  <a:gd name="T83" fmla="*/ 0 h 704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149" h="704">
                    <a:moveTo>
                      <a:pt x="0" y="0"/>
                    </a:moveTo>
                    <a:lnTo>
                      <a:pt x="6" y="6"/>
                    </a:lnTo>
                    <a:lnTo>
                      <a:pt x="16" y="14"/>
                    </a:lnTo>
                    <a:lnTo>
                      <a:pt x="28" y="24"/>
                    </a:lnTo>
                    <a:lnTo>
                      <a:pt x="41" y="37"/>
                    </a:lnTo>
                    <a:lnTo>
                      <a:pt x="58" y="53"/>
                    </a:lnTo>
                    <a:lnTo>
                      <a:pt x="73" y="70"/>
                    </a:lnTo>
                    <a:lnTo>
                      <a:pt x="88" y="90"/>
                    </a:lnTo>
                    <a:lnTo>
                      <a:pt x="100" y="113"/>
                    </a:lnTo>
                    <a:lnTo>
                      <a:pt x="112" y="137"/>
                    </a:lnTo>
                    <a:lnTo>
                      <a:pt x="120" y="165"/>
                    </a:lnTo>
                    <a:lnTo>
                      <a:pt x="124" y="196"/>
                    </a:lnTo>
                    <a:lnTo>
                      <a:pt x="126" y="228"/>
                    </a:lnTo>
                    <a:lnTo>
                      <a:pt x="120" y="264"/>
                    </a:lnTo>
                    <a:lnTo>
                      <a:pt x="109" y="302"/>
                    </a:lnTo>
                    <a:lnTo>
                      <a:pt x="92" y="342"/>
                    </a:lnTo>
                    <a:lnTo>
                      <a:pt x="67" y="386"/>
                    </a:lnTo>
                    <a:lnTo>
                      <a:pt x="39" y="436"/>
                    </a:lnTo>
                    <a:lnTo>
                      <a:pt x="21" y="482"/>
                    </a:lnTo>
                    <a:lnTo>
                      <a:pt x="10" y="525"/>
                    </a:lnTo>
                    <a:lnTo>
                      <a:pt x="6" y="566"/>
                    </a:lnTo>
                    <a:lnTo>
                      <a:pt x="6" y="605"/>
                    </a:lnTo>
                    <a:lnTo>
                      <a:pt x="8" y="641"/>
                    </a:lnTo>
                    <a:lnTo>
                      <a:pt x="12" y="673"/>
                    </a:lnTo>
                    <a:lnTo>
                      <a:pt x="14" y="704"/>
                    </a:lnTo>
                    <a:lnTo>
                      <a:pt x="41" y="688"/>
                    </a:lnTo>
                    <a:lnTo>
                      <a:pt x="39" y="680"/>
                    </a:lnTo>
                    <a:lnTo>
                      <a:pt x="36" y="657"/>
                    </a:lnTo>
                    <a:lnTo>
                      <a:pt x="33" y="622"/>
                    </a:lnTo>
                    <a:lnTo>
                      <a:pt x="35" y="575"/>
                    </a:lnTo>
                    <a:lnTo>
                      <a:pt x="41" y="519"/>
                    </a:lnTo>
                    <a:lnTo>
                      <a:pt x="58" y="455"/>
                    </a:lnTo>
                    <a:lnTo>
                      <a:pt x="86" y="386"/>
                    </a:lnTo>
                    <a:lnTo>
                      <a:pt x="129" y="313"/>
                    </a:lnTo>
                    <a:lnTo>
                      <a:pt x="143" y="279"/>
                    </a:lnTo>
                    <a:lnTo>
                      <a:pt x="149" y="235"/>
                    </a:lnTo>
                    <a:lnTo>
                      <a:pt x="144" y="184"/>
                    </a:lnTo>
                    <a:lnTo>
                      <a:pt x="131" y="134"/>
                    </a:lnTo>
                    <a:lnTo>
                      <a:pt x="109" y="85"/>
                    </a:lnTo>
                    <a:lnTo>
                      <a:pt x="81" y="44"/>
                    </a:lnTo>
                    <a:lnTo>
                      <a:pt x="44" y="1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6" name="Freeform 11"/>
            <p:cNvSpPr>
              <a:spLocks/>
            </p:cNvSpPr>
            <p:nvPr userDrawn="1"/>
          </p:nvSpPr>
          <p:spPr bwMode="ltGray">
            <a:xfrm rot="373331" flipH="1">
              <a:off x="22" y="1957"/>
              <a:ext cx="323" cy="649"/>
            </a:xfrm>
            <a:custGeom>
              <a:avLst/>
              <a:gdLst>
                <a:gd name="T0" fmla="*/ 15798700 w 128"/>
                <a:gd name="T1" fmla="*/ 0 h 217"/>
                <a:gd name="T2" fmla="*/ 17674545 w 128"/>
                <a:gd name="T3" fmla="*/ 13858961 h 217"/>
                <a:gd name="T4" fmla="*/ 19338593 w 128"/>
                <a:gd name="T5" fmla="*/ 41449151 h 217"/>
                <a:gd name="T6" fmla="*/ 20656761 w 128"/>
                <a:gd name="T7" fmla="*/ 76906916 h 217"/>
                <a:gd name="T8" fmla="*/ 21536954 w 128"/>
                <a:gd name="T9" fmla="*/ 119393554 h 217"/>
                <a:gd name="T10" fmla="*/ 21346119 w 128"/>
                <a:gd name="T11" fmla="*/ 170067839 h 217"/>
                <a:gd name="T12" fmla="*/ 19524295 w 128"/>
                <a:gd name="T13" fmla="*/ 222278328 h 217"/>
                <a:gd name="T14" fmla="*/ 15798700 w 128"/>
                <a:gd name="T15" fmla="*/ 277074783 h 217"/>
                <a:gd name="T16" fmla="*/ 10060463 w 128"/>
                <a:gd name="T17" fmla="*/ 332382625 h 217"/>
                <a:gd name="T18" fmla="*/ 8273557 w 128"/>
                <a:gd name="T19" fmla="*/ 326198657 h 217"/>
                <a:gd name="T20" fmla="*/ 6397679 w 128"/>
                <a:gd name="T21" fmla="*/ 321622684 h 217"/>
                <a:gd name="T22" fmla="*/ 4406442 w 128"/>
                <a:gd name="T23" fmla="*/ 313889329 h 217"/>
                <a:gd name="T24" fmla="*/ 2668719 w 128"/>
                <a:gd name="T25" fmla="*/ 307705806 h 217"/>
                <a:gd name="T26" fmla="*/ 1318617 w 128"/>
                <a:gd name="T27" fmla="*/ 300216552 h 217"/>
                <a:gd name="T28" fmla="*/ 343399 w 128"/>
                <a:gd name="T29" fmla="*/ 290933475 h 217"/>
                <a:gd name="T30" fmla="*/ 0 w 128"/>
                <a:gd name="T31" fmla="*/ 280174338 h 217"/>
                <a:gd name="T32" fmla="*/ 207078 w 128"/>
                <a:gd name="T33" fmla="*/ 272440713 h 217"/>
                <a:gd name="T34" fmla="*/ 2186675 w 128"/>
                <a:gd name="T35" fmla="*/ 261678597 h 217"/>
                <a:gd name="T36" fmla="*/ 4858596 w 128"/>
                <a:gd name="T37" fmla="*/ 246955309 h 217"/>
                <a:gd name="T38" fmla="*/ 7737182 w 128"/>
                <a:gd name="T39" fmla="*/ 230011928 h 217"/>
                <a:gd name="T40" fmla="*/ 10596717 w 128"/>
                <a:gd name="T41" fmla="*/ 205332944 h 217"/>
                <a:gd name="T42" fmla="*/ 13263715 w 128"/>
                <a:gd name="T43" fmla="*/ 171597864 h 217"/>
                <a:gd name="T44" fmla="*/ 15326474 w 128"/>
                <a:gd name="T45" fmla="*/ 127069298 h 217"/>
                <a:gd name="T46" fmla="*/ 16321377 w 128"/>
                <a:gd name="T47" fmla="*/ 70722678 h 217"/>
                <a:gd name="T48" fmla="*/ 15798700 w 128"/>
                <a:gd name="T49" fmla="*/ 0 h 21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28" h="217">
                  <a:moveTo>
                    <a:pt x="94" y="0"/>
                  </a:moveTo>
                  <a:lnTo>
                    <a:pt x="105" y="9"/>
                  </a:lnTo>
                  <a:lnTo>
                    <a:pt x="115" y="27"/>
                  </a:lnTo>
                  <a:lnTo>
                    <a:pt x="123" y="50"/>
                  </a:lnTo>
                  <a:lnTo>
                    <a:pt x="128" y="78"/>
                  </a:lnTo>
                  <a:lnTo>
                    <a:pt x="127" y="111"/>
                  </a:lnTo>
                  <a:lnTo>
                    <a:pt x="116" y="145"/>
                  </a:lnTo>
                  <a:lnTo>
                    <a:pt x="94" y="181"/>
                  </a:lnTo>
                  <a:lnTo>
                    <a:pt x="60" y="217"/>
                  </a:lnTo>
                  <a:lnTo>
                    <a:pt x="49" y="213"/>
                  </a:lnTo>
                  <a:lnTo>
                    <a:pt x="38" y="210"/>
                  </a:lnTo>
                  <a:lnTo>
                    <a:pt x="26" y="205"/>
                  </a:lnTo>
                  <a:lnTo>
                    <a:pt x="16" y="201"/>
                  </a:lnTo>
                  <a:lnTo>
                    <a:pt x="8" y="196"/>
                  </a:lnTo>
                  <a:lnTo>
                    <a:pt x="2" y="190"/>
                  </a:lnTo>
                  <a:lnTo>
                    <a:pt x="0" y="183"/>
                  </a:lnTo>
                  <a:lnTo>
                    <a:pt x="1" y="178"/>
                  </a:lnTo>
                  <a:lnTo>
                    <a:pt x="13" y="171"/>
                  </a:lnTo>
                  <a:lnTo>
                    <a:pt x="29" y="161"/>
                  </a:lnTo>
                  <a:lnTo>
                    <a:pt x="46" y="150"/>
                  </a:lnTo>
                  <a:lnTo>
                    <a:pt x="63" y="134"/>
                  </a:lnTo>
                  <a:lnTo>
                    <a:pt x="79" y="112"/>
                  </a:lnTo>
                  <a:lnTo>
                    <a:pt x="91" y="83"/>
                  </a:lnTo>
                  <a:lnTo>
                    <a:pt x="97" y="46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" name="Freeform 12"/>
            <p:cNvSpPr>
              <a:spLocks/>
            </p:cNvSpPr>
            <p:nvPr userDrawn="1"/>
          </p:nvSpPr>
          <p:spPr bwMode="ltGray">
            <a:xfrm>
              <a:off x="168" y="1260"/>
              <a:ext cx="1259" cy="1532"/>
            </a:xfrm>
            <a:custGeom>
              <a:avLst/>
              <a:gdLst>
                <a:gd name="T0" fmla="*/ 891 w 1259"/>
                <a:gd name="T1" fmla="*/ 1532 h 1532"/>
                <a:gd name="T2" fmla="*/ 954 w 1259"/>
                <a:gd name="T3" fmla="*/ 1452 h 1532"/>
                <a:gd name="T4" fmla="*/ 1032 w 1259"/>
                <a:gd name="T5" fmla="*/ 1338 h 1532"/>
                <a:gd name="T6" fmla="*/ 1115 w 1259"/>
                <a:gd name="T7" fmla="*/ 1188 h 1532"/>
                <a:gd name="T8" fmla="*/ 1194 w 1259"/>
                <a:gd name="T9" fmla="*/ 1023 h 1532"/>
                <a:gd name="T10" fmla="*/ 1244 w 1259"/>
                <a:gd name="T11" fmla="*/ 841 h 1532"/>
                <a:gd name="T12" fmla="*/ 1259 w 1259"/>
                <a:gd name="T13" fmla="*/ 647 h 1532"/>
                <a:gd name="T14" fmla="*/ 1230 w 1259"/>
                <a:gd name="T15" fmla="*/ 463 h 1532"/>
                <a:gd name="T16" fmla="*/ 1140 w 1259"/>
                <a:gd name="T17" fmla="*/ 294 h 1532"/>
                <a:gd name="T18" fmla="*/ 1043 w 1259"/>
                <a:gd name="T19" fmla="*/ 190 h 1532"/>
                <a:gd name="T20" fmla="*/ 961 w 1259"/>
                <a:gd name="T21" fmla="*/ 109 h 1532"/>
                <a:gd name="T22" fmla="*/ 894 w 1259"/>
                <a:gd name="T23" fmla="*/ 65 h 1532"/>
                <a:gd name="T24" fmla="*/ 786 w 1259"/>
                <a:gd name="T25" fmla="*/ 18 h 1532"/>
                <a:gd name="T26" fmla="*/ 642 w 1259"/>
                <a:gd name="T27" fmla="*/ 0 h 1532"/>
                <a:gd name="T28" fmla="*/ 440 w 1259"/>
                <a:gd name="T29" fmla="*/ 23 h 1532"/>
                <a:gd name="T30" fmla="*/ 366 w 1259"/>
                <a:gd name="T31" fmla="*/ 44 h 1532"/>
                <a:gd name="T32" fmla="*/ 292 w 1259"/>
                <a:gd name="T33" fmla="*/ 58 h 1532"/>
                <a:gd name="T34" fmla="*/ 229 w 1259"/>
                <a:gd name="T35" fmla="*/ 79 h 1532"/>
                <a:gd name="T36" fmla="*/ 178 w 1259"/>
                <a:gd name="T37" fmla="*/ 103 h 1532"/>
                <a:gd name="T38" fmla="*/ 127 w 1259"/>
                <a:gd name="T39" fmla="*/ 127 h 1532"/>
                <a:gd name="T40" fmla="*/ 82 w 1259"/>
                <a:gd name="T41" fmla="*/ 158 h 1532"/>
                <a:gd name="T42" fmla="*/ 41 w 1259"/>
                <a:gd name="T43" fmla="*/ 197 h 1532"/>
                <a:gd name="T44" fmla="*/ 0 w 1259"/>
                <a:gd name="T45" fmla="*/ 243 h 1532"/>
                <a:gd name="T46" fmla="*/ 76 w 1259"/>
                <a:gd name="T47" fmla="*/ 215 h 1532"/>
                <a:gd name="T48" fmla="*/ 144 w 1259"/>
                <a:gd name="T49" fmla="*/ 194 h 1532"/>
                <a:gd name="T50" fmla="*/ 212 w 1259"/>
                <a:gd name="T51" fmla="*/ 179 h 1532"/>
                <a:gd name="T52" fmla="*/ 280 w 1259"/>
                <a:gd name="T53" fmla="*/ 164 h 1532"/>
                <a:gd name="T54" fmla="*/ 336 w 1259"/>
                <a:gd name="T55" fmla="*/ 149 h 1532"/>
                <a:gd name="T56" fmla="*/ 397 w 1259"/>
                <a:gd name="T57" fmla="*/ 149 h 1532"/>
                <a:gd name="T58" fmla="*/ 458 w 1259"/>
                <a:gd name="T59" fmla="*/ 141 h 1532"/>
                <a:gd name="T60" fmla="*/ 511 w 1259"/>
                <a:gd name="T61" fmla="*/ 146 h 1532"/>
                <a:gd name="T62" fmla="*/ 565 w 1259"/>
                <a:gd name="T63" fmla="*/ 152 h 1532"/>
                <a:gd name="T64" fmla="*/ 618 w 1259"/>
                <a:gd name="T65" fmla="*/ 166 h 1532"/>
                <a:gd name="T66" fmla="*/ 669 w 1259"/>
                <a:gd name="T67" fmla="*/ 186 h 1532"/>
                <a:gd name="T68" fmla="*/ 715 w 1259"/>
                <a:gd name="T69" fmla="*/ 205 h 1532"/>
                <a:gd name="T70" fmla="*/ 760 w 1259"/>
                <a:gd name="T71" fmla="*/ 239 h 1532"/>
                <a:gd name="T72" fmla="*/ 811 w 1259"/>
                <a:gd name="T73" fmla="*/ 267 h 1532"/>
                <a:gd name="T74" fmla="*/ 855 w 1259"/>
                <a:gd name="T75" fmla="*/ 307 h 1532"/>
                <a:gd name="T76" fmla="*/ 899 w 1259"/>
                <a:gd name="T77" fmla="*/ 348 h 1532"/>
                <a:gd name="T78" fmla="*/ 971 w 1259"/>
                <a:gd name="T79" fmla="*/ 464 h 1532"/>
                <a:gd name="T80" fmla="*/ 1016 w 1259"/>
                <a:gd name="T81" fmla="*/ 606 h 1532"/>
                <a:gd name="T82" fmla="*/ 1027 w 1259"/>
                <a:gd name="T83" fmla="*/ 774 h 1532"/>
                <a:gd name="T84" fmla="*/ 1022 w 1259"/>
                <a:gd name="T85" fmla="*/ 939 h 1532"/>
                <a:gd name="T86" fmla="*/ 1002 w 1259"/>
                <a:gd name="T87" fmla="*/ 1117 h 1532"/>
                <a:gd name="T88" fmla="*/ 966 w 1259"/>
                <a:gd name="T89" fmla="*/ 1279 h 1532"/>
                <a:gd name="T90" fmla="*/ 933 w 1259"/>
                <a:gd name="T91" fmla="*/ 1421 h 1532"/>
                <a:gd name="T92" fmla="*/ 891 w 1259"/>
                <a:gd name="T93" fmla="*/ 1532 h 1532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1259" h="1532">
                  <a:moveTo>
                    <a:pt x="891" y="1532"/>
                  </a:moveTo>
                  <a:lnTo>
                    <a:pt x="954" y="1452"/>
                  </a:lnTo>
                  <a:lnTo>
                    <a:pt x="1032" y="1338"/>
                  </a:lnTo>
                  <a:lnTo>
                    <a:pt x="1115" y="1188"/>
                  </a:lnTo>
                  <a:lnTo>
                    <a:pt x="1194" y="1023"/>
                  </a:lnTo>
                  <a:lnTo>
                    <a:pt x="1244" y="841"/>
                  </a:lnTo>
                  <a:lnTo>
                    <a:pt x="1259" y="647"/>
                  </a:lnTo>
                  <a:lnTo>
                    <a:pt x="1230" y="463"/>
                  </a:lnTo>
                  <a:lnTo>
                    <a:pt x="1140" y="294"/>
                  </a:lnTo>
                  <a:lnTo>
                    <a:pt x="1043" y="190"/>
                  </a:lnTo>
                  <a:lnTo>
                    <a:pt x="961" y="109"/>
                  </a:lnTo>
                  <a:lnTo>
                    <a:pt x="894" y="65"/>
                  </a:lnTo>
                  <a:lnTo>
                    <a:pt x="786" y="18"/>
                  </a:lnTo>
                  <a:lnTo>
                    <a:pt x="642" y="0"/>
                  </a:lnTo>
                  <a:lnTo>
                    <a:pt x="440" y="23"/>
                  </a:lnTo>
                  <a:lnTo>
                    <a:pt x="366" y="44"/>
                  </a:lnTo>
                  <a:lnTo>
                    <a:pt x="292" y="58"/>
                  </a:lnTo>
                  <a:lnTo>
                    <a:pt x="229" y="79"/>
                  </a:lnTo>
                  <a:lnTo>
                    <a:pt x="178" y="103"/>
                  </a:lnTo>
                  <a:lnTo>
                    <a:pt x="127" y="127"/>
                  </a:lnTo>
                  <a:lnTo>
                    <a:pt x="82" y="158"/>
                  </a:lnTo>
                  <a:lnTo>
                    <a:pt x="41" y="197"/>
                  </a:lnTo>
                  <a:lnTo>
                    <a:pt x="0" y="243"/>
                  </a:lnTo>
                  <a:lnTo>
                    <a:pt x="76" y="215"/>
                  </a:lnTo>
                  <a:lnTo>
                    <a:pt x="144" y="194"/>
                  </a:lnTo>
                  <a:lnTo>
                    <a:pt x="212" y="179"/>
                  </a:lnTo>
                  <a:lnTo>
                    <a:pt x="280" y="164"/>
                  </a:lnTo>
                  <a:lnTo>
                    <a:pt x="336" y="149"/>
                  </a:lnTo>
                  <a:lnTo>
                    <a:pt x="397" y="149"/>
                  </a:lnTo>
                  <a:lnTo>
                    <a:pt x="458" y="141"/>
                  </a:lnTo>
                  <a:lnTo>
                    <a:pt x="511" y="146"/>
                  </a:lnTo>
                  <a:lnTo>
                    <a:pt x="565" y="152"/>
                  </a:lnTo>
                  <a:lnTo>
                    <a:pt x="618" y="166"/>
                  </a:lnTo>
                  <a:lnTo>
                    <a:pt x="669" y="186"/>
                  </a:lnTo>
                  <a:lnTo>
                    <a:pt x="715" y="205"/>
                  </a:lnTo>
                  <a:lnTo>
                    <a:pt x="760" y="239"/>
                  </a:lnTo>
                  <a:lnTo>
                    <a:pt x="811" y="267"/>
                  </a:lnTo>
                  <a:lnTo>
                    <a:pt x="855" y="307"/>
                  </a:lnTo>
                  <a:lnTo>
                    <a:pt x="899" y="348"/>
                  </a:lnTo>
                  <a:lnTo>
                    <a:pt x="971" y="464"/>
                  </a:lnTo>
                  <a:lnTo>
                    <a:pt x="1016" y="606"/>
                  </a:lnTo>
                  <a:lnTo>
                    <a:pt x="1027" y="774"/>
                  </a:lnTo>
                  <a:lnTo>
                    <a:pt x="1022" y="939"/>
                  </a:lnTo>
                  <a:lnTo>
                    <a:pt x="1002" y="1117"/>
                  </a:lnTo>
                  <a:lnTo>
                    <a:pt x="966" y="1279"/>
                  </a:lnTo>
                  <a:lnTo>
                    <a:pt x="933" y="1421"/>
                  </a:lnTo>
                  <a:lnTo>
                    <a:pt x="891" y="1532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" name="Freeform 13"/>
            <p:cNvSpPr>
              <a:spLocks/>
            </p:cNvSpPr>
            <p:nvPr userDrawn="1"/>
          </p:nvSpPr>
          <p:spPr bwMode="ltGray">
            <a:xfrm>
              <a:off x="0" y="2610"/>
              <a:ext cx="801" cy="459"/>
            </a:xfrm>
            <a:custGeom>
              <a:avLst/>
              <a:gdLst>
                <a:gd name="T0" fmla="*/ 0 w 801"/>
                <a:gd name="T1" fmla="*/ 0 h 459"/>
                <a:gd name="T2" fmla="*/ 37 w 801"/>
                <a:gd name="T3" fmla="*/ 69 h 459"/>
                <a:gd name="T4" fmla="*/ 68 w 801"/>
                <a:gd name="T5" fmla="*/ 132 h 459"/>
                <a:gd name="T6" fmla="*/ 110 w 801"/>
                <a:gd name="T7" fmla="*/ 188 h 459"/>
                <a:gd name="T8" fmla="*/ 149 w 801"/>
                <a:gd name="T9" fmla="*/ 229 h 459"/>
                <a:gd name="T10" fmla="*/ 192 w 801"/>
                <a:gd name="T11" fmla="*/ 278 h 459"/>
                <a:gd name="T12" fmla="*/ 250 w 801"/>
                <a:gd name="T13" fmla="*/ 314 h 459"/>
                <a:gd name="T14" fmla="*/ 308 w 801"/>
                <a:gd name="T15" fmla="*/ 336 h 459"/>
                <a:gd name="T16" fmla="*/ 365 w 801"/>
                <a:gd name="T17" fmla="*/ 365 h 459"/>
                <a:gd name="T18" fmla="*/ 430 w 801"/>
                <a:gd name="T19" fmla="*/ 381 h 459"/>
                <a:gd name="T20" fmla="*/ 501 w 801"/>
                <a:gd name="T21" fmla="*/ 390 h 459"/>
                <a:gd name="T22" fmla="*/ 573 w 801"/>
                <a:gd name="T23" fmla="*/ 392 h 459"/>
                <a:gd name="T24" fmla="*/ 646 w 801"/>
                <a:gd name="T25" fmla="*/ 381 h 459"/>
                <a:gd name="T26" fmla="*/ 726 w 801"/>
                <a:gd name="T27" fmla="*/ 362 h 459"/>
                <a:gd name="T28" fmla="*/ 801 w 801"/>
                <a:gd name="T29" fmla="*/ 335 h 459"/>
                <a:gd name="T30" fmla="*/ 731 w 801"/>
                <a:gd name="T31" fmla="*/ 377 h 459"/>
                <a:gd name="T32" fmla="*/ 662 w 801"/>
                <a:gd name="T33" fmla="*/ 404 h 459"/>
                <a:gd name="T34" fmla="*/ 594 w 801"/>
                <a:gd name="T35" fmla="*/ 432 h 459"/>
                <a:gd name="T36" fmla="*/ 532 w 801"/>
                <a:gd name="T37" fmla="*/ 445 h 459"/>
                <a:gd name="T38" fmla="*/ 471 w 801"/>
                <a:gd name="T39" fmla="*/ 459 h 459"/>
                <a:gd name="T40" fmla="*/ 411 w 801"/>
                <a:gd name="T41" fmla="*/ 458 h 459"/>
                <a:gd name="T42" fmla="*/ 350 w 801"/>
                <a:gd name="T43" fmla="*/ 458 h 459"/>
                <a:gd name="T44" fmla="*/ 291 w 801"/>
                <a:gd name="T45" fmla="*/ 450 h 459"/>
                <a:gd name="T46" fmla="*/ 244 w 801"/>
                <a:gd name="T47" fmla="*/ 436 h 459"/>
                <a:gd name="T48" fmla="*/ 192 w 801"/>
                <a:gd name="T49" fmla="*/ 415 h 459"/>
                <a:gd name="T50" fmla="*/ 145 w 801"/>
                <a:gd name="T51" fmla="*/ 394 h 459"/>
                <a:gd name="T52" fmla="*/ 100 w 801"/>
                <a:gd name="T53" fmla="*/ 373 h 459"/>
                <a:gd name="T54" fmla="*/ 60 w 801"/>
                <a:gd name="T55" fmla="*/ 347 h 459"/>
                <a:gd name="T56" fmla="*/ 0 w 801"/>
                <a:gd name="T57" fmla="*/ 294 h 459"/>
                <a:gd name="T58" fmla="*/ 0 w 801"/>
                <a:gd name="T59" fmla="*/ 0 h 459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801" h="459">
                  <a:moveTo>
                    <a:pt x="0" y="0"/>
                  </a:moveTo>
                  <a:lnTo>
                    <a:pt x="37" y="69"/>
                  </a:lnTo>
                  <a:lnTo>
                    <a:pt x="68" y="132"/>
                  </a:lnTo>
                  <a:lnTo>
                    <a:pt x="110" y="188"/>
                  </a:lnTo>
                  <a:lnTo>
                    <a:pt x="149" y="229"/>
                  </a:lnTo>
                  <a:lnTo>
                    <a:pt x="192" y="278"/>
                  </a:lnTo>
                  <a:lnTo>
                    <a:pt x="250" y="314"/>
                  </a:lnTo>
                  <a:lnTo>
                    <a:pt x="308" y="336"/>
                  </a:lnTo>
                  <a:lnTo>
                    <a:pt x="365" y="365"/>
                  </a:lnTo>
                  <a:lnTo>
                    <a:pt x="430" y="381"/>
                  </a:lnTo>
                  <a:lnTo>
                    <a:pt x="501" y="390"/>
                  </a:lnTo>
                  <a:lnTo>
                    <a:pt x="573" y="392"/>
                  </a:lnTo>
                  <a:lnTo>
                    <a:pt x="646" y="381"/>
                  </a:lnTo>
                  <a:lnTo>
                    <a:pt x="726" y="362"/>
                  </a:lnTo>
                  <a:lnTo>
                    <a:pt x="801" y="335"/>
                  </a:lnTo>
                  <a:lnTo>
                    <a:pt x="731" y="377"/>
                  </a:lnTo>
                  <a:lnTo>
                    <a:pt x="662" y="404"/>
                  </a:lnTo>
                  <a:lnTo>
                    <a:pt x="594" y="432"/>
                  </a:lnTo>
                  <a:lnTo>
                    <a:pt x="532" y="445"/>
                  </a:lnTo>
                  <a:lnTo>
                    <a:pt x="471" y="459"/>
                  </a:lnTo>
                  <a:lnTo>
                    <a:pt x="411" y="458"/>
                  </a:lnTo>
                  <a:lnTo>
                    <a:pt x="350" y="458"/>
                  </a:lnTo>
                  <a:lnTo>
                    <a:pt x="291" y="450"/>
                  </a:lnTo>
                  <a:lnTo>
                    <a:pt x="244" y="436"/>
                  </a:lnTo>
                  <a:lnTo>
                    <a:pt x="192" y="415"/>
                  </a:lnTo>
                  <a:lnTo>
                    <a:pt x="145" y="394"/>
                  </a:lnTo>
                  <a:lnTo>
                    <a:pt x="100" y="373"/>
                  </a:lnTo>
                  <a:lnTo>
                    <a:pt x="60" y="347"/>
                  </a:lnTo>
                  <a:lnTo>
                    <a:pt x="0" y="2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" name="Freeform 14"/>
            <p:cNvSpPr>
              <a:spLocks/>
            </p:cNvSpPr>
            <p:nvPr userDrawn="1"/>
          </p:nvSpPr>
          <p:spPr bwMode="ltGray">
            <a:xfrm rot="373331" flipH="1">
              <a:off x="898" y="2855"/>
              <a:ext cx="354" cy="464"/>
            </a:xfrm>
            <a:custGeom>
              <a:avLst/>
              <a:gdLst>
                <a:gd name="T0" fmla="*/ 133659496 w 117"/>
                <a:gd name="T1" fmla="*/ 0 h 132"/>
                <a:gd name="T2" fmla="*/ 0 w 117"/>
                <a:gd name="T3" fmla="*/ 312758574 h 132"/>
                <a:gd name="T4" fmla="*/ 5266797 w 117"/>
                <a:gd name="T5" fmla="*/ 324064975 h 132"/>
                <a:gd name="T6" fmla="*/ 24693533 w 117"/>
                <a:gd name="T7" fmla="*/ 363481799 h 132"/>
                <a:gd name="T8" fmla="*/ 51761695 w 117"/>
                <a:gd name="T9" fmla="*/ 451667977 h 132"/>
                <a:gd name="T10" fmla="*/ 81919322 w 117"/>
                <a:gd name="T11" fmla="*/ 587260616 h 132"/>
                <a:gd name="T12" fmla="*/ 117724316 w 117"/>
                <a:gd name="T13" fmla="*/ 775634619 h 132"/>
                <a:gd name="T14" fmla="*/ 149623322 w 117"/>
                <a:gd name="T15" fmla="*/ 1000328418 h 132"/>
                <a:gd name="T16" fmla="*/ 181895182 w 117"/>
                <a:gd name="T17" fmla="*/ 1287767782 h 132"/>
                <a:gd name="T18" fmla="*/ 206568198 w 117"/>
                <a:gd name="T19" fmla="*/ 1651249581 h 132"/>
                <a:gd name="T20" fmla="*/ 208311161 w 117"/>
                <a:gd name="T21" fmla="*/ 1501479876 h 132"/>
                <a:gd name="T22" fmla="*/ 204847994 w 117"/>
                <a:gd name="T23" fmla="*/ 1338491017 h 132"/>
                <a:gd name="T24" fmla="*/ 192373397 w 117"/>
                <a:gd name="T25" fmla="*/ 1124778909 h 132"/>
                <a:gd name="T26" fmla="*/ 176607841 w 117"/>
                <a:gd name="T27" fmla="*/ 925431162 h 132"/>
                <a:gd name="T28" fmla="*/ 158353038 w 117"/>
                <a:gd name="T29" fmla="*/ 725819023 h 132"/>
                <a:gd name="T30" fmla="*/ 138870981 w 117"/>
                <a:gd name="T31" fmla="*/ 561948878 h 132"/>
                <a:gd name="T32" fmla="*/ 119465787 w 117"/>
                <a:gd name="T33" fmla="*/ 451667977 h 132"/>
                <a:gd name="T34" fmla="*/ 102933421 w 117"/>
                <a:gd name="T35" fmla="*/ 398888613 h 132"/>
                <a:gd name="T36" fmla="*/ 122928927 w 117"/>
                <a:gd name="T37" fmla="*/ 363481799 h 132"/>
                <a:gd name="T38" fmla="*/ 140677155 w 117"/>
                <a:gd name="T39" fmla="*/ 348236781 h 132"/>
                <a:gd name="T40" fmla="*/ 158353038 w 117"/>
                <a:gd name="T41" fmla="*/ 324064975 h 132"/>
                <a:gd name="T42" fmla="*/ 174885395 w 117"/>
                <a:gd name="T43" fmla="*/ 312758574 h 132"/>
                <a:gd name="T44" fmla="*/ 187169785 w 117"/>
                <a:gd name="T45" fmla="*/ 298679668 h 132"/>
                <a:gd name="T46" fmla="*/ 194158773 w 117"/>
                <a:gd name="T47" fmla="*/ 274502041 h 132"/>
                <a:gd name="T48" fmla="*/ 201363478 w 117"/>
                <a:gd name="T49" fmla="*/ 263269210 h 132"/>
                <a:gd name="T50" fmla="*/ 203107300 w 117"/>
                <a:gd name="T51" fmla="*/ 263269210 h 132"/>
                <a:gd name="T52" fmla="*/ 133659496 w 117"/>
                <a:gd name="T53" fmla="*/ 0 h 132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117" h="132">
                  <a:moveTo>
                    <a:pt x="75" y="0"/>
                  </a:moveTo>
                  <a:lnTo>
                    <a:pt x="0" y="25"/>
                  </a:lnTo>
                  <a:lnTo>
                    <a:pt x="3" y="26"/>
                  </a:lnTo>
                  <a:lnTo>
                    <a:pt x="14" y="29"/>
                  </a:lnTo>
                  <a:lnTo>
                    <a:pt x="29" y="36"/>
                  </a:lnTo>
                  <a:lnTo>
                    <a:pt x="46" y="47"/>
                  </a:lnTo>
                  <a:lnTo>
                    <a:pt x="66" y="62"/>
                  </a:lnTo>
                  <a:lnTo>
                    <a:pt x="84" y="80"/>
                  </a:lnTo>
                  <a:lnTo>
                    <a:pt x="102" y="103"/>
                  </a:lnTo>
                  <a:lnTo>
                    <a:pt x="116" y="132"/>
                  </a:lnTo>
                  <a:lnTo>
                    <a:pt x="117" y="120"/>
                  </a:lnTo>
                  <a:lnTo>
                    <a:pt x="115" y="107"/>
                  </a:lnTo>
                  <a:lnTo>
                    <a:pt x="108" y="90"/>
                  </a:lnTo>
                  <a:lnTo>
                    <a:pt x="99" y="74"/>
                  </a:lnTo>
                  <a:lnTo>
                    <a:pt x="89" y="58"/>
                  </a:lnTo>
                  <a:lnTo>
                    <a:pt x="78" y="45"/>
                  </a:lnTo>
                  <a:lnTo>
                    <a:pt x="67" y="36"/>
                  </a:lnTo>
                  <a:lnTo>
                    <a:pt x="58" y="32"/>
                  </a:lnTo>
                  <a:lnTo>
                    <a:pt x="69" y="29"/>
                  </a:lnTo>
                  <a:lnTo>
                    <a:pt x="79" y="28"/>
                  </a:lnTo>
                  <a:lnTo>
                    <a:pt x="89" y="26"/>
                  </a:lnTo>
                  <a:lnTo>
                    <a:pt x="98" y="25"/>
                  </a:lnTo>
                  <a:lnTo>
                    <a:pt x="105" y="24"/>
                  </a:lnTo>
                  <a:lnTo>
                    <a:pt x="109" y="22"/>
                  </a:lnTo>
                  <a:lnTo>
                    <a:pt x="113" y="21"/>
                  </a:lnTo>
                  <a:lnTo>
                    <a:pt x="114" y="21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" name="Freeform 15"/>
            <p:cNvSpPr>
              <a:spLocks/>
            </p:cNvSpPr>
            <p:nvPr userDrawn="1"/>
          </p:nvSpPr>
          <p:spPr bwMode="ltGray">
            <a:xfrm rot="373331" flipH="1">
              <a:off x="799" y="2979"/>
              <a:ext cx="87" cy="274"/>
            </a:xfrm>
            <a:custGeom>
              <a:avLst/>
              <a:gdLst>
                <a:gd name="T0" fmla="*/ 46235367 w 29"/>
                <a:gd name="T1" fmla="*/ 0 h 77"/>
                <a:gd name="T2" fmla="*/ 36669429 w 29"/>
                <a:gd name="T3" fmla="*/ 0 h 77"/>
                <a:gd name="T4" fmla="*/ 25509168 w 29"/>
                <a:gd name="T5" fmla="*/ 57897791 h 77"/>
                <a:gd name="T6" fmla="*/ 14348907 w 29"/>
                <a:gd name="T7" fmla="*/ 132196364 h 77"/>
                <a:gd name="T8" fmla="*/ 6377292 w 29"/>
                <a:gd name="T9" fmla="*/ 280302203 h 77"/>
                <a:gd name="T10" fmla="*/ 1594323 w 29"/>
                <a:gd name="T11" fmla="*/ 441392116 h 77"/>
                <a:gd name="T12" fmla="*/ 0 w 29"/>
                <a:gd name="T13" fmla="*/ 647519711 h 77"/>
                <a:gd name="T14" fmla="*/ 4782969 w 29"/>
                <a:gd name="T15" fmla="*/ 882806528 h 77"/>
                <a:gd name="T16" fmla="*/ 17537553 w 29"/>
                <a:gd name="T17" fmla="*/ 1129253633 h 77"/>
                <a:gd name="T18" fmla="*/ 23914845 w 29"/>
                <a:gd name="T19" fmla="*/ 779615054 h 77"/>
                <a:gd name="T20" fmla="*/ 30292137 w 29"/>
                <a:gd name="T21" fmla="*/ 544329820 h 77"/>
                <a:gd name="T22" fmla="*/ 36669429 w 29"/>
                <a:gd name="T23" fmla="*/ 321925393 h 77"/>
                <a:gd name="T24" fmla="*/ 46235367 w 29"/>
                <a:gd name="T25" fmla="*/ 0 h 7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9" h="77">
                  <a:moveTo>
                    <a:pt x="29" y="0"/>
                  </a:moveTo>
                  <a:lnTo>
                    <a:pt x="23" y="0"/>
                  </a:lnTo>
                  <a:lnTo>
                    <a:pt x="16" y="4"/>
                  </a:lnTo>
                  <a:lnTo>
                    <a:pt x="9" y="9"/>
                  </a:lnTo>
                  <a:lnTo>
                    <a:pt x="4" y="19"/>
                  </a:lnTo>
                  <a:lnTo>
                    <a:pt x="1" y="30"/>
                  </a:lnTo>
                  <a:lnTo>
                    <a:pt x="0" y="44"/>
                  </a:lnTo>
                  <a:lnTo>
                    <a:pt x="3" y="60"/>
                  </a:lnTo>
                  <a:lnTo>
                    <a:pt x="11" y="77"/>
                  </a:lnTo>
                  <a:lnTo>
                    <a:pt x="15" y="53"/>
                  </a:lnTo>
                  <a:lnTo>
                    <a:pt x="19" y="37"/>
                  </a:lnTo>
                  <a:lnTo>
                    <a:pt x="23" y="22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1" name="Freeform 16"/>
            <p:cNvSpPr>
              <a:spLocks/>
            </p:cNvSpPr>
            <p:nvPr userDrawn="1"/>
          </p:nvSpPr>
          <p:spPr bwMode="ltGray">
            <a:xfrm>
              <a:off x="1190" y="3273"/>
              <a:ext cx="1108" cy="1047"/>
            </a:xfrm>
            <a:custGeom>
              <a:avLst/>
              <a:gdLst>
                <a:gd name="T0" fmla="*/ 784 w 1108"/>
                <a:gd name="T1" fmla="*/ 1047 h 1047"/>
                <a:gd name="T2" fmla="*/ 692 w 1108"/>
                <a:gd name="T3" fmla="*/ 1011 h 1047"/>
                <a:gd name="T4" fmla="*/ 607 w 1108"/>
                <a:gd name="T5" fmla="*/ 945 h 1047"/>
                <a:gd name="T6" fmla="*/ 517 w 1108"/>
                <a:gd name="T7" fmla="*/ 861 h 1047"/>
                <a:gd name="T8" fmla="*/ 432 w 1108"/>
                <a:gd name="T9" fmla="*/ 776 h 1047"/>
                <a:gd name="T10" fmla="*/ 350 w 1108"/>
                <a:gd name="T11" fmla="*/ 677 h 1047"/>
                <a:gd name="T12" fmla="*/ 266 w 1108"/>
                <a:gd name="T13" fmla="*/ 563 h 1047"/>
                <a:gd name="T14" fmla="*/ 188 w 1108"/>
                <a:gd name="T15" fmla="*/ 447 h 1047"/>
                <a:gd name="T16" fmla="*/ 122 w 1108"/>
                <a:gd name="T17" fmla="*/ 325 h 1047"/>
                <a:gd name="T18" fmla="*/ 65 w 1108"/>
                <a:gd name="T19" fmla="*/ 211 h 1047"/>
                <a:gd name="T20" fmla="*/ 21 w 1108"/>
                <a:gd name="T21" fmla="*/ 101 h 1047"/>
                <a:gd name="T22" fmla="*/ 0 w 1108"/>
                <a:gd name="T23" fmla="*/ 0 h 1047"/>
                <a:gd name="T24" fmla="*/ 109 w 1108"/>
                <a:gd name="T25" fmla="*/ 217 h 1047"/>
                <a:gd name="T26" fmla="*/ 209 w 1108"/>
                <a:gd name="T27" fmla="*/ 378 h 1047"/>
                <a:gd name="T28" fmla="*/ 294 w 1108"/>
                <a:gd name="T29" fmla="*/ 500 h 1047"/>
                <a:gd name="T30" fmla="*/ 373 w 1108"/>
                <a:gd name="T31" fmla="*/ 590 h 1047"/>
                <a:gd name="T32" fmla="*/ 441 w 1108"/>
                <a:gd name="T33" fmla="*/ 661 h 1047"/>
                <a:gd name="T34" fmla="*/ 506 w 1108"/>
                <a:gd name="T35" fmla="*/ 713 h 1047"/>
                <a:gd name="T36" fmla="*/ 564 w 1108"/>
                <a:gd name="T37" fmla="*/ 754 h 1047"/>
                <a:gd name="T38" fmla="*/ 620 w 1108"/>
                <a:gd name="T39" fmla="*/ 801 h 1047"/>
                <a:gd name="T40" fmla="*/ 754 w 1108"/>
                <a:gd name="T41" fmla="*/ 899 h 1047"/>
                <a:gd name="T42" fmla="*/ 925 w 1108"/>
                <a:gd name="T43" fmla="*/ 977 h 1047"/>
                <a:gd name="T44" fmla="*/ 1108 w 1108"/>
                <a:gd name="T45" fmla="*/ 1047 h 1047"/>
                <a:gd name="T46" fmla="*/ 784 w 1108"/>
                <a:gd name="T47" fmla="*/ 1047 h 1047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1108" h="1047">
                  <a:moveTo>
                    <a:pt x="784" y="1047"/>
                  </a:moveTo>
                  <a:lnTo>
                    <a:pt x="692" y="1011"/>
                  </a:lnTo>
                  <a:lnTo>
                    <a:pt x="607" y="945"/>
                  </a:lnTo>
                  <a:lnTo>
                    <a:pt x="517" y="861"/>
                  </a:lnTo>
                  <a:lnTo>
                    <a:pt x="432" y="776"/>
                  </a:lnTo>
                  <a:lnTo>
                    <a:pt x="350" y="677"/>
                  </a:lnTo>
                  <a:lnTo>
                    <a:pt x="266" y="563"/>
                  </a:lnTo>
                  <a:lnTo>
                    <a:pt x="188" y="447"/>
                  </a:lnTo>
                  <a:lnTo>
                    <a:pt x="122" y="325"/>
                  </a:lnTo>
                  <a:lnTo>
                    <a:pt x="65" y="211"/>
                  </a:lnTo>
                  <a:lnTo>
                    <a:pt x="21" y="101"/>
                  </a:lnTo>
                  <a:lnTo>
                    <a:pt x="0" y="0"/>
                  </a:lnTo>
                  <a:lnTo>
                    <a:pt x="109" y="217"/>
                  </a:lnTo>
                  <a:lnTo>
                    <a:pt x="209" y="378"/>
                  </a:lnTo>
                  <a:lnTo>
                    <a:pt x="294" y="500"/>
                  </a:lnTo>
                  <a:lnTo>
                    <a:pt x="373" y="590"/>
                  </a:lnTo>
                  <a:lnTo>
                    <a:pt x="441" y="661"/>
                  </a:lnTo>
                  <a:lnTo>
                    <a:pt x="506" y="713"/>
                  </a:lnTo>
                  <a:lnTo>
                    <a:pt x="564" y="754"/>
                  </a:lnTo>
                  <a:lnTo>
                    <a:pt x="620" y="801"/>
                  </a:lnTo>
                  <a:lnTo>
                    <a:pt x="754" y="899"/>
                  </a:lnTo>
                  <a:lnTo>
                    <a:pt x="925" y="977"/>
                  </a:lnTo>
                  <a:lnTo>
                    <a:pt x="1108" y="1047"/>
                  </a:lnTo>
                  <a:lnTo>
                    <a:pt x="784" y="1047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grpSp>
          <p:nvGrpSpPr>
            <p:cNvPr id="12" name="Group 17"/>
            <p:cNvGrpSpPr>
              <a:grpSpLocks/>
            </p:cNvGrpSpPr>
            <p:nvPr userDrawn="1"/>
          </p:nvGrpSpPr>
          <p:grpSpPr bwMode="auto">
            <a:xfrm rot="3220060">
              <a:off x="2631" y="754"/>
              <a:ext cx="569" cy="637"/>
              <a:chOff x="1727" y="866"/>
              <a:chExt cx="129" cy="157"/>
            </a:xfrm>
          </p:grpSpPr>
          <p:sp>
            <p:nvSpPr>
              <p:cNvPr id="36" name="Freeform 18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0 w 83"/>
                  <a:gd name="T1" fmla="*/ 1 h 117"/>
                  <a:gd name="T2" fmla="*/ 0 w 83"/>
                  <a:gd name="T3" fmla="*/ 0 h 117"/>
                  <a:gd name="T4" fmla="*/ 0 w 83"/>
                  <a:gd name="T5" fmla="*/ 1 h 117"/>
                  <a:gd name="T6" fmla="*/ 0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37" name="Freeform 19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 h 98"/>
                  <a:gd name="T2" fmla="*/ 1 w 140"/>
                  <a:gd name="T3" fmla="*/ 0 h 98"/>
                  <a:gd name="T4" fmla="*/ 1 w 140"/>
                  <a:gd name="T5" fmla="*/ 1 h 98"/>
                  <a:gd name="T6" fmla="*/ 0 w 140"/>
                  <a:gd name="T7" fmla="*/ 1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38" name="Freeform 20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 w 145"/>
                  <a:gd name="T3" fmla="*/ 0 h 49"/>
                  <a:gd name="T4" fmla="*/ 1 w 145"/>
                  <a:gd name="T5" fmla="*/ 1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3" name="Group 21"/>
            <p:cNvGrpSpPr>
              <a:grpSpLocks/>
            </p:cNvGrpSpPr>
            <p:nvPr userDrawn="1"/>
          </p:nvGrpSpPr>
          <p:grpSpPr bwMode="auto">
            <a:xfrm rot="-6691250">
              <a:off x="3637" y="132"/>
              <a:ext cx="356" cy="607"/>
              <a:chOff x="1727" y="866"/>
              <a:chExt cx="129" cy="157"/>
            </a:xfrm>
          </p:grpSpPr>
          <p:sp>
            <p:nvSpPr>
              <p:cNvPr id="33" name="Freeform 22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0 w 83"/>
                  <a:gd name="T1" fmla="*/ 1 h 117"/>
                  <a:gd name="T2" fmla="*/ 0 w 83"/>
                  <a:gd name="T3" fmla="*/ 0 h 117"/>
                  <a:gd name="T4" fmla="*/ 0 w 83"/>
                  <a:gd name="T5" fmla="*/ 1 h 117"/>
                  <a:gd name="T6" fmla="*/ 0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34" name="Freeform 23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 h 98"/>
                  <a:gd name="T2" fmla="*/ 1 w 140"/>
                  <a:gd name="T3" fmla="*/ 0 h 98"/>
                  <a:gd name="T4" fmla="*/ 1 w 140"/>
                  <a:gd name="T5" fmla="*/ 1 h 98"/>
                  <a:gd name="T6" fmla="*/ 0 w 140"/>
                  <a:gd name="T7" fmla="*/ 1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35" name="Freeform 24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 w 145"/>
                  <a:gd name="T3" fmla="*/ 0 h 49"/>
                  <a:gd name="T4" fmla="*/ 1 w 145"/>
                  <a:gd name="T5" fmla="*/ 1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4" name="Group 25"/>
            <p:cNvGrpSpPr>
              <a:grpSpLocks/>
            </p:cNvGrpSpPr>
            <p:nvPr userDrawn="1"/>
          </p:nvGrpSpPr>
          <p:grpSpPr bwMode="auto">
            <a:xfrm rot="8524840">
              <a:off x="668" y="3321"/>
              <a:ext cx="501" cy="502"/>
              <a:chOff x="1727" y="866"/>
              <a:chExt cx="129" cy="157"/>
            </a:xfrm>
          </p:grpSpPr>
          <p:sp>
            <p:nvSpPr>
              <p:cNvPr id="30" name="Freeform 26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0 w 83"/>
                  <a:gd name="T1" fmla="*/ 1 h 117"/>
                  <a:gd name="T2" fmla="*/ 0 w 83"/>
                  <a:gd name="T3" fmla="*/ 0 h 117"/>
                  <a:gd name="T4" fmla="*/ 0 w 83"/>
                  <a:gd name="T5" fmla="*/ 1 h 117"/>
                  <a:gd name="T6" fmla="*/ 0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31" name="Freeform 27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 h 98"/>
                  <a:gd name="T2" fmla="*/ 1 w 140"/>
                  <a:gd name="T3" fmla="*/ 0 h 98"/>
                  <a:gd name="T4" fmla="*/ 1 w 140"/>
                  <a:gd name="T5" fmla="*/ 1 h 98"/>
                  <a:gd name="T6" fmla="*/ 0 w 140"/>
                  <a:gd name="T7" fmla="*/ 1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32" name="Freeform 28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 w 145"/>
                  <a:gd name="T3" fmla="*/ 0 h 49"/>
                  <a:gd name="T4" fmla="*/ 1 w 145"/>
                  <a:gd name="T5" fmla="*/ 1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5" name="Group 29"/>
            <p:cNvGrpSpPr>
              <a:grpSpLocks/>
            </p:cNvGrpSpPr>
            <p:nvPr userDrawn="1"/>
          </p:nvGrpSpPr>
          <p:grpSpPr bwMode="auto">
            <a:xfrm rot="4106450" flipH="1">
              <a:off x="393" y="262"/>
              <a:ext cx="709" cy="892"/>
              <a:chOff x="1727" y="866"/>
              <a:chExt cx="129" cy="157"/>
            </a:xfrm>
          </p:grpSpPr>
          <p:sp>
            <p:nvSpPr>
              <p:cNvPr id="27" name="Freeform 30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0 w 83"/>
                  <a:gd name="T1" fmla="*/ 1 h 117"/>
                  <a:gd name="T2" fmla="*/ 0 w 83"/>
                  <a:gd name="T3" fmla="*/ 0 h 117"/>
                  <a:gd name="T4" fmla="*/ 0 w 83"/>
                  <a:gd name="T5" fmla="*/ 1 h 117"/>
                  <a:gd name="T6" fmla="*/ 0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8" name="Freeform 31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 h 98"/>
                  <a:gd name="T2" fmla="*/ 1 w 140"/>
                  <a:gd name="T3" fmla="*/ 0 h 98"/>
                  <a:gd name="T4" fmla="*/ 1 w 140"/>
                  <a:gd name="T5" fmla="*/ 1 h 98"/>
                  <a:gd name="T6" fmla="*/ 0 w 140"/>
                  <a:gd name="T7" fmla="*/ 1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9" name="Freeform 32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 w 145"/>
                  <a:gd name="T3" fmla="*/ 0 h 49"/>
                  <a:gd name="T4" fmla="*/ 1 w 145"/>
                  <a:gd name="T5" fmla="*/ 1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6" name="Group 33"/>
            <p:cNvGrpSpPr>
              <a:grpSpLocks/>
            </p:cNvGrpSpPr>
            <p:nvPr userDrawn="1"/>
          </p:nvGrpSpPr>
          <p:grpSpPr bwMode="auto">
            <a:xfrm rot="10015322" flipH="1">
              <a:off x="4625" y="2382"/>
              <a:ext cx="709" cy="892"/>
              <a:chOff x="1727" y="866"/>
              <a:chExt cx="129" cy="157"/>
            </a:xfrm>
          </p:grpSpPr>
          <p:sp>
            <p:nvSpPr>
              <p:cNvPr id="24" name="Freeform 34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0 w 83"/>
                  <a:gd name="T1" fmla="*/ 1 h 117"/>
                  <a:gd name="T2" fmla="*/ 0 w 83"/>
                  <a:gd name="T3" fmla="*/ 0 h 117"/>
                  <a:gd name="T4" fmla="*/ 0 w 83"/>
                  <a:gd name="T5" fmla="*/ 1 h 117"/>
                  <a:gd name="T6" fmla="*/ 0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5" name="Freeform 35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 h 98"/>
                  <a:gd name="T2" fmla="*/ 1 w 140"/>
                  <a:gd name="T3" fmla="*/ 0 h 98"/>
                  <a:gd name="T4" fmla="*/ 1 w 140"/>
                  <a:gd name="T5" fmla="*/ 1 h 98"/>
                  <a:gd name="T6" fmla="*/ 0 w 140"/>
                  <a:gd name="T7" fmla="*/ 1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6" name="Freeform 36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 w 145"/>
                  <a:gd name="T3" fmla="*/ 0 h 49"/>
                  <a:gd name="T4" fmla="*/ 1 w 145"/>
                  <a:gd name="T5" fmla="*/ 1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7" name="Freeform 37"/>
            <p:cNvSpPr>
              <a:spLocks/>
            </p:cNvSpPr>
            <p:nvPr userDrawn="1"/>
          </p:nvSpPr>
          <p:spPr bwMode="ltGray">
            <a:xfrm>
              <a:off x="1217" y="2"/>
              <a:ext cx="862" cy="886"/>
            </a:xfrm>
            <a:custGeom>
              <a:avLst/>
              <a:gdLst>
                <a:gd name="T0" fmla="*/ 0 w 862"/>
                <a:gd name="T1" fmla="*/ 0 h 886"/>
                <a:gd name="T2" fmla="*/ 6 w 862"/>
                <a:gd name="T3" fmla="*/ 107 h 886"/>
                <a:gd name="T4" fmla="*/ 37 w 862"/>
                <a:gd name="T5" fmla="*/ 262 h 886"/>
                <a:gd name="T6" fmla="*/ 83 w 862"/>
                <a:gd name="T7" fmla="*/ 410 h 886"/>
                <a:gd name="T8" fmla="*/ 149 w 862"/>
                <a:gd name="T9" fmla="*/ 546 h 886"/>
                <a:gd name="T10" fmla="*/ 237 w 862"/>
                <a:gd name="T11" fmla="*/ 666 h 886"/>
                <a:gd name="T12" fmla="*/ 338 w 862"/>
                <a:gd name="T13" fmla="*/ 764 h 886"/>
                <a:gd name="T14" fmla="*/ 450 w 862"/>
                <a:gd name="T15" fmla="*/ 838 h 886"/>
                <a:gd name="T16" fmla="*/ 579 w 862"/>
                <a:gd name="T17" fmla="*/ 879 h 886"/>
                <a:gd name="T18" fmla="*/ 714 w 862"/>
                <a:gd name="T19" fmla="*/ 886 h 886"/>
                <a:gd name="T20" fmla="*/ 862 w 862"/>
                <a:gd name="T21" fmla="*/ 851 h 886"/>
                <a:gd name="T22" fmla="*/ 784 w 862"/>
                <a:gd name="T23" fmla="*/ 856 h 886"/>
                <a:gd name="T24" fmla="*/ 700 w 862"/>
                <a:gd name="T25" fmla="*/ 835 h 886"/>
                <a:gd name="T26" fmla="*/ 621 w 862"/>
                <a:gd name="T27" fmla="*/ 794 h 886"/>
                <a:gd name="T28" fmla="*/ 542 w 862"/>
                <a:gd name="T29" fmla="*/ 728 h 886"/>
                <a:gd name="T30" fmla="*/ 466 w 862"/>
                <a:gd name="T31" fmla="*/ 649 h 886"/>
                <a:gd name="T32" fmla="*/ 397 w 862"/>
                <a:gd name="T33" fmla="*/ 557 h 886"/>
                <a:gd name="T34" fmla="*/ 334 w 862"/>
                <a:gd name="T35" fmla="*/ 454 h 886"/>
                <a:gd name="T36" fmla="*/ 279 w 862"/>
                <a:gd name="T37" fmla="*/ 339 h 886"/>
                <a:gd name="T38" fmla="*/ 238 w 862"/>
                <a:gd name="T39" fmla="*/ 225 h 886"/>
                <a:gd name="T40" fmla="*/ 205 w 862"/>
                <a:gd name="T41" fmla="*/ 105 h 886"/>
                <a:gd name="T42" fmla="*/ 184 w 862"/>
                <a:gd name="T43" fmla="*/ 3 h 88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862" h="886">
                  <a:moveTo>
                    <a:pt x="0" y="0"/>
                  </a:moveTo>
                  <a:lnTo>
                    <a:pt x="6" y="107"/>
                  </a:lnTo>
                  <a:lnTo>
                    <a:pt x="37" y="262"/>
                  </a:lnTo>
                  <a:lnTo>
                    <a:pt x="83" y="410"/>
                  </a:lnTo>
                  <a:lnTo>
                    <a:pt x="149" y="546"/>
                  </a:lnTo>
                  <a:lnTo>
                    <a:pt x="237" y="666"/>
                  </a:lnTo>
                  <a:lnTo>
                    <a:pt x="338" y="764"/>
                  </a:lnTo>
                  <a:lnTo>
                    <a:pt x="450" y="838"/>
                  </a:lnTo>
                  <a:lnTo>
                    <a:pt x="579" y="879"/>
                  </a:lnTo>
                  <a:lnTo>
                    <a:pt x="714" y="886"/>
                  </a:lnTo>
                  <a:lnTo>
                    <a:pt x="862" y="851"/>
                  </a:lnTo>
                  <a:lnTo>
                    <a:pt x="784" y="856"/>
                  </a:lnTo>
                  <a:lnTo>
                    <a:pt x="700" y="835"/>
                  </a:lnTo>
                  <a:lnTo>
                    <a:pt x="621" y="794"/>
                  </a:lnTo>
                  <a:lnTo>
                    <a:pt x="542" y="728"/>
                  </a:lnTo>
                  <a:lnTo>
                    <a:pt x="466" y="649"/>
                  </a:lnTo>
                  <a:lnTo>
                    <a:pt x="397" y="557"/>
                  </a:lnTo>
                  <a:lnTo>
                    <a:pt x="334" y="454"/>
                  </a:lnTo>
                  <a:lnTo>
                    <a:pt x="279" y="339"/>
                  </a:lnTo>
                  <a:lnTo>
                    <a:pt x="238" y="225"/>
                  </a:lnTo>
                  <a:lnTo>
                    <a:pt x="205" y="105"/>
                  </a:lnTo>
                  <a:lnTo>
                    <a:pt x="184" y="3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8" name="Freeform 38"/>
            <p:cNvSpPr>
              <a:spLocks/>
            </p:cNvSpPr>
            <p:nvPr userDrawn="1"/>
          </p:nvSpPr>
          <p:spPr bwMode="ltGray">
            <a:xfrm rot="9832527" flipV="1">
              <a:off x="2158" y="102"/>
              <a:ext cx="681" cy="593"/>
            </a:xfrm>
            <a:custGeom>
              <a:avLst/>
              <a:gdLst>
                <a:gd name="T0" fmla="*/ 0 w 257"/>
                <a:gd name="T1" fmla="*/ 0 h 237"/>
                <a:gd name="T2" fmla="*/ 0 w 257"/>
                <a:gd name="T3" fmla="*/ 3797519 h 237"/>
                <a:gd name="T4" fmla="*/ 952995 w 257"/>
                <a:gd name="T5" fmla="*/ 7530207 h 237"/>
                <a:gd name="T6" fmla="*/ 1893206 w 257"/>
                <a:gd name="T7" fmla="*/ 11308050 h 237"/>
                <a:gd name="T8" fmla="*/ 3485541 w 257"/>
                <a:gd name="T9" fmla="*/ 14752424 h 237"/>
                <a:gd name="T10" fmla="*/ 5750576 w 257"/>
                <a:gd name="T11" fmla="*/ 17953671 h 237"/>
                <a:gd name="T12" fmla="*/ 8636111 w 257"/>
                <a:gd name="T13" fmla="*/ 21244493 h 237"/>
                <a:gd name="T14" fmla="*/ 12114449 w 257"/>
                <a:gd name="T15" fmla="*/ 24253532 h 237"/>
                <a:gd name="T16" fmla="*/ 16197018 w 257"/>
                <a:gd name="T17" fmla="*/ 26783616 h 237"/>
                <a:gd name="T18" fmla="*/ 21350455 w 257"/>
                <a:gd name="T19" fmla="*/ 29217325 h 237"/>
                <a:gd name="T20" fmla="*/ 27307946 w 257"/>
                <a:gd name="T21" fmla="*/ 31303021 h 237"/>
                <a:gd name="T22" fmla="*/ 33690551 w 257"/>
                <a:gd name="T23" fmla="*/ 32987091 h 237"/>
                <a:gd name="T24" fmla="*/ 41556136 w 257"/>
                <a:gd name="T25" fmla="*/ 34317591 h 237"/>
                <a:gd name="T26" fmla="*/ 50191314 w 257"/>
                <a:gd name="T27" fmla="*/ 35228163 h 237"/>
                <a:gd name="T28" fmla="*/ 59697976 w 257"/>
                <a:gd name="T29" fmla="*/ 35709582 h 237"/>
                <a:gd name="T30" fmla="*/ 69867640 w 257"/>
                <a:gd name="T31" fmla="*/ 35515498 h 237"/>
                <a:gd name="T32" fmla="*/ 81628992 w 257"/>
                <a:gd name="T33" fmla="*/ 34921182 h 237"/>
                <a:gd name="T34" fmla="*/ 71181952 w 257"/>
                <a:gd name="T35" fmla="*/ 34189893 h 237"/>
                <a:gd name="T36" fmla="*/ 61950822 w 257"/>
                <a:gd name="T37" fmla="*/ 33114161 h 237"/>
                <a:gd name="T38" fmla="*/ 53915263 w 257"/>
                <a:gd name="T39" fmla="*/ 31911559 h 237"/>
                <a:gd name="T40" fmla="*/ 46983626 w 257"/>
                <a:gd name="T41" fmla="*/ 30707579 h 237"/>
                <a:gd name="T42" fmla="*/ 40620497 w 257"/>
                <a:gd name="T43" fmla="*/ 29092640 h 237"/>
                <a:gd name="T44" fmla="*/ 35583758 w 257"/>
                <a:gd name="T45" fmla="*/ 27382813 h 237"/>
                <a:gd name="T46" fmla="*/ 30805655 w 257"/>
                <a:gd name="T47" fmla="*/ 25456179 h 237"/>
                <a:gd name="T48" fmla="*/ 26729181 w 257"/>
                <a:gd name="T49" fmla="*/ 23370633 h 237"/>
                <a:gd name="T50" fmla="*/ 22884014 w 257"/>
                <a:gd name="T51" fmla="*/ 21244493 h 237"/>
                <a:gd name="T52" fmla="*/ 19405620 w 257"/>
                <a:gd name="T53" fmla="*/ 18841404 h 237"/>
                <a:gd name="T54" fmla="*/ 16552222 w 257"/>
                <a:gd name="T55" fmla="*/ 16147167 h 237"/>
                <a:gd name="T56" fmla="*/ 13655597 w 257"/>
                <a:gd name="T57" fmla="*/ 13234496 h 237"/>
                <a:gd name="T58" fmla="*/ 10446892 w 257"/>
                <a:gd name="T59" fmla="*/ 10417078 h 237"/>
                <a:gd name="T60" fmla="*/ 7323413 w 257"/>
                <a:gd name="T61" fmla="*/ 7098648 h 237"/>
                <a:gd name="T62" fmla="*/ 3837893 w 257"/>
                <a:gd name="T63" fmla="*/ 3605115 h 237"/>
                <a:gd name="T64" fmla="*/ 0 w 257"/>
                <a:gd name="T65" fmla="*/ 0 h 2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57" h="237">
                  <a:moveTo>
                    <a:pt x="0" y="0"/>
                  </a:moveTo>
                  <a:lnTo>
                    <a:pt x="0" y="25"/>
                  </a:lnTo>
                  <a:lnTo>
                    <a:pt x="3" y="50"/>
                  </a:lnTo>
                  <a:lnTo>
                    <a:pt x="6" y="75"/>
                  </a:lnTo>
                  <a:lnTo>
                    <a:pt x="11" y="98"/>
                  </a:lnTo>
                  <a:lnTo>
                    <a:pt x="18" y="119"/>
                  </a:lnTo>
                  <a:lnTo>
                    <a:pt x="27" y="141"/>
                  </a:lnTo>
                  <a:lnTo>
                    <a:pt x="38" y="161"/>
                  </a:lnTo>
                  <a:lnTo>
                    <a:pt x="51" y="178"/>
                  </a:lnTo>
                  <a:lnTo>
                    <a:pt x="67" y="194"/>
                  </a:lnTo>
                  <a:lnTo>
                    <a:pt x="86" y="208"/>
                  </a:lnTo>
                  <a:lnTo>
                    <a:pt x="106" y="219"/>
                  </a:lnTo>
                  <a:lnTo>
                    <a:pt x="131" y="228"/>
                  </a:lnTo>
                  <a:lnTo>
                    <a:pt x="158" y="234"/>
                  </a:lnTo>
                  <a:lnTo>
                    <a:pt x="188" y="237"/>
                  </a:lnTo>
                  <a:lnTo>
                    <a:pt x="220" y="236"/>
                  </a:lnTo>
                  <a:lnTo>
                    <a:pt x="257" y="232"/>
                  </a:lnTo>
                  <a:lnTo>
                    <a:pt x="224" y="227"/>
                  </a:lnTo>
                  <a:lnTo>
                    <a:pt x="195" y="220"/>
                  </a:lnTo>
                  <a:lnTo>
                    <a:pt x="170" y="212"/>
                  </a:lnTo>
                  <a:lnTo>
                    <a:pt x="148" y="204"/>
                  </a:lnTo>
                  <a:lnTo>
                    <a:pt x="128" y="193"/>
                  </a:lnTo>
                  <a:lnTo>
                    <a:pt x="112" y="182"/>
                  </a:lnTo>
                  <a:lnTo>
                    <a:pt x="97" y="169"/>
                  </a:lnTo>
                  <a:lnTo>
                    <a:pt x="84" y="155"/>
                  </a:lnTo>
                  <a:lnTo>
                    <a:pt x="72" y="141"/>
                  </a:lnTo>
                  <a:lnTo>
                    <a:pt x="61" y="125"/>
                  </a:lnTo>
                  <a:lnTo>
                    <a:pt x="52" y="107"/>
                  </a:lnTo>
                  <a:lnTo>
                    <a:pt x="43" y="88"/>
                  </a:lnTo>
                  <a:lnTo>
                    <a:pt x="33" y="69"/>
                  </a:lnTo>
                  <a:lnTo>
                    <a:pt x="23" y="47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9" name="Freeform 39"/>
            <p:cNvSpPr>
              <a:spLocks/>
            </p:cNvSpPr>
            <p:nvPr userDrawn="1"/>
          </p:nvSpPr>
          <p:spPr bwMode="ltGray">
            <a:xfrm rot="9832527" flipV="1">
              <a:off x="1997" y="858"/>
              <a:ext cx="330" cy="278"/>
            </a:xfrm>
            <a:custGeom>
              <a:avLst/>
              <a:gdLst>
                <a:gd name="T0" fmla="*/ 25893517 w 124"/>
                <a:gd name="T1" fmla="*/ 0 h 110"/>
                <a:gd name="T2" fmla="*/ 41644986 w 124"/>
                <a:gd name="T3" fmla="*/ 18539838 h 110"/>
                <a:gd name="T4" fmla="*/ 40258677 w 124"/>
                <a:gd name="T5" fmla="*/ 18325179 h 110"/>
                <a:gd name="T6" fmla="*/ 35945769 w 124"/>
                <a:gd name="T7" fmla="*/ 17997113 h 110"/>
                <a:gd name="T8" fmla="*/ 29919426 w 124"/>
                <a:gd name="T9" fmla="*/ 17303261 h 110"/>
                <a:gd name="T10" fmla="*/ 22861378 w 124"/>
                <a:gd name="T11" fmla="*/ 16975175 h 110"/>
                <a:gd name="T12" fmla="*/ 15127503 w 124"/>
                <a:gd name="T13" fmla="*/ 16625449 h 110"/>
                <a:gd name="T14" fmla="*/ 8444013 w 124"/>
                <a:gd name="T15" fmla="*/ 16848756 h 110"/>
                <a:gd name="T16" fmla="*/ 3027236 w 124"/>
                <a:gd name="T17" fmla="*/ 17517887 h 110"/>
                <a:gd name="T18" fmla="*/ 0 w 124"/>
                <a:gd name="T19" fmla="*/ 18889531 h 110"/>
                <a:gd name="T20" fmla="*/ 1373771 w 124"/>
                <a:gd name="T21" fmla="*/ 16848756 h 110"/>
                <a:gd name="T22" fmla="*/ 2659446 w 124"/>
                <a:gd name="T23" fmla="*/ 15284144 h 110"/>
                <a:gd name="T24" fmla="*/ 5396910 w 124"/>
                <a:gd name="T25" fmla="*/ 14052710 h 110"/>
                <a:gd name="T26" fmla="*/ 8444013 w 124"/>
                <a:gd name="T27" fmla="*/ 13029438 h 110"/>
                <a:gd name="T28" fmla="*/ 12100017 w 124"/>
                <a:gd name="T29" fmla="*/ 12362144 h 110"/>
                <a:gd name="T30" fmla="*/ 15789388 w 124"/>
                <a:gd name="T31" fmla="*/ 12139158 h 110"/>
                <a:gd name="T32" fmla="*/ 19814877 w 124"/>
                <a:gd name="T33" fmla="*/ 12139158 h 110"/>
                <a:gd name="T34" fmla="*/ 24233380 w 124"/>
                <a:gd name="T35" fmla="*/ 12701370 h 110"/>
                <a:gd name="T36" fmla="*/ 24466748 w 124"/>
                <a:gd name="T37" fmla="*/ 12139158 h 110"/>
                <a:gd name="T38" fmla="*/ 23471279 w 124"/>
                <a:gd name="T39" fmla="*/ 9640623 h 110"/>
                <a:gd name="T40" fmla="*/ 22471970 w 124"/>
                <a:gd name="T41" fmla="*/ 6527099 h 110"/>
                <a:gd name="T42" fmla="*/ 21810086 w 124"/>
                <a:gd name="T43" fmla="*/ 5155533 h 110"/>
                <a:gd name="T44" fmla="*/ 21205747 w 124"/>
                <a:gd name="T45" fmla="*/ 5155533 h 110"/>
                <a:gd name="T46" fmla="*/ 20443801 w 124"/>
                <a:gd name="T47" fmla="*/ 4942860 h 110"/>
                <a:gd name="T48" fmla="*/ 19814877 w 124"/>
                <a:gd name="T49" fmla="*/ 4488482 h 110"/>
                <a:gd name="T50" fmla="*/ 19210990 w 124"/>
                <a:gd name="T51" fmla="*/ 3954315 h 110"/>
                <a:gd name="T52" fmla="*/ 19210990 w 124"/>
                <a:gd name="T53" fmla="*/ 3251786 h 110"/>
                <a:gd name="T54" fmla="*/ 19814877 w 124"/>
                <a:gd name="T55" fmla="*/ 2360164 h 110"/>
                <a:gd name="T56" fmla="*/ 22185344 w 124"/>
                <a:gd name="T57" fmla="*/ 1371134 h 110"/>
                <a:gd name="T58" fmla="*/ 25893517 w 124"/>
                <a:gd name="T59" fmla="*/ 0 h 110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0" name="Freeform 40"/>
            <p:cNvSpPr>
              <a:spLocks/>
            </p:cNvSpPr>
            <p:nvPr userDrawn="1"/>
          </p:nvSpPr>
          <p:spPr bwMode="ltGray">
            <a:xfrm rot="9832527" flipV="1">
              <a:off x="2224" y="808"/>
              <a:ext cx="123" cy="233"/>
            </a:xfrm>
            <a:custGeom>
              <a:avLst/>
              <a:gdLst>
                <a:gd name="T0" fmla="*/ 11095405 w 46"/>
                <a:gd name="T1" fmla="*/ 0 h 94"/>
                <a:gd name="T2" fmla="*/ 7100071 w 46"/>
                <a:gd name="T3" fmla="*/ 5061541 h 94"/>
                <a:gd name="T4" fmla="*/ 5346880 w 46"/>
                <a:gd name="T5" fmla="*/ 8290760 h 94"/>
                <a:gd name="T6" fmla="*/ 3907143 w 46"/>
                <a:gd name="T7" fmla="*/ 10550751 h 94"/>
                <a:gd name="T8" fmla="*/ 0 w 46"/>
                <a:gd name="T9" fmla="*/ 12546160 h 94"/>
                <a:gd name="T10" fmla="*/ 4296422 w 46"/>
                <a:gd name="T11" fmla="*/ 11723474 h 94"/>
                <a:gd name="T12" fmla="*/ 8294604 w 46"/>
                <a:gd name="T13" fmla="*/ 10656490 h 94"/>
                <a:gd name="T14" fmla="*/ 11488259 w 46"/>
                <a:gd name="T15" fmla="*/ 9201391 h 94"/>
                <a:gd name="T16" fmla="*/ 14297092 w 46"/>
                <a:gd name="T17" fmla="*/ 7601523 h 94"/>
                <a:gd name="T18" fmla="*/ 16029884 w 46"/>
                <a:gd name="T19" fmla="*/ 5857080 h 94"/>
                <a:gd name="T20" fmla="*/ 16442276 w 46"/>
                <a:gd name="T21" fmla="*/ 3974249 h 94"/>
                <a:gd name="T22" fmla="*/ 14948153 w 46"/>
                <a:gd name="T23" fmla="*/ 1994919 h 94"/>
                <a:gd name="T24" fmla="*/ 11095405 w 46"/>
                <a:gd name="T25" fmla="*/ 0 h 9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1" name="Freeform 41"/>
            <p:cNvSpPr>
              <a:spLocks/>
            </p:cNvSpPr>
            <p:nvPr userDrawn="1"/>
          </p:nvSpPr>
          <p:spPr bwMode="ltGray">
            <a:xfrm>
              <a:off x="1603" y="0"/>
              <a:ext cx="124" cy="121"/>
            </a:xfrm>
            <a:custGeom>
              <a:avLst/>
              <a:gdLst>
                <a:gd name="T0" fmla="*/ 124 w 124"/>
                <a:gd name="T1" fmla="*/ 0 h 121"/>
                <a:gd name="T2" fmla="*/ 113 w 124"/>
                <a:gd name="T3" fmla="*/ 9 h 121"/>
                <a:gd name="T4" fmla="*/ 99 w 124"/>
                <a:gd name="T5" fmla="*/ 25 h 121"/>
                <a:gd name="T6" fmla="*/ 81 w 124"/>
                <a:gd name="T7" fmla="*/ 41 h 121"/>
                <a:gd name="T8" fmla="*/ 63 w 124"/>
                <a:gd name="T9" fmla="*/ 54 h 121"/>
                <a:gd name="T10" fmla="*/ 41 w 124"/>
                <a:gd name="T11" fmla="*/ 66 h 121"/>
                <a:gd name="T12" fmla="*/ 22 w 124"/>
                <a:gd name="T13" fmla="*/ 74 h 121"/>
                <a:gd name="T14" fmla="*/ 0 w 124"/>
                <a:gd name="T15" fmla="*/ 75 h 121"/>
                <a:gd name="T16" fmla="*/ 10 w 124"/>
                <a:gd name="T17" fmla="*/ 96 h 121"/>
                <a:gd name="T18" fmla="*/ 23 w 124"/>
                <a:gd name="T19" fmla="*/ 113 h 121"/>
                <a:gd name="T20" fmla="*/ 41 w 124"/>
                <a:gd name="T21" fmla="*/ 121 h 121"/>
                <a:gd name="T22" fmla="*/ 60 w 124"/>
                <a:gd name="T23" fmla="*/ 121 h 121"/>
                <a:gd name="T24" fmla="*/ 83 w 124"/>
                <a:gd name="T25" fmla="*/ 111 h 121"/>
                <a:gd name="T26" fmla="*/ 101 w 124"/>
                <a:gd name="T27" fmla="*/ 88 h 121"/>
                <a:gd name="T28" fmla="*/ 116 w 124"/>
                <a:gd name="T29" fmla="*/ 53 h 121"/>
                <a:gd name="T30" fmla="*/ 124 w 124"/>
                <a:gd name="T31" fmla="*/ 0 h 12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24" h="121">
                  <a:moveTo>
                    <a:pt x="124" y="0"/>
                  </a:moveTo>
                  <a:lnTo>
                    <a:pt x="113" y="9"/>
                  </a:lnTo>
                  <a:lnTo>
                    <a:pt x="99" y="25"/>
                  </a:lnTo>
                  <a:lnTo>
                    <a:pt x="81" y="41"/>
                  </a:lnTo>
                  <a:lnTo>
                    <a:pt x="63" y="54"/>
                  </a:lnTo>
                  <a:lnTo>
                    <a:pt x="41" y="66"/>
                  </a:lnTo>
                  <a:lnTo>
                    <a:pt x="22" y="74"/>
                  </a:lnTo>
                  <a:lnTo>
                    <a:pt x="0" y="75"/>
                  </a:lnTo>
                  <a:lnTo>
                    <a:pt x="10" y="96"/>
                  </a:lnTo>
                  <a:lnTo>
                    <a:pt x="23" y="113"/>
                  </a:lnTo>
                  <a:lnTo>
                    <a:pt x="41" y="121"/>
                  </a:lnTo>
                  <a:lnTo>
                    <a:pt x="60" y="121"/>
                  </a:lnTo>
                  <a:lnTo>
                    <a:pt x="83" y="111"/>
                  </a:lnTo>
                  <a:lnTo>
                    <a:pt x="101" y="88"/>
                  </a:lnTo>
                  <a:lnTo>
                    <a:pt x="116" y="53"/>
                  </a:lnTo>
                  <a:lnTo>
                    <a:pt x="12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2" name="Freeform 42"/>
            <p:cNvSpPr>
              <a:spLocks/>
            </p:cNvSpPr>
            <p:nvPr userDrawn="1"/>
          </p:nvSpPr>
          <p:spPr bwMode="ltGray">
            <a:xfrm rot="9832527" flipV="1">
              <a:off x="2173" y="1238"/>
              <a:ext cx="393" cy="2300"/>
            </a:xfrm>
            <a:custGeom>
              <a:avLst/>
              <a:gdLst>
                <a:gd name="T0" fmla="*/ 0 w 149"/>
                <a:gd name="T1" fmla="*/ 0 h 704"/>
                <a:gd name="T2" fmla="*/ 1810765 w 149"/>
                <a:gd name="T3" fmla="*/ 29385587 h 704"/>
                <a:gd name="T4" fmla="*/ 4776045 w 149"/>
                <a:gd name="T5" fmla="*/ 67893635 h 704"/>
                <a:gd name="T6" fmla="*/ 8379011 w 149"/>
                <a:gd name="T7" fmla="*/ 115383002 h 704"/>
                <a:gd name="T8" fmla="*/ 12250636 w 149"/>
                <a:gd name="T9" fmla="*/ 178680303 h 704"/>
                <a:gd name="T10" fmla="*/ 17373201 w 149"/>
                <a:gd name="T11" fmla="*/ 255739035 h 704"/>
                <a:gd name="T12" fmla="*/ 21881926 w 149"/>
                <a:gd name="T13" fmla="*/ 338581059 h 704"/>
                <a:gd name="T14" fmla="*/ 26299956 w 149"/>
                <a:gd name="T15" fmla="*/ 435019053 h 704"/>
                <a:gd name="T16" fmla="*/ 29920509 w 149"/>
                <a:gd name="T17" fmla="*/ 545805731 h 704"/>
                <a:gd name="T18" fmla="*/ 33437181 w 149"/>
                <a:gd name="T19" fmla="*/ 662590782 h 704"/>
                <a:gd name="T20" fmla="*/ 35931784 w 149"/>
                <a:gd name="T21" fmla="*/ 796964166 h 704"/>
                <a:gd name="T22" fmla="*/ 37056023 w 149"/>
                <a:gd name="T23" fmla="*/ 946313666 h 704"/>
                <a:gd name="T24" fmla="*/ 37655775 w 149"/>
                <a:gd name="T25" fmla="*/ 1101631069 h 704"/>
                <a:gd name="T26" fmla="*/ 35931784 w 149"/>
                <a:gd name="T27" fmla="*/ 1275862247 h 704"/>
                <a:gd name="T28" fmla="*/ 32539701 w 149"/>
                <a:gd name="T29" fmla="*/ 1459591399 h 704"/>
                <a:gd name="T30" fmla="*/ 27555833 w 149"/>
                <a:gd name="T31" fmla="*/ 1651421687 h 704"/>
                <a:gd name="T32" fmla="*/ 20078196 w 149"/>
                <a:gd name="T33" fmla="*/ 1864628008 h 704"/>
                <a:gd name="T34" fmla="*/ 11683310 w 149"/>
                <a:gd name="T35" fmla="*/ 2105441902 h 704"/>
                <a:gd name="T36" fmla="*/ 6227821 w 149"/>
                <a:gd name="T37" fmla="*/ 2147483646 h 704"/>
                <a:gd name="T38" fmla="*/ 2965225 w 149"/>
                <a:gd name="T39" fmla="*/ 2147483646 h 704"/>
                <a:gd name="T40" fmla="*/ 1810765 w 149"/>
                <a:gd name="T41" fmla="*/ 2147483646 h 704"/>
                <a:gd name="T42" fmla="*/ 1810765 w 149"/>
                <a:gd name="T43" fmla="*/ 2147483646 h 704"/>
                <a:gd name="T44" fmla="*/ 2361184 w 149"/>
                <a:gd name="T45" fmla="*/ 2147483646 h 704"/>
                <a:gd name="T46" fmla="*/ 3621506 w 149"/>
                <a:gd name="T47" fmla="*/ 2147483646 h 704"/>
                <a:gd name="T48" fmla="*/ 4202333 w 149"/>
                <a:gd name="T49" fmla="*/ 2147483646 h 704"/>
                <a:gd name="T50" fmla="*/ 12250636 w 149"/>
                <a:gd name="T51" fmla="*/ 2147483646 h 704"/>
                <a:gd name="T52" fmla="*/ 11683310 w 149"/>
                <a:gd name="T53" fmla="*/ 2147483646 h 704"/>
                <a:gd name="T54" fmla="*/ 10786455 w 149"/>
                <a:gd name="T55" fmla="*/ 2147483646 h 704"/>
                <a:gd name="T56" fmla="*/ 9842313 w 149"/>
                <a:gd name="T57" fmla="*/ 2147483646 h 704"/>
                <a:gd name="T58" fmla="*/ 10447377 w 149"/>
                <a:gd name="T59" fmla="*/ 2147483646 h 704"/>
                <a:gd name="T60" fmla="*/ 12250636 w 149"/>
                <a:gd name="T61" fmla="*/ 2147483646 h 704"/>
                <a:gd name="T62" fmla="*/ 17373201 w 149"/>
                <a:gd name="T63" fmla="*/ 2147483646 h 704"/>
                <a:gd name="T64" fmla="*/ 25745079 w 149"/>
                <a:gd name="T65" fmla="*/ 1864628008 h 704"/>
                <a:gd name="T66" fmla="*/ 38557124 w 149"/>
                <a:gd name="T67" fmla="*/ 1512520132 h 704"/>
                <a:gd name="T68" fmla="*/ 42729070 w 149"/>
                <a:gd name="T69" fmla="*/ 1348752657 h 704"/>
                <a:gd name="T70" fmla="*/ 44570067 w 149"/>
                <a:gd name="T71" fmla="*/ 1135545193 h 704"/>
                <a:gd name="T72" fmla="*/ 43068530 w 149"/>
                <a:gd name="T73" fmla="*/ 888427374 h 704"/>
                <a:gd name="T74" fmla="*/ 39236487 w 149"/>
                <a:gd name="T75" fmla="*/ 647625787 h 704"/>
                <a:gd name="T76" fmla="*/ 32539701 w 149"/>
                <a:gd name="T77" fmla="*/ 410888959 h 704"/>
                <a:gd name="T78" fmla="*/ 24250511 w 149"/>
                <a:gd name="T79" fmla="*/ 212777959 h 704"/>
                <a:gd name="T80" fmla="*/ 13152375 w 149"/>
                <a:gd name="T81" fmla="*/ 67893635 h 704"/>
                <a:gd name="T82" fmla="*/ 0 w 149"/>
                <a:gd name="T83" fmla="*/ 0 h 704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149" h="704">
                  <a:moveTo>
                    <a:pt x="0" y="0"/>
                  </a:moveTo>
                  <a:lnTo>
                    <a:pt x="6" y="6"/>
                  </a:lnTo>
                  <a:lnTo>
                    <a:pt x="16" y="14"/>
                  </a:lnTo>
                  <a:lnTo>
                    <a:pt x="28" y="24"/>
                  </a:lnTo>
                  <a:lnTo>
                    <a:pt x="41" y="37"/>
                  </a:lnTo>
                  <a:lnTo>
                    <a:pt x="58" y="53"/>
                  </a:lnTo>
                  <a:lnTo>
                    <a:pt x="73" y="70"/>
                  </a:lnTo>
                  <a:lnTo>
                    <a:pt x="88" y="90"/>
                  </a:lnTo>
                  <a:lnTo>
                    <a:pt x="100" y="113"/>
                  </a:lnTo>
                  <a:lnTo>
                    <a:pt x="112" y="137"/>
                  </a:lnTo>
                  <a:lnTo>
                    <a:pt x="120" y="165"/>
                  </a:lnTo>
                  <a:lnTo>
                    <a:pt x="124" y="196"/>
                  </a:lnTo>
                  <a:lnTo>
                    <a:pt x="126" y="228"/>
                  </a:lnTo>
                  <a:lnTo>
                    <a:pt x="120" y="264"/>
                  </a:lnTo>
                  <a:lnTo>
                    <a:pt x="109" y="302"/>
                  </a:lnTo>
                  <a:lnTo>
                    <a:pt x="92" y="342"/>
                  </a:lnTo>
                  <a:lnTo>
                    <a:pt x="67" y="386"/>
                  </a:lnTo>
                  <a:lnTo>
                    <a:pt x="39" y="436"/>
                  </a:lnTo>
                  <a:lnTo>
                    <a:pt x="21" y="482"/>
                  </a:lnTo>
                  <a:lnTo>
                    <a:pt x="10" y="525"/>
                  </a:lnTo>
                  <a:lnTo>
                    <a:pt x="6" y="566"/>
                  </a:lnTo>
                  <a:lnTo>
                    <a:pt x="6" y="605"/>
                  </a:lnTo>
                  <a:lnTo>
                    <a:pt x="8" y="641"/>
                  </a:lnTo>
                  <a:lnTo>
                    <a:pt x="12" y="673"/>
                  </a:lnTo>
                  <a:lnTo>
                    <a:pt x="14" y="704"/>
                  </a:lnTo>
                  <a:lnTo>
                    <a:pt x="41" y="688"/>
                  </a:lnTo>
                  <a:lnTo>
                    <a:pt x="39" y="680"/>
                  </a:lnTo>
                  <a:lnTo>
                    <a:pt x="36" y="657"/>
                  </a:lnTo>
                  <a:lnTo>
                    <a:pt x="33" y="622"/>
                  </a:lnTo>
                  <a:lnTo>
                    <a:pt x="35" y="575"/>
                  </a:lnTo>
                  <a:lnTo>
                    <a:pt x="41" y="519"/>
                  </a:lnTo>
                  <a:lnTo>
                    <a:pt x="58" y="455"/>
                  </a:lnTo>
                  <a:lnTo>
                    <a:pt x="86" y="386"/>
                  </a:lnTo>
                  <a:lnTo>
                    <a:pt x="129" y="313"/>
                  </a:lnTo>
                  <a:lnTo>
                    <a:pt x="143" y="279"/>
                  </a:lnTo>
                  <a:lnTo>
                    <a:pt x="149" y="235"/>
                  </a:lnTo>
                  <a:lnTo>
                    <a:pt x="144" y="184"/>
                  </a:lnTo>
                  <a:lnTo>
                    <a:pt x="131" y="134"/>
                  </a:lnTo>
                  <a:lnTo>
                    <a:pt x="109" y="85"/>
                  </a:lnTo>
                  <a:lnTo>
                    <a:pt x="81" y="44"/>
                  </a:lnTo>
                  <a:lnTo>
                    <a:pt x="44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3" name="Freeform 43"/>
            <p:cNvSpPr>
              <a:spLocks/>
            </p:cNvSpPr>
            <p:nvPr userDrawn="1"/>
          </p:nvSpPr>
          <p:spPr bwMode="ltGray">
            <a:xfrm>
              <a:off x="0" y="1848"/>
              <a:ext cx="36" cy="132"/>
            </a:xfrm>
            <a:custGeom>
              <a:avLst/>
              <a:gdLst>
                <a:gd name="T0" fmla="*/ 0 w 36"/>
                <a:gd name="T1" fmla="*/ 0 h 132"/>
                <a:gd name="T2" fmla="*/ 36 w 36"/>
                <a:gd name="T3" fmla="*/ 12 h 132"/>
                <a:gd name="T4" fmla="*/ 0 w 36"/>
                <a:gd name="T5" fmla="*/ 132 h 132"/>
                <a:gd name="T6" fmla="*/ 0 w 36"/>
                <a:gd name="T7" fmla="*/ 0 h 13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6" h="132">
                  <a:moveTo>
                    <a:pt x="0" y="0"/>
                  </a:moveTo>
                  <a:lnTo>
                    <a:pt x="36" y="12"/>
                  </a:lnTo>
                  <a:lnTo>
                    <a:pt x="0" y="1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31791" name="Rectangle 47"/>
          <p:cNvSpPr>
            <a:spLocks noGrp="1" noChangeArrowheads="1"/>
          </p:cNvSpPr>
          <p:nvPr>
            <p:ph type="ctrTitle"/>
          </p:nvPr>
        </p:nvSpPr>
        <p:spPr>
          <a:xfrm>
            <a:off x="2455864" y="447675"/>
            <a:ext cx="6192837" cy="2686050"/>
          </a:xfrm>
        </p:spPr>
        <p:txBody>
          <a:bodyPr/>
          <a:lstStyle>
            <a:lvl1pPr>
              <a:defRPr sz="3900" b="1"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31792" name="Rectangle 48"/>
          <p:cNvSpPr>
            <a:spLocks noGrp="1" noChangeArrowheads="1"/>
          </p:cNvSpPr>
          <p:nvPr>
            <p:ph type="subTitle" idx="1"/>
          </p:nvPr>
        </p:nvSpPr>
        <p:spPr>
          <a:xfrm>
            <a:off x="2489200" y="3209925"/>
            <a:ext cx="6146800" cy="1114425"/>
          </a:xfrm>
        </p:spPr>
        <p:txBody>
          <a:bodyPr/>
          <a:lstStyle>
            <a:lvl1pPr marL="0" indent="0" algn="ctr">
              <a:buFontTx/>
              <a:buNone/>
              <a:defRPr b="1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46" name="Rectangle 4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4686300"/>
            <a:ext cx="2133600" cy="342900"/>
          </a:xfrm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47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48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BE05A44E-D0A3-484D-96BA-3219542AE625}" type="slidenum">
              <a:rPr lang="en-US" altLang="en-US" smtClean="0">
                <a:cs typeface="Arial" panose="020B0604020202020204" pitchFamily="34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388162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5DB1C3CA-D5E3-439E-A4D1-399E30E49D74}" type="slidenum">
              <a:rPr lang="en-US" altLang="en-US" smtClean="0">
                <a:cs typeface="Arial" panose="020B0604020202020204" pitchFamily="34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377903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1B70CBEE-EBD5-4422-B1C2-EE25A2B4BFE4}" type="slidenum">
              <a:rPr lang="en-US" altLang="en-US" smtClean="0">
                <a:cs typeface="Arial" panose="020B0604020202020204" pitchFamily="34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463448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42085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42085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7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F4F8DA06-39B4-429F-9BA0-8F40B526297D}" type="slidenum">
              <a:rPr lang="en-US" altLang="en-US" smtClean="0">
                <a:cs typeface="Arial" panose="020B0604020202020204" pitchFamily="34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910736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8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9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126C766A-A4E7-46C2-A598-6ED7CBB094F8}" type="slidenum">
              <a:rPr lang="en-US" altLang="en-US" smtClean="0">
                <a:cs typeface="Arial" panose="020B0604020202020204" pitchFamily="34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25527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4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31028DB7-2B4F-46A8-9189-7DFC4C127100}" type="slidenum">
              <a:rPr lang="en-US" altLang="en-US" smtClean="0">
                <a:cs typeface="Arial" panose="020B0604020202020204" pitchFamily="34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611377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3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4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CAC9A07F-FD76-4109-819A-95B33B42EA3A}" type="slidenum">
              <a:rPr lang="en-US" altLang="en-US" smtClean="0">
                <a:cs typeface="Arial" panose="020B0604020202020204" pitchFamily="34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562016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7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45E01D7A-4EF1-4AE0-8F95-A7F1C45611CB}" type="slidenum">
              <a:rPr lang="en-US" altLang="en-US" smtClean="0">
                <a:cs typeface="Arial" panose="020B0604020202020204" pitchFamily="34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293550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7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A210B888-8F32-45AF-8921-519740E8C292}" type="slidenum">
              <a:rPr lang="en-US" altLang="en-US" smtClean="0">
                <a:cs typeface="Arial" panose="020B0604020202020204" pitchFamily="34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230930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7B424BF3-3DCF-4D8B-820C-CD5113F011EE}" type="slidenum">
              <a:rPr lang="en-US" altLang="en-US" smtClean="0">
                <a:cs typeface="Arial" panose="020B0604020202020204" pitchFamily="34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112803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6226" y="77391"/>
            <a:ext cx="2060575" cy="44648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2913" y="77391"/>
            <a:ext cx="6030912" cy="44648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03F789AC-1C99-47FB-863F-56AA594CB793}" type="slidenum">
              <a:rPr lang="en-US" altLang="en-US" smtClean="0">
                <a:cs typeface="Arial" panose="020B0604020202020204" pitchFamily="34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005587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1" y="0"/>
            <a:ext cx="8805863" cy="5143500"/>
            <a:chOff x="0" y="0"/>
            <a:chExt cx="5547" cy="4320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 rot="-215207">
              <a:off x="3690" y="234"/>
              <a:ext cx="1857" cy="3625"/>
              <a:chOff x="3010" y="778"/>
              <a:chExt cx="1857" cy="3625"/>
            </a:xfrm>
          </p:grpSpPr>
          <p:sp>
            <p:nvSpPr>
              <p:cNvPr id="39" name="Freeform 4"/>
              <p:cNvSpPr>
                <a:spLocks/>
              </p:cNvSpPr>
              <p:nvPr userDrawn="1"/>
            </p:nvSpPr>
            <p:spPr bwMode="ltGray">
              <a:xfrm rot="12185230" flipV="1">
                <a:off x="3534" y="778"/>
                <a:ext cx="1333" cy="1485"/>
              </a:xfrm>
              <a:custGeom>
                <a:avLst/>
                <a:gdLst>
                  <a:gd name="T0" fmla="*/ 567142 w 596"/>
                  <a:gd name="T1" fmla="*/ 12463502 h 666"/>
                  <a:gd name="T2" fmla="*/ 203036 w 596"/>
                  <a:gd name="T3" fmla="*/ 11478852 h 666"/>
                  <a:gd name="T4" fmla="*/ 0 w 596"/>
                  <a:gd name="T5" fmla="*/ 9726558 h 666"/>
                  <a:gd name="T6" fmla="*/ 141305 w 596"/>
                  <a:gd name="T7" fmla="*/ 7478801 h 666"/>
                  <a:gd name="T8" fmla="*/ 876600 w 596"/>
                  <a:gd name="T9" fmla="*/ 5088127 h 666"/>
                  <a:gd name="T10" fmla="*/ 2408816 w 596"/>
                  <a:gd name="T11" fmla="*/ 2825090 h 666"/>
                  <a:gd name="T12" fmla="*/ 4979578 w 596"/>
                  <a:gd name="T13" fmla="*/ 1042370 h 666"/>
                  <a:gd name="T14" fmla="*/ 8650079 w 596"/>
                  <a:gd name="T15" fmla="*/ 61081 h 666"/>
                  <a:gd name="T16" fmla="*/ 13317922 w 596"/>
                  <a:gd name="T17" fmla="*/ 303676 h 666"/>
                  <a:gd name="T18" fmla="*/ 16967200 w 596"/>
                  <a:gd name="T19" fmla="*/ 2296825 h 666"/>
                  <a:gd name="T20" fmla="*/ 19412273 w 596"/>
                  <a:gd name="T21" fmla="*/ 5562088 h 666"/>
                  <a:gd name="T22" fmla="*/ 20716256 w 596"/>
                  <a:gd name="T23" fmla="*/ 9556573 h 666"/>
                  <a:gd name="T24" fmla="*/ 20853490 w 596"/>
                  <a:gd name="T25" fmla="*/ 13775498 h 666"/>
                  <a:gd name="T26" fmla="*/ 19837831 w 596"/>
                  <a:gd name="T27" fmla="*/ 17683746 h 666"/>
                  <a:gd name="T28" fmla="*/ 17765367 w 596"/>
                  <a:gd name="T29" fmla="*/ 20703857 h 666"/>
                  <a:gd name="T30" fmla="*/ 14620342 w 596"/>
                  <a:gd name="T31" fmla="*/ 22322179 h 666"/>
                  <a:gd name="T32" fmla="*/ 13631882 w 596"/>
                  <a:gd name="T33" fmla="*/ 22179387 h 666"/>
                  <a:gd name="T34" fmla="*/ 15448238 w 596"/>
                  <a:gd name="T35" fmla="*/ 20780312 h 666"/>
                  <a:gd name="T36" fmla="*/ 16888770 w 596"/>
                  <a:gd name="T37" fmla="*/ 18319680 h 666"/>
                  <a:gd name="T38" fmla="*/ 17828607 w 596"/>
                  <a:gd name="T39" fmla="*/ 15279549 h 666"/>
                  <a:gd name="T40" fmla="*/ 18219355 w 596"/>
                  <a:gd name="T41" fmla="*/ 11962125 h 666"/>
                  <a:gd name="T42" fmla="*/ 18016472 w 596"/>
                  <a:gd name="T43" fmla="*/ 8685074 h 666"/>
                  <a:gd name="T44" fmla="*/ 17001095 w 596"/>
                  <a:gd name="T45" fmla="*/ 5859092 h 666"/>
                  <a:gd name="T46" fmla="*/ 15166234 w 596"/>
                  <a:gd name="T47" fmla="*/ 3771931 h 666"/>
                  <a:gd name="T48" fmla="*/ 11957958 w 596"/>
                  <a:gd name="T49" fmla="*/ 2517871 h 666"/>
                  <a:gd name="T50" fmla="*/ 8616993 w 596"/>
                  <a:gd name="T51" fmla="*/ 2052888 h 666"/>
                  <a:gd name="T52" fmla="*/ 6094975 w 596"/>
                  <a:gd name="T53" fmla="*/ 2383958 h 666"/>
                  <a:gd name="T54" fmla="*/ 4244688 w 596"/>
                  <a:gd name="T55" fmla="*/ 3398860 h 666"/>
                  <a:gd name="T56" fmla="*/ 2940873 w 596"/>
                  <a:gd name="T57" fmla="*/ 5011672 h 666"/>
                  <a:gd name="T58" fmla="*/ 1988460 w 596"/>
                  <a:gd name="T59" fmla="*/ 6928359 h 666"/>
                  <a:gd name="T60" fmla="*/ 1393039 w 596"/>
                  <a:gd name="T61" fmla="*/ 9149246 h 666"/>
                  <a:gd name="T62" fmla="*/ 987350 w 596"/>
                  <a:gd name="T63" fmla="*/ 11419113 h 66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596" h="666">
                    <a:moveTo>
                      <a:pt x="22" y="372"/>
                    </a:moveTo>
                    <a:lnTo>
                      <a:pt x="16" y="370"/>
                    </a:lnTo>
                    <a:lnTo>
                      <a:pt x="10" y="360"/>
                    </a:lnTo>
                    <a:lnTo>
                      <a:pt x="6" y="341"/>
                    </a:lnTo>
                    <a:lnTo>
                      <a:pt x="1" y="318"/>
                    </a:lnTo>
                    <a:lnTo>
                      <a:pt x="0" y="289"/>
                    </a:lnTo>
                    <a:lnTo>
                      <a:pt x="0" y="257"/>
                    </a:lnTo>
                    <a:lnTo>
                      <a:pt x="4" y="222"/>
                    </a:lnTo>
                    <a:lnTo>
                      <a:pt x="13" y="187"/>
                    </a:lnTo>
                    <a:lnTo>
                      <a:pt x="25" y="151"/>
                    </a:lnTo>
                    <a:lnTo>
                      <a:pt x="45" y="116"/>
                    </a:lnTo>
                    <a:lnTo>
                      <a:pt x="69" y="84"/>
                    </a:lnTo>
                    <a:lnTo>
                      <a:pt x="101" y="55"/>
                    </a:lnTo>
                    <a:lnTo>
                      <a:pt x="142" y="31"/>
                    </a:lnTo>
                    <a:lnTo>
                      <a:pt x="190" y="13"/>
                    </a:lnTo>
                    <a:lnTo>
                      <a:pt x="247" y="2"/>
                    </a:lnTo>
                    <a:lnTo>
                      <a:pt x="314" y="0"/>
                    </a:lnTo>
                    <a:lnTo>
                      <a:pt x="380" y="9"/>
                    </a:lnTo>
                    <a:lnTo>
                      <a:pt x="436" y="33"/>
                    </a:lnTo>
                    <a:lnTo>
                      <a:pt x="484" y="68"/>
                    </a:lnTo>
                    <a:lnTo>
                      <a:pt x="524" y="113"/>
                    </a:lnTo>
                    <a:lnTo>
                      <a:pt x="554" y="165"/>
                    </a:lnTo>
                    <a:lnTo>
                      <a:pt x="577" y="222"/>
                    </a:lnTo>
                    <a:lnTo>
                      <a:pt x="591" y="284"/>
                    </a:lnTo>
                    <a:lnTo>
                      <a:pt x="596" y="347"/>
                    </a:lnTo>
                    <a:lnTo>
                      <a:pt x="595" y="409"/>
                    </a:lnTo>
                    <a:lnTo>
                      <a:pt x="585" y="469"/>
                    </a:lnTo>
                    <a:lnTo>
                      <a:pt x="566" y="525"/>
                    </a:lnTo>
                    <a:lnTo>
                      <a:pt x="540" y="574"/>
                    </a:lnTo>
                    <a:lnTo>
                      <a:pt x="507" y="615"/>
                    </a:lnTo>
                    <a:lnTo>
                      <a:pt x="465" y="645"/>
                    </a:lnTo>
                    <a:lnTo>
                      <a:pt x="417" y="663"/>
                    </a:lnTo>
                    <a:lnTo>
                      <a:pt x="360" y="666"/>
                    </a:lnTo>
                    <a:lnTo>
                      <a:pt x="389" y="659"/>
                    </a:lnTo>
                    <a:lnTo>
                      <a:pt x="417" y="642"/>
                    </a:lnTo>
                    <a:lnTo>
                      <a:pt x="441" y="617"/>
                    </a:lnTo>
                    <a:lnTo>
                      <a:pt x="463" y="583"/>
                    </a:lnTo>
                    <a:lnTo>
                      <a:pt x="482" y="544"/>
                    </a:lnTo>
                    <a:lnTo>
                      <a:pt x="497" y="501"/>
                    </a:lnTo>
                    <a:lnTo>
                      <a:pt x="509" y="454"/>
                    </a:lnTo>
                    <a:lnTo>
                      <a:pt x="517" y="404"/>
                    </a:lnTo>
                    <a:lnTo>
                      <a:pt x="520" y="355"/>
                    </a:lnTo>
                    <a:lnTo>
                      <a:pt x="519" y="305"/>
                    </a:lnTo>
                    <a:lnTo>
                      <a:pt x="514" y="258"/>
                    </a:lnTo>
                    <a:lnTo>
                      <a:pt x="502" y="213"/>
                    </a:lnTo>
                    <a:lnTo>
                      <a:pt x="485" y="174"/>
                    </a:lnTo>
                    <a:lnTo>
                      <a:pt x="462" y="139"/>
                    </a:lnTo>
                    <a:lnTo>
                      <a:pt x="433" y="112"/>
                    </a:lnTo>
                    <a:lnTo>
                      <a:pt x="397" y="93"/>
                    </a:lnTo>
                    <a:lnTo>
                      <a:pt x="341" y="75"/>
                    </a:lnTo>
                    <a:lnTo>
                      <a:pt x="290" y="65"/>
                    </a:lnTo>
                    <a:lnTo>
                      <a:pt x="246" y="61"/>
                    </a:lnTo>
                    <a:lnTo>
                      <a:pt x="207" y="63"/>
                    </a:lnTo>
                    <a:lnTo>
                      <a:pt x="174" y="71"/>
                    </a:lnTo>
                    <a:lnTo>
                      <a:pt x="146" y="84"/>
                    </a:lnTo>
                    <a:lnTo>
                      <a:pt x="121" y="101"/>
                    </a:lnTo>
                    <a:lnTo>
                      <a:pt x="101" y="123"/>
                    </a:lnTo>
                    <a:lnTo>
                      <a:pt x="84" y="149"/>
                    </a:lnTo>
                    <a:lnTo>
                      <a:pt x="69" y="176"/>
                    </a:lnTo>
                    <a:lnTo>
                      <a:pt x="57" y="206"/>
                    </a:lnTo>
                    <a:lnTo>
                      <a:pt x="48" y="239"/>
                    </a:lnTo>
                    <a:lnTo>
                      <a:pt x="40" y="272"/>
                    </a:lnTo>
                    <a:lnTo>
                      <a:pt x="33" y="305"/>
                    </a:lnTo>
                    <a:lnTo>
                      <a:pt x="28" y="339"/>
                    </a:lnTo>
                    <a:lnTo>
                      <a:pt x="22" y="372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0" name="Freeform 5"/>
              <p:cNvSpPr>
                <a:spLocks/>
              </p:cNvSpPr>
              <p:nvPr userDrawn="1"/>
            </p:nvSpPr>
            <p:spPr bwMode="ltGray">
              <a:xfrm rot="12185230" flipV="1">
                <a:off x="4029" y="1802"/>
                <a:ext cx="571" cy="531"/>
              </a:xfrm>
              <a:custGeom>
                <a:avLst/>
                <a:gdLst>
                  <a:gd name="T0" fmla="*/ 0 w 257"/>
                  <a:gd name="T1" fmla="*/ 0 h 237"/>
                  <a:gd name="T2" fmla="*/ 0 w 257"/>
                  <a:gd name="T3" fmla="*/ 892152 h 237"/>
                  <a:gd name="T4" fmla="*/ 105628 w 257"/>
                  <a:gd name="T5" fmla="*/ 1791204 h 237"/>
                  <a:gd name="T6" fmla="*/ 187039 w 257"/>
                  <a:gd name="T7" fmla="*/ 2684781 h 237"/>
                  <a:gd name="T8" fmla="*/ 345575 w 257"/>
                  <a:gd name="T9" fmla="*/ 3522271 h 237"/>
                  <a:gd name="T10" fmla="*/ 580751 w 257"/>
                  <a:gd name="T11" fmla="*/ 4270990 h 237"/>
                  <a:gd name="T12" fmla="*/ 864025 w 257"/>
                  <a:gd name="T13" fmla="*/ 5055315 h 237"/>
                  <a:gd name="T14" fmla="*/ 1215972 w 257"/>
                  <a:gd name="T15" fmla="*/ 5779104 h 237"/>
                  <a:gd name="T16" fmla="*/ 1635897 w 257"/>
                  <a:gd name="T17" fmla="*/ 6384746 h 237"/>
                  <a:gd name="T18" fmla="*/ 2154307 w 257"/>
                  <a:gd name="T19" fmla="*/ 6961574 h 237"/>
                  <a:gd name="T20" fmla="*/ 2760965 w 257"/>
                  <a:gd name="T21" fmla="*/ 7456051 h 237"/>
                  <a:gd name="T22" fmla="*/ 3411725 w 257"/>
                  <a:gd name="T23" fmla="*/ 7857424 h 237"/>
                  <a:gd name="T24" fmla="*/ 4212223 w 257"/>
                  <a:gd name="T25" fmla="*/ 8176165 h 237"/>
                  <a:gd name="T26" fmla="*/ 5079101 w 257"/>
                  <a:gd name="T27" fmla="*/ 8383663 h 237"/>
                  <a:gd name="T28" fmla="*/ 6050056 w 257"/>
                  <a:gd name="T29" fmla="*/ 8498272 h 237"/>
                  <a:gd name="T30" fmla="*/ 7072537 w 257"/>
                  <a:gd name="T31" fmla="*/ 8463840 h 237"/>
                  <a:gd name="T32" fmla="*/ 8262403 w 257"/>
                  <a:gd name="T33" fmla="*/ 8319654 h 237"/>
                  <a:gd name="T34" fmla="*/ 7201927 w 257"/>
                  <a:gd name="T35" fmla="*/ 8140571 h 237"/>
                  <a:gd name="T36" fmla="*/ 6263779 w 257"/>
                  <a:gd name="T37" fmla="*/ 7891670 h 237"/>
                  <a:gd name="T38" fmla="*/ 5469782 w 257"/>
                  <a:gd name="T39" fmla="*/ 7598886 h 237"/>
                  <a:gd name="T40" fmla="*/ 4759732 w 257"/>
                  <a:gd name="T41" fmla="*/ 7312753 h 237"/>
                  <a:gd name="T42" fmla="*/ 4109467 w 257"/>
                  <a:gd name="T43" fmla="*/ 6914548 h 237"/>
                  <a:gd name="T44" fmla="*/ 3603032 w 257"/>
                  <a:gd name="T45" fmla="*/ 6529102 h 237"/>
                  <a:gd name="T46" fmla="*/ 3123970 w 257"/>
                  <a:gd name="T47" fmla="*/ 6062194 h 237"/>
                  <a:gd name="T48" fmla="*/ 2701634 w 257"/>
                  <a:gd name="T49" fmla="*/ 5549902 h 237"/>
                  <a:gd name="T50" fmla="*/ 2312726 w 257"/>
                  <a:gd name="T51" fmla="*/ 5055315 h 237"/>
                  <a:gd name="T52" fmla="*/ 1967268 w 257"/>
                  <a:gd name="T53" fmla="*/ 4478485 h 237"/>
                  <a:gd name="T54" fmla="*/ 1679193 w 257"/>
                  <a:gd name="T55" fmla="*/ 3841169 h 237"/>
                  <a:gd name="T56" fmla="*/ 1386561 w 257"/>
                  <a:gd name="T57" fmla="*/ 3149612 h 237"/>
                  <a:gd name="T58" fmla="*/ 1055184 w 257"/>
                  <a:gd name="T59" fmla="*/ 2477075 h 237"/>
                  <a:gd name="T60" fmla="*/ 736297 w 257"/>
                  <a:gd name="T61" fmla="*/ 1680095 h 237"/>
                  <a:gd name="T62" fmla="*/ 388887 w 257"/>
                  <a:gd name="T63" fmla="*/ 863594 h 237"/>
                  <a:gd name="T64" fmla="*/ 0 w 257"/>
                  <a:gd name="T65" fmla="*/ 0 h 23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257" h="237">
                    <a:moveTo>
                      <a:pt x="0" y="0"/>
                    </a:moveTo>
                    <a:lnTo>
                      <a:pt x="0" y="25"/>
                    </a:lnTo>
                    <a:lnTo>
                      <a:pt x="3" y="50"/>
                    </a:lnTo>
                    <a:lnTo>
                      <a:pt x="6" y="75"/>
                    </a:lnTo>
                    <a:lnTo>
                      <a:pt x="11" y="98"/>
                    </a:lnTo>
                    <a:lnTo>
                      <a:pt x="18" y="119"/>
                    </a:lnTo>
                    <a:lnTo>
                      <a:pt x="27" y="141"/>
                    </a:lnTo>
                    <a:lnTo>
                      <a:pt x="38" y="161"/>
                    </a:lnTo>
                    <a:lnTo>
                      <a:pt x="51" y="178"/>
                    </a:lnTo>
                    <a:lnTo>
                      <a:pt x="67" y="194"/>
                    </a:lnTo>
                    <a:lnTo>
                      <a:pt x="86" y="208"/>
                    </a:lnTo>
                    <a:lnTo>
                      <a:pt x="106" y="219"/>
                    </a:lnTo>
                    <a:lnTo>
                      <a:pt x="131" y="228"/>
                    </a:lnTo>
                    <a:lnTo>
                      <a:pt x="158" y="234"/>
                    </a:lnTo>
                    <a:lnTo>
                      <a:pt x="188" y="237"/>
                    </a:lnTo>
                    <a:lnTo>
                      <a:pt x="220" y="236"/>
                    </a:lnTo>
                    <a:lnTo>
                      <a:pt x="257" y="232"/>
                    </a:lnTo>
                    <a:lnTo>
                      <a:pt x="224" y="227"/>
                    </a:lnTo>
                    <a:lnTo>
                      <a:pt x="195" y="220"/>
                    </a:lnTo>
                    <a:lnTo>
                      <a:pt x="170" y="212"/>
                    </a:lnTo>
                    <a:lnTo>
                      <a:pt x="148" y="204"/>
                    </a:lnTo>
                    <a:lnTo>
                      <a:pt x="128" y="193"/>
                    </a:lnTo>
                    <a:lnTo>
                      <a:pt x="112" y="182"/>
                    </a:lnTo>
                    <a:lnTo>
                      <a:pt x="97" y="169"/>
                    </a:lnTo>
                    <a:lnTo>
                      <a:pt x="84" y="155"/>
                    </a:lnTo>
                    <a:lnTo>
                      <a:pt x="72" y="141"/>
                    </a:lnTo>
                    <a:lnTo>
                      <a:pt x="61" y="125"/>
                    </a:lnTo>
                    <a:lnTo>
                      <a:pt x="52" y="107"/>
                    </a:lnTo>
                    <a:lnTo>
                      <a:pt x="43" y="88"/>
                    </a:lnTo>
                    <a:lnTo>
                      <a:pt x="33" y="69"/>
                    </a:lnTo>
                    <a:lnTo>
                      <a:pt x="23" y="47"/>
                    </a:lnTo>
                    <a:lnTo>
                      <a:pt x="12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1" name="Freeform 6"/>
              <p:cNvSpPr>
                <a:spLocks/>
              </p:cNvSpPr>
              <p:nvPr userDrawn="1"/>
            </p:nvSpPr>
            <p:spPr bwMode="ltGray">
              <a:xfrm rot="12185230" flipV="1">
                <a:off x="3639" y="2167"/>
                <a:ext cx="277" cy="249"/>
              </a:xfrm>
              <a:custGeom>
                <a:avLst/>
                <a:gdLst>
                  <a:gd name="T0" fmla="*/ 2655159 w 124"/>
                  <a:gd name="T1" fmla="*/ 0 h 110"/>
                  <a:gd name="T2" fmla="*/ 4278815 w 124"/>
                  <a:gd name="T3" fmla="*/ 4416162 h 110"/>
                  <a:gd name="T4" fmla="*/ 4140542 w 124"/>
                  <a:gd name="T5" fmla="*/ 4380218 h 110"/>
                  <a:gd name="T6" fmla="*/ 3691380 w 124"/>
                  <a:gd name="T7" fmla="*/ 4309905 h 110"/>
                  <a:gd name="T8" fmla="*/ 3075203 w 124"/>
                  <a:gd name="T9" fmla="*/ 4143077 h 110"/>
                  <a:gd name="T10" fmla="*/ 2352105 w 124"/>
                  <a:gd name="T11" fmla="*/ 4055583 h 110"/>
                  <a:gd name="T12" fmla="*/ 1562519 w 124"/>
                  <a:gd name="T13" fmla="*/ 3981340 h 110"/>
                  <a:gd name="T14" fmla="*/ 863277 w 124"/>
                  <a:gd name="T15" fmla="*/ 4023317 h 110"/>
                  <a:gd name="T16" fmla="*/ 313119 w 124"/>
                  <a:gd name="T17" fmla="*/ 4182351 h 110"/>
                  <a:gd name="T18" fmla="*/ 0 w 124"/>
                  <a:gd name="T19" fmla="*/ 4511158 h 110"/>
                  <a:gd name="T20" fmla="*/ 140169 w 124"/>
                  <a:gd name="T21" fmla="*/ 4023317 h 110"/>
                  <a:gd name="T22" fmla="*/ 275867 w 124"/>
                  <a:gd name="T23" fmla="*/ 3639192 h 110"/>
                  <a:gd name="T24" fmla="*/ 554340 w 124"/>
                  <a:gd name="T25" fmla="*/ 3366086 h 110"/>
                  <a:gd name="T26" fmla="*/ 863277 w 124"/>
                  <a:gd name="T27" fmla="*/ 3111821 h 110"/>
                  <a:gd name="T28" fmla="*/ 1238324 w 124"/>
                  <a:gd name="T29" fmla="*/ 2949167 h 110"/>
                  <a:gd name="T30" fmla="*/ 1624768 w 124"/>
                  <a:gd name="T31" fmla="*/ 2910593 h 110"/>
                  <a:gd name="T32" fmla="*/ 2038917 w 124"/>
                  <a:gd name="T33" fmla="*/ 2910593 h 110"/>
                  <a:gd name="T34" fmla="*/ 2487768 w 124"/>
                  <a:gd name="T35" fmla="*/ 3038065 h 110"/>
                  <a:gd name="T36" fmla="*/ 2515859 w 124"/>
                  <a:gd name="T37" fmla="*/ 2910593 h 110"/>
                  <a:gd name="T38" fmla="*/ 2404778 w 124"/>
                  <a:gd name="T39" fmla="*/ 2295579 h 110"/>
                  <a:gd name="T40" fmla="*/ 2314829 w 124"/>
                  <a:gd name="T41" fmla="*/ 1557393 h 110"/>
                  <a:gd name="T42" fmla="*/ 2239898 w 124"/>
                  <a:gd name="T43" fmla="*/ 1232473 h 110"/>
                  <a:gd name="T44" fmla="*/ 2179088 w 124"/>
                  <a:gd name="T45" fmla="*/ 1232473 h 110"/>
                  <a:gd name="T46" fmla="*/ 2101668 w 124"/>
                  <a:gd name="T47" fmla="*/ 1190521 h 110"/>
                  <a:gd name="T48" fmla="*/ 2038917 w 124"/>
                  <a:gd name="T49" fmla="*/ 1070526 h 110"/>
                  <a:gd name="T50" fmla="*/ 1961544 w 124"/>
                  <a:gd name="T51" fmla="*/ 942322 h 110"/>
                  <a:gd name="T52" fmla="*/ 1961544 w 124"/>
                  <a:gd name="T53" fmla="*/ 776991 h 110"/>
                  <a:gd name="T54" fmla="*/ 2038917 w 124"/>
                  <a:gd name="T55" fmla="*/ 575554 h 110"/>
                  <a:gd name="T56" fmla="*/ 2267618 w 124"/>
                  <a:gd name="T57" fmla="*/ 329518 h 110"/>
                  <a:gd name="T58" fmla="*/ 2655159 w 124"/>
                  <a:gd name="T59" fmla="*/ 0 h 110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124" h="110">
                    <a:moveTo>
                      <a:pt x="77" y="0"/>
                    </a:moveTo>
                    <a:lnTo>
                      <a:pt x="124" y="108"/>
                    </a:lnTo>
                    <a:lnTo>
                      <a:pt x="120" y="107"/>
                    </a:lnTo>
                    <a:lnTo>
                      <a:pt x="107" y="105"/>
                    </a:lnTo>
                    <a:lnTo>
                      <a:pt x="89" y="101"/>
                    </a:lnTo>
                    <a:lnTo>
                      <a:pt x="68" y="99"/>
                    </a:lnTo>
                    <a:lnTo>
                      <a:pt x="45" y="97"/>
                    </a:lnTo>
                    <a:lnTo>
                      <a:pt x="25" y="98"/>
                    </a:lnTo>
                    <a:lnTo>
                      <a:pt x="9" y="102"/>
                    </a:lnTo>
                    <a:lnTo>
                      <a:pt x="0" y="110"/>
                    </a:lnTo>
                    <a:lnTo>
                      <a:pt x="4" y="98"/>
                    </a:lnTo>
                    <a:lnTo>
                      <a:pt x="8" y="89"/>
                    </a:lnTo>
                    <a:lnTo>
                      <a:pt x="16" y="82"/>
                    </a:lnTo>
                    <a:lnTo>
                      <a:pt x="25" y="76"/>
                    </a:lnTo>
                    <a:lnTo>
                      <a:pt x="36" y="72"/>
                    </a:lnTo>
                    <a:lnTo>
                      <a:pt x="47" y="71"/>
                    </a:lnTo>
                    <a:lnTo>
                      <a:pt x="59" y="71"/>
                    </a:lnTo>
                    <a:lnTo>
                      <a:pt x="72" y="74"/>
                    </a:lnTo>
                    <a:lnTo>
                      <a:pt x="73" y="71"/>
                    </a:lnTo>
                    <a:lnTo>
                      <a:pt x="70" y="56"/>
                    </a:lnTo>
                    <a:lnTo>
                      <a:pt x="67" y="38"/>
                    </a:lnTo>
                    <a:lnTo>
                      <a:pt x="65" y="30"/>
                    </a:lnTo>
                    <a:lnTo>
                      <a:pt x="63" y="30"/>
                    </a:lnTo>
                    <a:lnTo>
                      <a:pt x="61" y="29"/>
                    </a:lnTo>
                    <a:lnTo>
                      <a:pt x="59" y="26"/>
                    </a:lnTo>
                    <a:lnTo>
                      <a:pt x="57" y="23"/>
                    </a:lnTo>
                    <a:lnTo>
                      <a:pt x="57" y="19"/>
                    </a:lnTo>
                    <a:lnTo>
                      <a:pt x="59" y="14"/>
                    </a:lnTo>
                    <a:lnTo>
                      <a:pt x="66" y="8"/>
                    </a:lnTo>
                    <a:lnTo>
                      <a:pt x="77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2" name="Freeform 7"/>
              <p:cNvSpPr>
                <a:spLocks/>
              </p:cNvSpPr>
              <p:nvPr userDrawn="1"/>
            </p:nvSpPr>
            <p:spPr bwMode="ltGray">
              <a:xfrm rot="12185230" flipV="1">
                <a:off x="3979" y="977"/>
                <a:ext cx="245" cy="347"/>
              </a:xfrm>
              <a:custGeom>
                <a:avLst/>
                <a:gdLst>
                  <a:gd name="T0" fmla="*/ 0 w 109"/>
                  <a:gd name="T1" fmla="*/ 0 h 156"/>
                  <a:gd name="T2" fmla="*/ 184384 w 109"/>
                  <a:gd name="T3" fmla="*/ 26412 h 156"/>
                  <a:gd name="T4" fmla="*/ 664656 w 109"/>
                  <a:gd name="T5" fmla="*/ 157098 h 156"/>
                  <a:gd name="T6" fmla="*/ 1382661 w 109"/>
                  <a:gd name="T7" fmla="*/ 394408 h 156"/>
                  <a:gd name="T8" fmla="*/ 2158560 w 109"/>
                  <a:gd name="T9" fmla="*/ 777284 h 156"/>
                  <a:gd name="T10" fmla="*/ 2906921 w 109"/>
                  <a:gd name="T11" fmla="*/ 1438224 h 156"/>
                  <a:gd name="T12" fmla="*/ 3593608 w 109"/>
                  <a:gd name="T13" fmla="*/ 2315627 h 156"/>
                  <a:gd name="T14" fmla="*/ 4009196 w 109"/>
                  <a:gd name="T15" fmla="*/ 3523229 h 156"/>
                  <a:gd name="T16" fmla="*/ 4075128 w 109"/>
                  <a:gd name="T17" fmla="*/ 5090962 h 156"/>
                  <a:gd name="T18" fmla="*/ 3919984 w 109"/>
                  <a:gd name="T19" fmla="*/ 5090962 h 156"/>
                  <a:gd name="T20" fmla="*/ 3706268 w 109"/>
                  <a:gd name="T21" fmla="*/ 5090962 h 156"/>
                  <a:gd name="T22" fmla="*/ 3476494 w 109"/>
                  <a:gd name="T23" fmla="*/ 5090962 h 156"/>
                  <a:gd name="T24" fmla="*/ 3261406 w 109"/>
                  <a:gd name="T25" fmla="*/ 5032301 h 156"/>
                  <a:gd name="T26" fmla="*/ 3025557 w 109"/>
                  <a:gd name="T27" fmla="*/ 4986790 h 156"/>
                  <a:gd name="T28" fmla="*/ 2759125 w 109"/>
                  <a:gd name="T29" fmla="*/ 4901631 h 156"/>
                  <a:gd name="T30" fmla="*/ 2461490 w 109"/>
                  <a:gd name="T31" fmla="*/ 4735102 h 156"/>
                  <a:gd name="T32" fmla="*/ 2158560 w 109"/>
                  <a:gd name="T33" fmla="*/ 4531115 h 156"/>
                  <a:gd name="T34" fmla="*/ 1975323 w 109"/>
                  <a:gd name="T35" fmla="*/ 4110070 h 156"/>
                  <a:gd name="T36" fmla="*/ 1975323 w 109"/>
                  <a:gd name="T37" fmla="*/ 3620267 h 156"/>
                  <a:gd name="T38" fmla="*/ 2093833 w 109"/>
                  <a:gd name="T39" fmla="*/ 3140959 h 156"/>
                  <a:gd name="T40" fmla="*/ 2211341 w 109"/>
                  <a:gd name="T41" fmla="*/ 2612899 h 156"/>
                  <a:gd name="T42" fmla="*/ 2093833 w 109"/>
                  <a:gd name="T43" fmla="*/ 2024945 h 156"/>
                  <a:gd name="T44" fmla="*/ 1796879 w 109"/>
                  <a:gd name="T45" fmla="*/ 1412074 h 156"/>
                  <a:gd name="T46" fmla="*/ 1160859 w 109"/>
                  <a:gd name="T47" fmla="*/ 743572 h 156"/>
                  <a:gd name="T48" fmla="*/ 0 w 109"/>
                  <a:gd name="T49" fmla="*/ 0 h 15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09" h="156">
                    <a:moveTo>
                      <a:pt x="0" y="0"/>
                    </a:moveTo>
                    <a:lnTo>
                      <a:pt x="5" y="1"/>
                    </a:lnTo>
                    <a:lnTo>
                      <a:pt x="18" y="5"/>
                    </a:lnTo>
                    <a:lnTo>
                      <a:pt x="37" y="12"/>
                    </a:lnTo>
                    <a:lnTo>
                      <a:pt x="58" y="24"/>
                    </a:lnTo>
                    <a:lnTo>
                      <a:pt x="78" y="44"/>
                    </a:lnTo>
                    <a:lnTo>
                      <a:pt x="96" y="71"/>
                    </a:lnTo>
                    <a:lnTo>
                      <a:pt x="107" y="108"/>
                    </a:lnTo>
                    <a:lnTo>
                      <a:pt x="109" y="156"/>
                    </a:lnTo>
                    <a:lnTo>
                      <a:pt x="105" y="156"/>
                    </a:lnTo>
                    <a:lnTo>
                      <a:pt x="99" y="156"/>
                    </a:lnTo>
                    <a:lnTo>
                      <a:pt x="93" y="156"/>
                    </a:lnTo>
                    <a:lnTo>
                      <a:pt x="87" y="154"/>
                    </a:lnTo>
                    <a:lnTo>
                      <a:pt x="81" y="153"/>
                    </a:lnTo>
                    <a:lnTo>
                      <a:pt x="74" y="150"/>
                    </a:lnTo>
                    <a:lnTo>
                      <a:pt x="66" y="145"/>
                    </a:lnTo>
                    <a:lnTo>
                      <a:pt x="58" y="139"/>
                    </a:lnTo>
                    <a:lnTo>
                      <a:pt x="53" y="126"/>
                    </a:lnTo>
                    <a:lnTo>
                      <a:pt x="53" y="111"/>
                    </a:lnTo>
                    <a:lnTo>
                      <a:pt x="56" y="96"/>
                    </a:lnTo>
                    <a:lnTo>
                      <a:pt x="59" y="80"/>
                    </a:lnTo>
                    <a:lnTo>
                      <a:pt x="56" y="62"/>
                    </a:lnTo>
                    <a:lnTo>
                      <a:pt x="48" y="43"/>
                    </a:lnTo>
                    <a:lnTo>
                      <a:pt x="31" y="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3" name="Freeform 8"/>
              <p:cNvSpPr>
                <a:spLocks/>
              </p:cNvSpPr>
              <p:nvPr userDrawn="1"/>
            </p:nvSpPr>
            <p:spPr bwMode="ltGray">
              <a:xfrm rot="12185230" flipV="1">
                <a:off x="3845" y="2207"/>
                <a:ext cx="103" cy="209"/>
              </a:xfrm>
              <a:custGeom>
                <a:avLst/>
                <a:gdLst>
                  <a:gd name="T0" fmla="*/ 1099476 w 46"/>
                  <a:gd name="T1" fmla="*/ 0 h 94"/>
                  <a:gd name="T2" fmla="*/ 716007 w 46"/>
                  <a:gd name="T3" fmla="*/ 1228669 h 94"/>
                  <a:gd name="T4" fmla="*/ 539044 w 46"/>
                  <a:gd name="T5" fmla="*/ 2016712 h 94"/>
                  <a:gd name="T6" fmla="*/ 396232 w 46"/>
                  <a:gd name="T7" fmla="*/ 2565813 h 94"/>
                  <a:gd name="T8" fmla="*/ 0 w 46"/>
                  <a:gd name="T9" fmla="*/ 3053076 h 94"/>
                  <a:gd name="T10" fmla="*/ 424716 w 46"/>
                  <a:gd name="T11" fmla="*/ 2860229 h 94"/>
                  <a:gd name="T12" fmla="*/ 823440 w 46"/>
                  <a:gd name="T13" fmla="*/ 2598546 h 94"/>
                  <a:gd name="T14" fmla="*/ 1143210 w 46"/>
                  <a:gd name="T15" fmla="*/ 2232476 h 94"/>
                  <a:gd name="T16" fmla="*/ 1431839 w 46"/>
                  <a:gd name="T17" fmla="*/ 1850697 h 94"/>
                  <a:gd name="T18" fmla="*/ 1603233 w 46"/>
                  <a:gd name="T19" fmla="*/ 1431779 h 94"/>
                  <a:gd name="T20" fmla="*/ 1638419 w 46"/>
                  <a:gd name="T21" fmla="*/ 977019 h 94"/>
                  <a:gd name="T22" fmla="*/ 1488525 w 46"/>
                  <a:gd name="T23" fmla="*/ 477841 h 94"/>
                  <a:gd name="T24" fmla="*/ 1099476 w 46"/>
                  <a:gd name="T25" fmla="*/ 0 h 9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6" h="94">
                    <a:moveTo>
                      <a:pt x="31" y="0"/>
                    </a:moveTo>
                    <a:lnTo>
                      <a:pt x="20" y="38"/>
                    </a:lnTo>
                    <a:lnTo>
                      <a:pt x="15" y="62"/>
                    </a:lnTo>
                    <a:lnTo>
                      <a:pt x="11" y="79"/>
                    </a:lnTo>
                    <a:lnTo>
                      <a:pt x="0" y="94"/>
                    </a:lnTo>
                    <a:lnTo>
                      <a:pt x="12" y="88"/>
                    </a:lnTo>
                    <a:lnTo>
                      <a:pt x="23" y="80"/>
                    </a:lnTo>
                    <a:lnTo>
                      <a:pt x="32" y="69"/>
                    </a:lnTo>
                    <a:lnTo>
                      <a:pt x="40" y="57"/>
                    </a:lnTo>
                    <a:lnTo>
                      <a:pt x="45" y="44"/>
                    </a:lnTo>
                    <a:lnTo>
                      <a:pt x="46" y="30"/>
                    </a:lnTo>
                    <a:lnTo>
                      <a:pt x="42" y="15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4" name="Freeform 9"/>
              <p:cNvSpPr>
                <a:spLocks/>
              </p:cNvSpPr>
              <p:nvPr userDrawn="1"/>
            </p:nvSpPr>
            <p:spPr bwMode="ltGray">
              <a:xfrm rot="12185230" flipV="1">
                <a:off x="3895" y="1325"/>
                <a:ext cx="120" cy="90"/>
              </a:xfrm>
              <a:custGeom>
                <a:avLst/>
                <a:gdLst>
                  <a:gd name="T0" fmla="*/ 0 w 54"/>
                  <a:gd name="T1" fmla="*/ 0 h 40"/>
                  <a:gd name="T2" fmla="*/ 26238 w 54"/>
                  <a:gd name="T3" fmla="*/ 36860 h 40"/>
                  <a:gd name="T4" fmla="*/ 187871 w 54"/>
                  <a:gd name="T5" fmla="*/ 119763 h 40"/>
                  <a:gd name="T6" fmla="*/ 417491 w 54"/>
                  <a:gd name="T7" fmla="*/ 306216 h 40"/>
                  <a:gd name="T8" fmla="*/ 677891 w 54"/>
                  <a:gd name="T9" fmla="*/ 455150 h 40"/>
                  <a:gd name="T10" fmla="*/ 927758 w 54"/>
                  <a:gd name="T11" fmla="*/ 574808 h 40"/>
                  <a:gd name="T12" fmla="*/ 1220884 w 54"/>
                  <a:gd name="T13" fmla="*/ 645748 h 40"/>
                  <a:gd name="T14" fmla="*/ 1480162 w 54"/>
                  <a:gd name="T15" fmla="*/ 688986 h 40"/>
                  <a:gd name="T16" fmla="*/ 1741862 w 54"/>
                  <a:gd name="T17" fmla="*/ 606301 h 40"/>
                  <a:gd name="T18" fmla="*/ 1708524 w 54"/>
                  <a:gd name="T19" fmla="*/ 944683 h 40"/>
                  <a:gd name="T20" fmla="*/ 1612169 w 54"/>
                  <a:gd name="T21" fmla="*/ 1250645 h 40"/>
                  <a:gd name="T22" fmla="*/ 1421907 w 54"/>
                  <a:gd name="T23" fmla="*/ 1452933 h 40"/>
                  <a:gd name="T24" fmla="*/ 1187180 w 54"/>
                  <a:gd name="T25" fmla="*/ 1519180 h 40"/>
                  <a:gd name="T26" fmla="*/ 901640 w 54"/>
                  <a:gd name="T27" fmla="*/ 1483891 h 40"/>
                  <a:gd name="T28" fmla="*/ 607813 w 54"/>
                  <a:gd name="T29" fmla="*/ 1213274 h 40"/>
                  <a:gd name="T30" fmla="*/ 320118 w 54"/>
                  <a:gd name="T31" fmla="*/ 755543 h 40"/>
                  <a:gd name="T32" fmla="*/ 0 w 54"/>
                  <a:gd name="T33" fmla="*/ 0 h 4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54" h="40">
                    <a:moveTo>
                      <a:pt x="0" y="0"/>
                    </a:moveTo>
                    <a:lnTo>
                      <a:pt x="1" y="1"/>
                    </a:lnTo>
                    <a:lnTo>
                      <a:pt x="6" y="3"/>
                    </a:lnTo>
                    <a:lnTo>
                      <a:pt x="13" y="8"/>
                    </a:lnTo>
                    <a:lnTo>
                      <a:pt x="21" y="12"/>
                    </a:lnTo>
                    <a:lnTo>
                      <a:pt x="29" y="15"/>
                    </a:lnTo>
                    <a:lnTo>
                      <a:pt x="38" y="17"/>
                    </a:lnTo>
                    <a:lnTo>
                      <a:pt x="46" y="18"/>
                    </a:lnTo>
                    <a:lnTo>
                      <a:pt x="54" y="16"/>
                    </a:lnTo>
                    <a:lnTo>
                      <a:pt x="53" y="25"/>
                    </a:lnTo>
                    <a:lnTo>
                      <a:pt x="50" y="33"/>
                    </a:lnTo>
                    <a:lnTo>
                      <a:pt x="44" y="38"/>
                    </a:lnTo>
                    <a:lnTo>
                      <a:pt x="37" y="40"/>
                    </a:lnTo>
                    <a:lnTo>
                      <a:pt x="28" y="39"/>
                    </a:lnTo>
                    <a:lnTo>
                      <a:pt x="19" y="32"/>
                    </a:lnTo>
                    <a:lnTo>
                      <a:pt x="10" y="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5" name="Freeform 10"/>
              <p:cNvSpPr>
                <a:spLocks/>
              </p:cNvSpPr>
              <p:nvPr userDrawn="1"/>
            </p:nvSpPr>
            <p:spPr bwMode="ltGray">
              <a:xfrm rot="12185230" flipV="1">
                <a:off x="3010" y="2344"/>
                <a:ext cx="330" cy="2059"/>
              </a:xfrm>
              <a:custGeom>
                <a:avLst/>
                <a:gdLst>
                  <a:gd name="T0" fmla="*/ 0 w 149"/>
                  <a:gd name="T1" fmla="*/ 0 h 704"/>
                  <a:gd name="T2" fmla="*/ 181653 w 149"/>
                  <a:gd name="T3" fmla="*/ 7093357 h 704"/>
                  <a:gd name="T4" fmla="*/ 490836 w 149"/>
                  <a:gd name="T5" fmla="*/ 16083563 h 704"/>
                  <a:gd name="T6" fmla="*/ 860241 w 149"/>
                  <a:gd name="T7" fmla="*/ 27482403 h 704"/>
                  <a:gd name="T8" fmla="*/ 1269570 w 149"/>
                  <a:gd name="T9" fmla="*/ 42311897 h 704"/>
                  <a:gd name="T10" fmla="*/ 1780866 w 149"/>
                  <a:gd name="T11" fmla="*/ 60676314 h 704"/>
                  <a:gd name="T12" fmla="*/ 2257915 w 149"/>
                  <a:gd name="T13" fmla="*/ 80378221 h 704"/>
                  <a:gd name="T14" fmla="*/ 2717958 w 149"/>
                  <a:gd name="T15" fmla="*/ 103004224 h 704"/>
                  <a:gd name="T16" fmla="*/ 3075790 w 149"/>
                  <a:gd name="T17" fmla="*/ 129248791 h 704"/>
                  <a:gd name="T18" fmla="*/ 3452755 w 149"/>
                  <a:gd name="T19" fmla="*/ 157136106 h 704"/>
                  <a:gd name="T20" fmla="*/ 3702841 w 149"/>
                  <a:gd name="T21" fmla="*/ 189280992 h 704"/>
                  <a:gd name="T22" fmla="*/ 3831282 w 149"/>
                  <a:gd name="T23" fmla="*/ 224498883 h 704"/>
                  <a:gd name="T24" fmla="*/ 3887438 w 149"/>
                  <a:gd name="T25" fmla="*/ 261313472 h 704"/>
                  <a:gd name="T26" fmla="*/ 3702841 w 149"/>
                  <a:gd name="T27" fmla="*/ 302446668 h 704"/>
                  <a:gd name="T28" fmla="*/ 3359400 w 149"/>
                  <a:gd name="T29" fmla="*/ 345995945 h 704"/>
                  <a:gd name="T30" fmla="*/ 2842323 w 149"/>
                  <a:gd name="T31" fmla="*/ 391792641 h 704"/>
                  <a:gd name="T32" fmla="*/ 2061650 w 149"/>
                  <a:gd name="T33" fmla="*/ 442263145 h 704"/>
                  <a:gd name="T34" fmla="*/ 1194839 w 149"/>
                  <a:gd name="T35" fmla="*/ 499464899 h 704"/>
                  <a:gd name="T36" fmla="*/ 652403 w 149"/>
                  <a:gd name="T37" fmla="*/ 552403228 h 704"/>
                  <a:gd name="T38" fmla="*/ 309228 w 149"/>
                  <a:gd name="T39" fmla="*/ 601273895 h 704"/>
                  <a:gd name="T40" fmla="*/ 181653 w 149"/>
                  <a:gd name="T41" fmla="*/ 648297287 h 704"/>
                  <a:gd name="T42" fmla="*/ 181653 w 149"/>
                  <a:gd name="T43" fmla="*/ 693001918 h 704"/>
                  <a:gd name="T44" fmla="*/ 252421 w 149"/>
                  <a:gd name="T45" fmla="*/ 734542734 h 704"/>
                  <a:gd name="T46" fmla="*/ 378038 w 149"/>
                  <a:gd name="T47" fmla="*/ 770998739 h 704"/>
                  <a:gd name="T48" fmla="*/ 434683 w 149"/>
                  <a:gd name="T49" fmla="*/ 806623448 h 704"/>
                  <a:gd name="T50" fmla="*/ 1269570 w 149"/>
                  <a:gd name="T51" fmla="*/ 788253317 h 704"/>
                  <a:gd name="T52" fmla="*/ 1194839 w 149"/>
                  <a:gd name="T53" fmla="*/ 779140838 h 704"/>
                  <a:gd name="T54" fmla="*/ 1112740 w 149"/>
                  <a:gd name="T55" fmla="*/ 752895826 h 704"/>
                  <a:gd name="T56" fmla="*/ 1019483 w 149"/>
                  <a:gd name="T57" fmla="*/ 712559399 h 704"/>
                  <a:gd name="T58" fmla="*/ 1087086 w 149"/>
                  <a:gd name="T59" fmla="*/ 658881816 h 704"/>
                  <a:gd name="T60" fmla="*/ 1269570 w 149"/>
                  <a:gd name="T61" fmla="*/ 594714974 h 704"/>
                  <a:gd name="T62" fmla="*/ 1780866 w 149"/>
                  <a:gd name="T63" fmla="*/ 521448266 h 704"/>
                  <a:gd name="T64" fmla="*/ 2646288 w 149"/>
                  <a:gd name="T65" fmla="*/ 442263145 h 704"/>
                  <a:gd name="T66" fmla="*/ 3981277 w 149"/>
                  <a:gd name="T67" fmla="*/ 358460043 h 704"/>
                  <a:gd name="T68" fmla="*/ 4415951 w 149"/>
                  <a:gd name="T69" fmla="*/ 319701474 h 704"/>
                  <a:gd name="T70" fmla="*/ 4597954 w 149"/>
                  <a:gd name="T71" fmla="*/ 269108296 h 704"/>
                  <a:gd name="T72" fmla="*/ 4446870 w 149"/>
                  <a:gd name="T73" fmla="*/ 210718423 h 704"/>
                  <a:gd name="T74" fmla="*/ 4037457 w 149"/>
                  <a:gd name="T75" fmla="*/ 153516659 h 704"/>
                  <a:gd name="T76" fmla="*/ 3359400 w 149"/>
                  <a:gd name="T77" fmla="*/ 97505258 h 704"/>
                  <a:gd name="T78" fmla="*/ 2490034 w 149"/>
                  <a:gd name="T79" fmla="*/ 50514795 h 704"/>
                  <a:gd name="T80" fmla="*/ 1351133 w 149"/>
                  <a:gd name="T81" fmla="*/ 16083563 h 704"/>
                  <a:gd name="T82" fmla="*/ 0 w 149"/>
                  <a:gd name="T83" fmla="*/ 0 h 704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149" h="704">
                    <a:moveTo>
                      <a:pt x="0" y="0"/>
                    </a:moveTo>
                    <a:lnTo>
                      <a:pt x="6" y="6"/>
                    </a:lnTo>
                    <a:lnTo>
                      <a:pt x="16" y="14"/>
                    </a:lnTo>
                    <a:lnTo>
                      <a:pt x="28" y="24"/>
                    </a:lnTo>
                    <a:lnTo>
                      <a:pt x="41" y="37"/>
                    </a:lnTo>
                    <a:lnTo>
                      <a:pt x="58" y="53"/>
                    </a:lnTo>
                    <a:lnTo>
                      <a:pt x="73" y="70"/>
                    </a:lnTo>
                    <a:lnTo>
                      <a:pt x="88" y="90"/>
                    </a:lnTo>
                    <a:lnTo>
                      <a:pt x="100" y="113"/>
                    </a:lnTo>
                    <a:lnTo>
                      <a:pt x="112" y="137"/>
                    </a:lnTo>
                    <a:lnTo>
                      <a:pt x="120" y="165"/>
                    </a:lnTo>
                    <a:lnTo>
                      <a:pt x="124" y="196"/>
                    </a:lnTo>
                    <a:lnTo>
                      <a:pt x="126" y="228"/>
                    </a:lnTo>
                    <a:lnTo>
                      <a:pt x="120" y="264"/>
                    </a:lnTo>
                    <a:lnTo>
                      <a:pt x="109" y="302"/>
                    </a:lnTo>
                    <a:lnTo>
                      <a:pt x="92" y="342"/>
                    </a:lnTo>
                    <a:lnTo>
                      <a:pt x="67" y="386"/>
                    </a:lnTo>
                    <a:lnTo>
                      <a:pt x="39" y="436"/>
                    </a:lnTo>
                    <a:lnTo>
                      <a:pt x="21" y="482"/>
                    </a:lnTo>
                    <a:lnTo>
                      <a:pt x="10" y="525"/>
                    </a:lnTo>
                    <a:lnTo>
                      <a:pt x="6" y="566"/>
                    </a:lnTo>
                    <a:lnTo>
                      <a:pt x="6" y="605"/>
                    </a:lnTo>
                    <a:lnTo>
                      <a:pt x="8" y="641"/>
                    </a:lnTo>
                    <a:lnTo>
                      <a:pt x="12" y="673"/>
                    </a:lnTo>
                    <a:lnTo>
                      <a:pt x="14" y="704"/>
                    </a:lnTo>
                    <a:lnTo>
                      <a:pt x="41" y="688"/>
                    </a:lnTo>
                    <a:lnTo>
                      <a:pt x="39" y="680"/>
                    </a:lnTo>
                    <a:lnTo>
                      <a:pt x="36" y="657"/>
                    </a:lnTo>
                    <a:lnTo>
                      <a:pt x="33" y="622"/>
                    </a:lnTo>
                    <a:lnTo>
                      <a:pt x="35" y="575"/>
                    </a:lnTo>
                    <a:lnTo>
                      <a:pt x="41" y="519"/>
                    </a:lnTo>
                    <a:lnTo>
                      <a:pt x="58" y="455"/>
                    </a:lnTo>
                    <a:lnTo>
                      <a:pt x="86" y="386"/>
                    </a:lnTo>
                    <a:lnTo>
                      <a:pt x="129" y="313"/>
                    </a:lnTo>
                    <a:lnTo>
                      <a:pt x="143" y="279"/>
                    </a:lnTo>
                    <a:lnTo>
                      <a:pt x="149" y="235"/>
                    </a:lnTo>
                    <a:lnTo>
                      <a:pt x="144" y="184"/>
                    </a:lnTo>
                    <a:lnTo>
                      <a:pt x="131" y="134"/>
                    </a:lnTo>
                    <a:lnTo>
                      <a:pt x="109" y="85"/>
                    </a:lnTo>
                    <a:lnTo>
                      <a:pt x="81" y="44"/>
                    </a:lnTo>
                    <a:lnTo>
                      <a:pt x="44" y="1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6" name="Freeform 11"/>
            <p:cNvSpPr>
              <a:spLocks/>
            </p:cNvSpPr>
            <p:nvPr userDrawn="1"/>
          </p:nvSpPr>
          <p:spPr bwMode="ltGray">
            <a:xfrm rot="373331" flipH="1">
              <a:off x="22" y="1957"/>
              <a:ext cx="323" cy="649"/>
            </a:xfrm>
            <a:custGeom>
              <a:avLst/>
              <a:gdLst>
                <a:gd name="T0" fmla="*/ 15798700 w 128"/>
                <a:gd name="T1" fmla="*/ 0 h 217"/>
                <a:gd name="T2" fmla="*/ 17674545 w 128"/>
                <a:gd name="T3" fmla="*/ 13858961 h 217"/>
                <a:gd name="T4" fmla="*/ 19338593 w 128"/>
                <a:gd name="T5" fmla="*/ 41449151 h 217"/>
                <a:gd name="T6" fmla="*/ 20656761 w 128"/>
                <a:gd name="T7" fmla="*/ 76906916 h 217"/>
                <a:gd name="T8" fmla="*/ 21536954 w 128"/>
                <a:gd name="T9" fmla="*/ 119393554 h 217"/>
                <a:gd name="T10" fmla="*/ 21346119 w 128"/>
                <a:gd name="T11" fmla="*/ 170067839 h 217"/>
                <a:gd name="T12" fmla="*/ 19524295 w 128"/>
                <a:gd name="T13" fmla="*/ 222278328 h 217"/>
                <a:gd name="T14" fmla="*/ 15798700 w 128"/>
                <a:gd name="T15" fmla="*/ 277074783 h 217"/>
                <a:gd name="T16" fmla="*/ 10060463 w 128"/>
                <a:gd name="T17" fmla="*/ 332382625 h 217"/>
                <a:gd name="T18" fmla="*/ 8273557 w 128"/>
                <a:gd name="T19" fmla="*/ 326198657 h 217"/>
                <a:gd name="T20" fmla="*/ 6397679 w 128"/>
                <a:gd name="T21" fmla="*/ 321622684 h 217"/>
                <a:gd name="T22" fmla="*/ 4406442 w 128"/>
                <a:gd name="T23" fmla="*/ 313889329 h 217"/>
                <a:gd name="T24" fmla="*/ 2668719 w 128"/>
                <a:gd name="T25" fmla="*/ 307705806 h 217"/>
                <a:gd name="T26" fmla="*/ 1318617 w 128"/>
                <a:gd name="T27" fmla="*/ 300216552 h 217"/>
                <a:gd name="T28" fmla="*/ 343399 w 128"/>
                <a:gd name="T29" fmla="*/ 290933475 h 217"/>
                <a:gd name="T30" fmla="*/ 0 w 128"/>
                <a:gd name="T31" fmla="*/ 280174338 h 217"/>
                <a:gd name="T32" fmla="*/ 207078 w 128"/>
                <a:gd name="T33" fmla="*/ 272440713 h 217"/>
                <a:gd name="T34" fmla="*/ 2186675 w 128"/>
                <a:gd name="T35" fmla="*/ 261678597 h 217"/>
                <a:gd name="T36" fmla="*/ 4858596 w 128"/>
                <a:gd name="T37" fmla="*/ 246955309 h 217"/>
                <a:gd name="T38" fmla="*/ 7737182 w 128"/>
                <a:gd name="T39" fmla="*/ 230011928 h 217"/>
                <a:gd name="T40" fmla="*/ 10596717 w 128"/>
                <a:gd name="T41" fmla="*/ 205332944 h 217"/>
                <a:gd name="T42" fmla="*/ 13263715 w 128"/>
                <a:gd name="T43" fmla="*/ 171597864 h 217"/>
                <a:gd name="T44" fmla="*/ 15326474 w 128"/>
                <a:gd name="T45" fmla="*/ 127069298 h 217"/>
                <a:gd name="T46" fmla="*/ 16321377 w 128"/>
                <a:gd name="T47" fmla="*/ 70722678 h 217"/>
                <a:gd name="T48" fmla="*/ 15798700 w 128"/>
                <a:gd name="T49" fmla="*/ 0 h 21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28" h="217">
                  <a:moveTo>
                    <a:pt x="94" y="0"/>
                  </a:moveTo>
                  <a:lnTo>
                    <a:pt x="105" y="9"/>
                  </a:lnTo>
                  <a:lnTo>
                    <a:pt x="115" y="27"/>
                  </a:lnTo>
                  <a:lnTo>
                    <a:pt x="123" y="50"/>
                  </a:lnTo>
                  <a:lnTo>
                    <a:pt x="128" y="78"/>
                  </a:lnTo>
                  <a:lnTo>
                    <a:pt x="127" y="111"/>
                  </a:lnTo>
                  <a:lnTo>
                    <a:pt x="116" y="145"/>
                  </a:lnTo>
                  <a:lnTo>
                    <a:pt x="94" y="181"/>
                  </a:lnTo>
                  <a:lnTo>
                    <a:pt x="60" y="217"/>
                  </a:lnTo>
                  <a:lnTo>
                    <a:pt x="49" y="213"/>
                  </a:lnTo>
                  <a:lnTo>
                    <a:pt x="38" y="210"/>
                  </a:lnTo>
                  <a:lnTo>
                    <a:pt x="26" y="205"/>
                  </a:lnTo>
                  <a:lnTo>
                    <a:pt x="16" y="201"/>
                  </a:lnTo>
                  <a:lnTo>
                    <a:pt x="8" y="196"/>
                  </a:lnTo>
                  <a:lnTo>
                    <a:pt x="2" y="190"/>
                  </a:lnTo>
                  <a:lnTo>
                    <a:pt x="0" y="183"/>
                  </a:lnTo>
                  <a:lnTo>
                    <a:pt x="1" y="178"/>
                  </a:lnTo>
                  <a:lnTo>
                    <a:pt x="13" y="171"/>
                  </a:lnTo>
                  <a:lnTo>
                    <a:pt x="29" y="161"/>
                  </a:lnTo>
                  <a:lnTo>
                    <a:pt x="46" y="150"/>
                  </a:lnTo>
                  <a:lnTo>
                    <a:pt x="63" y="134"/>
                  </a:lnTo>
                  <a:lnTo>
                    <a:pt x="79" y="112"/>
                  </a:lnTo>
                  <a:lnTo>
                    <a:pt x="91" y="83"/>
                  </a:lnTo>
                  <a:lnTo>
                    <a:pt x="97" y="46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" name="Freeform 12"/>
            <p:cNvSpPr>
              <a:spLocks/>
            </p:cNvSpPr>
            <p:nvPr userDrawn="1"/>
          </p:nvSpPr>
          <p:spPr bwMode="ltGray">
            <a:xfrm>
              <a:off x="168" y="1260"/>
              <a:ext cx="1259" cy="1532"/>
            </a:xfrm>
            <a:custGeom>
              <a:avLst/>
              <a:gdLst>
                <a:gd name="T0" fmla="*/ 891 w 1259"/>
                <a:gd name="T1" fmla="*/ 1532 h 1532"/>
                <a:gd name="T2" fmla="*/ 954 w 1259"/>
                <a:gd name="T3" fmla="*/ 1452 h 1532"/>
                <a:gd name="T4" fmla="*/ 1032 w 1259"/>
                <a:gd name="T5" fmla="*/ 1338 h 1532"/>
                <a:gd name="T6" fmla="*/ 1115 w 1259"/>
                <a:gd name="T7" fmla="*/ 1188 h 1532"/>
                <a:gd name="T8" fmla="*/ 1194 w 1259"/>
                <a:gd name="T9" fmla="*/ 1023 h 1532"/>
                <a:gd name="T10" fmla="*/ 1244 w 1259"/>
                <a:gd name="T11" fmla="*/ 841 h 1532"/>
                <a:gd name="T12" fmla="*/ 1259 w 1259"/>
                <a:gd name="T13" fmla="*/ 647 h 1532"/>
                <a:gd name="T14" fmla="*/ 1230 w 1259"/>
                <a:gd name="T15" fmla="*/ 463 h 1532"/>
                <a:gd name="T16" fmla="*/ 1140 w 1259"/>
                <a:gd name="T17" fmla="*/ 294 h 1532"/>
                <a:gd name="T18" fmla="*/ 1043 w 1259"/>
                <a:gd name="T19" fmla="*/ 190 h 1532"/>
                <a:gd name="T20" fmla="*/ 961 w 1259"/>
                <a:gd name="T21" fmla="*/ 109 h 1532"/>
                <a:gd name="T22" fmla="*/ 894 w 1259"/>
                <a:gd name="T23" fmla="*/ 65 h 1532"/>
                <a:gd name="T24" fmla="*/ 786 w 1259"/>
                <a:gd name="T25" fmla="*/ 18 h 1532"/>
                <a:gd name="T26" fmla="*/ 642 w 1259"/>
                <a:gd name="T27" fmla="*/ 0 h 1532"/>
                <a:gd name="T28" fmla="*/ 440 w 1259"/>
                <a:gd name="T29" fmla="*/ 23 h 1532"/>
                <a:gd name="T30" fmla="*/ 366 w 1259"/>
                <a:gd name="T31" fmla="*/ 44 h 1532"/>
                <a:gd name="T32" fmla="*/ 292 w 1259"/>
                <a:gd name="T33" fmla="*/ 58 h 1532"/>
                <a:gd name="T34" fmla="*/ 229 w 1259"/>
                <a:gd name="T35" fmla="*/ 79 h 1532"/>
                <a:gd name="T36" fmla="*/ 178 w 1259"/>
                <a:gd name="T37" fmla="*/ 103 h 1532"/>
                <a:gd name="T38" fmla="*/ 127 w 1259"/>
                <a:gd name="T39" fmla="*/ 127 h 1532"/>
                <a:gd name="T40" fmla="*/ 82 w 1259"/>
                <a:gd name="T41" fmla="*/ 158 h 1532"/>
                <a:gd name="T42" fmla="*/ 41 w 1259"/>
                <a:gd name="T43" fmla="*/ 197 h 1532"/>
                <a:gd name="T44" fmla="*/ 0 w 1259"/>
                <a:gd name="T45" fmla="*/ 243 h 1532"/>
                <a:gd name="T46" fmla="*/ 76 w 1259"/>
                <a:gd name="T47" fmla="*/ 215 h 1532"/>
                <a:gd name="T48" fmla="*/ 144 w 1259"/>
                <a:gd name="T49" fmla="*/ 194 h 1532"/>
                <a:gd name="T50" fmla="*/ 212 w 1259"/>
                <a:gd name="T51" fmla="*/ 179 h 1532"/>
                <a:gd name="T52" fmla="*/ 280 w 1259"/>
                <a:gd name="T53" fmla="*/ 164 h 1532"/>
                <a:gd name="T54" fmla="*/ 336 w 1259"/>
                <a:gd name="T55" fmla="*/ 149 h 1532"/>
                <a:gd name="T56" fmla="*/ 397 w 1259"/>
                <a:gd name="T57" fmla="*/ 149 h 1532"/>
                <a:gd name="T58" fmla="*/ 458 w 1259"/>
                <a:gd name="T59" fmla="*/ 141 h 1532"/>
                <a:gd name="T60" fmla="*/ 511 w 1259"/>
                <a:gd name="T61" fmla="*/ 146 h 1532"/>
                <a:gd name="T62" fmla="*/ 565 w 1259"/>
                <a:gd name="T63" fmla="*/ 152 h 1532"/>
                <a:gd name="T64" fmla="*/ 618 w 1259"/>
                <a:gd name="T65" fmla="*/ 166 h 1532"/>
                <a:gd name="T66" fmla="*/ 669 w 1259"/>
                <a:gd name="T67" fmla="*/ 186 h 1532"/>
                <a:gd name="T68" fmla="*/ 715 w 1259"/>
                <a:gd name="T69" fmla="*/ 205 h 1532"/>
                <a:gd name="T70" fmla="*/ 760 w 1259"/>
                <a:gd name="T71" fmla="*/ 239 h 1532"/>
                <a:gd name="T72" fmla="*/ 811 w 1259"/>
                <a:gd name="T73" fmla="*/ 267 h 1532"/>
                <a:gd name="T74" fmla="*/ 855 w 1259"/>
                <a:gd name="T75" fmla="*/ 307 h 1532"/>
                <a:gd name="T76" fmla="*/ 899 w 1259"/>
                <a:gd name="T77" fmla="*/ 348 h 1532"/>
                <a:gd name="T78" fmla="*/ 971 w 1259"/>
                <a:gd name="T79" fmla="*/ 464 h 1532"/>
                <a:gd name="T80" fmla="*/ 1016 w 1259"/>
                <a:gd name="T81" fmla="*/ 606 h 1532"/>
                <a:gd name="T82" fmla="*/ 1027 w 1259"/>
                <a:gd name="T83" fmla="*/ 774 h 1532"/>
                <a:gd name="T84" fmla="*/ 1022 w 1259"/>
                <a:gd name="T85" fmla="*/ 939 h 1532"/>
                <a:gd name="T86" fmla="*/ 1002 w 1259"/>
                <a:gd name="T87" fmla="*/ 1117 h 1532"/>
                <a:gd name="T88" fmla="*/ 966 w 1259"/>
                <a:gd name="T89" fmla="*/ 1279 h 1532"/>
                <a:gd name="T90" fmla="*/ 933 w 1259"/>
                <a:gd name="T91" fmla="*/ 1421 h 1532"/>
                <a:gd name="T92" fmla="*/ 891 w 1259"/>
                <a:gd name="T93" fmla="*/ 1532 h 1532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1259" h="1532">
                  <a:moveTo>
                    <a:pt x="891" y="1532"/>
                  </a:moveTo>
                  <a:lnTo>
                    <a:pt x="954" y="1452"/>
                  </a:lnTo>
                  <a:lnTo>
                    <a:pt x="1032" y="1338"/>
                  </a:lnTo>
                  <a:lnTo>
                    <a:pt x="1115" y="1188"/>
                  </a:lnTo>
                  <a:lnTo>
                    <a:pt x="1194" y="1023"/>
                  </a:lnTo>
                  <a:lnTo>
                    <a:pt x="1244" y="841"/>
                  </a:lnTo>
                  <a:lnTo>
                    <a:pt x="1259" y="647"/>
                  </a:lnTo>
                  <a:lnTo>
                    <a:pt x="1230" y="463"/>
                  </a:lnTo>
                  <a:lnTo>
                    <a:pt x="1140" y="294"/>
                  </a:lnTo>
                  <a:lnTo>
                    <a:pt x="1043" y="190"/>
                  </a:lnTo>
                  <a:lnTo>
                    <a:pt x="961" y="109"/>
                  </a:lnTo>
                  <a:lnTo>
                    <a:pt x="894" y="65"/>
                  </a:lnTo>
                  <a:lnTo>
                    <a:pt x="786" y="18"/>
                  </a:lnTo>
                  <a:lnTo>
                    <a:pt x="642" y="0"/>
                  </a:lnTo>
                  <a:lnTo>
                    <a:pt x="440" y="23"/>
                  </a:lnTo>
                  <a:lnTo>
                    <a:pt x="366" y="44"/>
                  </a:lnTo>
                  <a:lnTo>
                    <a:pt x="292" y="58"/>
                  </a:lnTo>
                  <a:lnTo>
                    <a:pt x="229" y="79"/>
                  </a:lnTo>
                  <a:lnTo>
                    <a:pt x="178" y="103"/>
                  </a:lnTo>
                  <a:lnTo>
                    <a:pt x="127" y="127"/>
                  </a:lnTo>
                  <a:lnTo>
                    <a:pt x="82" y="158"/>
                  </a:lnTo>
                  <a:lnTo>
                    <a:pt x="41" y="197"/>
                  </a:lnTo>
                  <a:lnTo>
                    <a:pt x="0" y="243"/>
                  </a:lnTo>
                  <a:lnTo>
                    <a:pt x="76" y="215"/>
                  </a:lnTo>
                  <a:lnTo>
                    <a:pt x="144" y="194"/>
                  </a:lnTo>
                  <a:lnTo>
                    <a:pt x="212" y="179"/>
                  </a:lnTo>
                  <a:lnTo>
                    <a:pt x="280" y="164"/>
                  </a:lnTo>
                  <a:lnTo>
                    <a:pt x="336" y="149"/>
                  </a:lnTo>
                  <a:lnTo>
                    <a:pt x="397" y="149"/>
                  </a:lnTo>
                  <a:lnTo>
                    <a:pt x="458" y="141"/>
                  </a:lnTo>
                  <a:lnTo>
                    <a:pt x="511" y="146"/>
                  </a:lnTo>
                  <a:lnTo>
                    <a:pt x="565" y="152"/>
                  </a:lnTo>
                  <a:lnTo>
                    <a:pt x="618" y="166"/>
                  </a:lnTo>
                  <a:lnTo>
                    <a:pt x="669" y="186"/>
                  </a:lnTo>
                  <a:lnTo>
                    <a:pt x="715" y="205"/>
                  </a:lnTo>
                  <a:lnTo>
                    <a:pt x="760" y="239"/>
                  </a:lnTo>
                  <a:lnTo>
                    <a:pt x="811" y="267"/>
                  </a:lnTo>
                  <a:lnTo>
                    <a:pt x="855" y="307"/>
                  </a:lnTo>
                  <a:lnTo>
                    <a:pt x="899" y="348"/>
                  </a:lnTo>
                  <a:lnTo>
                    <a:pt x="971" y="464"/>
                  </a:lnTo>
                  <a:lnTo>
                    <a:pt x="1016" y="606"/>
                  </a:lnTo>
                  <a:lnTo>
                    <a:pt x="1027" y="774"/>
                  </a:lnTo>
                  <a:lnTo>
                    <a:pt x="1022" y="939"/>
                  </a:lnTo>
                  <a:lnTo>
                    <a:pt x="1002" y="1117"/>
                  </a:lnTo>
                  <a:lnTo>
                    <a:pt x="966" y="1279"/>
                  </a:lnTo>
                  <a:lnTo>
                    <a:pt x="933" y="1421"/>
                  </a:lnTo>
                  <a:lnTo>
                    <a:pt x="891" y="1532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" name="Freeform 13"/>
            <p:cNvSpPr>
              <a:spLocks/>
            </p:cNvSpPr>
            <p:nvPr userDrawn="1"/>
          </p:nvSpPr>
          <p:spPr bwMode="ltGray">
            <a:xfrm>
              <a:off x="0" y="2610"/>
              <a:ext cx="801" cy="459"/>
            </a:xfrm>
            <a:custGeom>
              <a:avLst/>
              <a:gdLst>
                <a:gd name="T0" fmla="*/ 0 w 801"/>
                <a:gd name="T1" fmla="*/ 0 h 459"/>
                <a:gd name="T2" fmla="*/ 37 w 801"/>
                <a:gd name="T3" fmla="*/ 69 h 459"/>
                <a:gd name="T4" fmla="*/ 68 w 801"/>
                <a:gd name="T5" fmla="*/ 132 h 459"/>
                <a:gd name="T6" fmla="*/ 110 w 801"/>
                <a:gd name="T7" fmla="*/ 188 h 459"/>
                <a:gd name="T8" fmla="*/ 149 w 801"/>
                <a:gd name="T9" fmla="*/ 229 h 459"/>
                <a:gd name="T10" fmla="*/ 192 w 801"/>
                <a:gd name="T11" fmla="*/ 278 h 459"/>
                <a:gd name="T12" fmla="*/ 250 w 801"/>
                <a:gd name="T13" fmla="*/ 314 h 459"/>
                <a:gd name="T14" fmla="*/ 308 w 801"/>
                <a:gd name="T15" fmla="*/ 336 h 459"/>
                <a:gd name="T16" fmla="*/ 365 w 801"/>
                <a:gd name="T17" fmla="*/ 365 h 459"/>
                <a:gd name="T18" fmla="*/ 430 w 801"/>
                <a:gd name="T19" fmla="*/ 381 h 459"/>
                <a:gd name="T20" fmla="*/ 501 w 801"/>
                <a:gd name="T21" fmla="*/ 390 h 459"/>
                <a:gd name="T22" fmla="*/ 573 w 801"/>
                <a:gd name="T23" fmla="*/ 392 h 459"/>
                <a:gd name="T24" fmla="*/ 646 w 801"/>
                <a:gd name="T25" fmla="*/ 381 h 459"/>
                <a:gd name="T26" fmla="*/ 726 w 801"/>
                <a:gd name="T27" fmla="*/ 362 h 459"/>
                <a:gd name="T28" fmla="*/ 801 w 801"/>
                <a:gd name="T29" fmla="*/ 335 h 459"/>
                <a:gd name="T30" fmla="*/ 731 w 801"/>
                <a:gd name="T31" fmla="*/ 377 h 459"/>
                <a:gd name="T32" fmla="*/ 662 w 801"/>
                <a:gd name="T33" fmla="*/ 404 h 459"/>
                <a:gd name="T34" fmla="*/ 594 w 801"/>
                <a:gd name="T35" fmla="*/ 432 h 459"/>
                <a:gd name="T36" fmla="*/ 532 w 801"/>
                <a:gd name="T37" fmla="*/ 445 h 459"/>
                <a:gd name="T38" fmla="*/ 471 w 801"/>
                <a:gd name="T39" fmla="*/ 459 h 459"/>
                <a:gd name="T40" fmla="*/ 411 w 801"/>
                <a:gd name="T41" fmla="*/ 458 h 459"/>
                <a:gd name="T42" fmla="*/ 350 w 801"/>
                <a:gd name="T43" fmla="*/ 458 h 459"/>
                <a:gd name="T44" fmla="*/ 291 w 801"/>
                <a:gd name="T45" fmla="*/ 450 h 459"/>
                <a:gd name="T46" fmla="*/ 244 w 801"/>
                <a:gd name="T47" fmla="*/ 436 h 459"/>
                <a:gd name="T48" fmla="*/ 192 w 801"/>
                <a:gd name="T49" fmla="*/ 415 h 459"/>
                <a:gd name="T50" fmla="*/ 145 w 801"/>
                <a:gd name="T51" fmla="*/ 394 h 459"/>
                <a:gd name="T52" fmla="*/ 100 w 801"/>
                <a:gd name="T53" fmla="*/ 373 h 459"/>
                <a:gd name="T54" fmla="*/ 60 w 801"/>
                <a:gd name="T55" fmla="*/ 347 h 459"/>
                <a:gd name="T56" fmla="*/ 0 w 801"/>
                <a:gd name="T57" fmla="*/ 294 h 459"/>
                <a:gd name="T58" fmla="*/ 0 w 801"/>
                <a:gd name="T59" fmla="*/ 0 h 459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801" h="459">
                  <a:moveTo>
                    <a:pt x="0" y="0"/>
                  </a:moveTo>
                  <a:lnTo>
                    <a:pt x="37" y="69"/>
                  </a:lnTo>
                  <a:lnTo>
                    <a:pt x="68" y="132"/>
                  </a:lnTo>
                  <a:lnTo>
                    <a:pt x="110" y="188"/>
                  </a:lnTo>
                  <a:lnTo>
                    <a:pt x="149" y="229"/>
                  </a:lnTo>
                  <a:lnTo>
                    <a:pt x="192" y="278"/>
                  </a:lnTo>
                  <a:lnTo>
                    <a:pt x="250" y="314"/>
                  </a:lnTo>
                  <a:lnTo>
                    <a:pt x="308" y="336"/>
                  </a:lnTo>
                  <a:lnTo>
                    <a:pt x="365" y="365"/>
                  </a:lnTo>
                  <a:lnTo>
                    <a:pt x="430" y="381"/>
                  </a:lnTo>
                  <a:lnTo>
                    <a:pt x="501" y="390"/>
                  </a:lnTo>
                  <a:lnTo>
                    <a:pt x="573" y="392"/>
                  </a:lnTo>
                  <a:lnTo>
                    <a:pt x="646" y="381"/>
                  </a:lnTo>
                  <a:lnTo>
                    <a:pt x="726" y="362"/>
                  </a:lnTo>
                  <a:lnTo>
                    <a:pt x="801" y="335"/>
                  </a:lnTo>
                  <a:lnTo>
                    <a:pt x="731" y="377"/>
                  </a:lnTo>
                  <a:lnTo>
                    <a:pt x="662" y="404"/>
                  </a:lnTo>
                  <a:lnTo>
                    <a:pt x="594" y="432"/>
                  </a:lnTo>
                  <a:lnTo>
                    <a:pt x="532" y="445"/>
                  </a:lnTo>
                  <a:lnTo>
                    <a:pt x="471" y="459"/>
                  </a:lnTo>
                  <a:lnTo>
                    <a:pt x="411" y="458"/>
                  </a:lnTo>
                  <a:lnTo>
                    <a:pt x="350" y="458"/>
                  </a:lnTo>
                  <a:lnTo>
                    <a:pt x="291" y="450"/>
                  </a:lnTo>
                  <a:lnTo>
                    <a:pt x="244" y="436"/>
                  </a:lnTo>
                  <a:lnTo>
                    <a:pt x="192" y="415"/>
                  </a:lnTo>
                  <a:lnTo>
                    <a:pt x="145" y="394"/>
                  </a:lnTo>
                  <a:lnTo>
                    <a:pt x="100" y="373"/>
                  </a:lnTo>
                  <a:lnTo>
                    <a:pt x="60" y="347"/>
                  </a:lnTo>
                  <a:lnTo>
                    <a:pt x="0" y="2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" name="Freeform 14"/>
            <p:cNvSpPr>
              <a:spLocks/>
            </p:cNvSpPr>
            <p:nvPr userDrawn="1"/>
          </p:nvSpPr>
          <p:spPr bwMode="ltGray">
            <a:xfrm rot="373331" flipH="1">
              <a:off x="898" y="2855"/>
              <a:ext cx="354" cy="464"/>
            </a:xfrm>
            <a:custGeom>
              <a:avLst/>
              <a:gdLst>
                <a:gd name="T0" fmla="*/ 133659496 w 117"/>
                <a:gd name="T1" fmla="*/ 0 h 132"/>
                <a:gd name="T2" fmla="*/ 0 w 117"/>
                <a:gd name="T3" fmla="*/ 312758574 h 132"/>
                <a:gd name="T4" fmla="*/ 5266797 w 117"/>
                <a:gd name="T5" fmla="*/ 324064975 h 132"/>
                <a:gd name="T6" fmla="*/ 24693533 w 117"/>
                <a:gd name="T7" fmla="*/ 363481799 h 132"/>
                <a:gd name="T8" fmla="*/ 51761695 w 117"/>
                <a:gd name="T9" fmla="*/ 451667977 h 132"/>
                <a:gd name="T10" fmla="*/ 81919322 w 117"/>
                <a:gd name="T11" fmla="*/ 587260616 h 132"/>
                <a:gd name="T12" fmla="*/ 117724316 w 117"/>
                <a:gd name="T13" fmla="*/ 775634619 h 132"/>
                <a:gd name="T14" fmla="*/ 149623322 w 117"/>
                <a:gd name="T15" fmla="*/ 1000328418 h 132"/>
                <a:gd name="T16" fmla="*/ 181895182 w 117"/>
                <a:gd name="T17" fmla="*/ 1287767782 h 132"/>
                <a:gd name="T18" fmla="*/ 206568198 w 117"/>
                <a:gd name="T19" fmla="*/ 1651249581 h 132"/>
                <a:gd name="T20" fmla="*/ 208311161 w 117"/>
                <a:gd name="T21" fmla="*/ 1501479876 h 132"/>
                <a:gd name="T22" fmla="*/ 204847994 w 117"/>
                <a:gd name="T23" fmla="*/ 1338491017 h 132"/>
                <a:gd name="T24" fmla="*/ 192373397 w 117"/>
                <a:gd name="T25" fmla="*/ 1124778909 h 132"/>
                <a:gd name="T26" fmla="*/ 176607841 w 117"/>
                <a:gd name="T27" fmla="*/ 925431162 h 132"/>
                <a:gd name="T28" fmla="*/ 158353038 w 117"/>
                <a:gd name="T29" fmla="*/ 725819023 h 132"/>
                <a:gd name="T30" fmla="*/ 138870981 w 117"/>
                <a:gd name="T31" fmla="*/ 561948878 h 132"/>
                <a:gd name="T32" fmla="*/ 119465787 w 117"/>
                <a:gd name="T33" fmla="*/ 451667977 h 132"/>
                <a:gd name="T34" fmla="*/ 102933421 w 117"/>
                <a:gd name="T35" fmla="*/ 398888613 h 132"/>
                <a:gd name="T36" fmla="*/ 122928927 w 117"/>
                <a:gd name="T37" fmla="*/ 363481799 h 132"/>
                <a:gd name="T38" fmla="*/ 140677155 w 117"/>
                <a:gd name="T39" fmla="*/ 348236781 h 132"/>
                <a:gd name="T40" fmla="*/ 158353038 w 117"/>
                <a:gd name="T41" fmla="*/ 324064975 h 132"/>
                <a:gd name="T42" fmla="*/ 174885395 w 117"/>
                <a:gd name="T43" fmla="*/ 312758574 h 132"/>
                <a:gd name="T44" fmla="*/ 187169785 w 117"/>
                <a:gd name="T45" fmla="*/ 298679668 h 132"/>
                <a:gd name="T46" fmla="*/ 194158773 w 117"/>
                <a:gd name="T47" fmla="*/ 274502041 h 132"/>
                <a:gd name="T48" fmla="*/ 201363478 w 117"/>
                <a:gd name="T49" fmla="*/ 263269210 h 132"/>
                <a:gd name="T50" fmla="*/ 203107300 w 117"/>
                <a:gd name="T51" fmla="*/ 263269210 h 132"/>
                <a:gd name="T52" fmla="*/ 133659496 w 117"/>
                <a:gd name="T53" fmla="*/ 0 h 132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117" h="132">
                  <a:moveTo>
                    <a:pt x="75" y="0"/>
                  </a:moveTo>
                  <a:lnTo>
                    <a:pt x="0" y="25"/>
                  </a:lnTo>
                  <a:lnTo>
                    <a:pt x="3" y="26"/>
                  </a:lnTo>
                  <a:lnTo>
                    <a:pt x="14" y="29"/>
                  </a:lnTo>
                  <a:lnTo>
                    <a:pt x="29" y="36"/>
                  </a:lnTo>
                  <a:lnTo>
                    <a:pt x="46" y="47"/>
                  </a:lnTo>
                  <a:lnTo>
                    <a:pt x="66" y="62"/>
                  </a:lnTo>
                  <a:lnTo>
                    <a:pt x="84" y="80"/>
                  </a:lnTo>
                  <a:lnTo>
                    <a:pt x="102" y="103"/>
                  </a:lnTo>
                  <a:lnTo>
                    <a:pt x="116" y="132"/>
                  </a:lnTo>
                  <a:lnTo>
                    <a:pt x="117" y="120"/>
                  </a:lnTo>
                  <a:lnTo>
                    <a:pt x="115" y="107"/>
                  </a:lnTo>
                  <a:lnTo>
                    <a:pt x="108" y="90"/>
                  </a:lnTo>
                  <a:lnTo>
                    <a:pt x="99" y="74"/>
                  </a:lnTo>
                  <a:lnTo>
                    <a:pt x="89" y="58"/>
                  </a:lnTo>
                  <a:lnTo>
                    <a:pt x="78" y="45"/>
                  </a:lnTo>
                  <a:lnTo>
                    <a:pt x="67" y="36"/>
                  </a:lnTo>
                  <a:lnTo>
                    <a:pt x="58" y="32"/>
                  </a:lnTo>
                  <a:lnTo>
                    <a:pt x="69" y="29"/>
                  </a:lnTo>
                  <a:lnTo>
                    <a:pt x="79" y="28"/>
                  </a:lnTo>
                  <a:lnTo>
                    <a:pt x="89" y="26"/>
                  </a:lnTo>
                  <a:lnTo>
                    <a:pt x="98" y="25"/>
                  </a:lnTo>
                  <a:lnTo>
                    <a:pt x="105" y="24"/>
                  </a:lnTo>
                  <a:lnTo>
                    <a:pt x="109" y="22"/>
                  </a:lnTo>
                  <a:lnTo>
                    <a:pt x="113" y="21"/>
                  </a:lnTo>
                  <a:lnTo>
                    <a:pt x="114" y="21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" name="Freeform 15"/>
            <p:cNvSpPr>
              <a:spLocks/>
            </p:cNvSpPr>
            <p:nvPr userDrawn="1"/>
          </p:nvSpPr>
          <p:spPr bwMode="ltGray">
            <a:xfrm rot="373331" flipH="1">
              <a:off x="799" y="2979"/>
              <a:ext cx="87" cy="274"/>
            </a:xfrm>
            <a:custGeom>
              <a:avLst/>
              <a:gdLst>
                <a:gd name="T0" fmla="*/ 46235367 w 29"/>
                <a:gd name="T1" fmla="*/ 0 h 77"/>
                <a:gd name="T2" fmla="*/ 36669429 w 29"/>
                <a:gd name="T3" fmla="*/ 0 h 77"/>
                <a:gd name="T4" fmla="*/ 25509168 w 29"/>
                <a:gd name="T5" fmla="*/ 57897791 h 77"/>
                <a:gd name="T6" fmla="*/ 14348907 w 29"/>
                <a:gd name="T7" fmla="*/ 132196364 h 77"/>
                <a:gd name="T8" fmla="*/ 6377292 w 29"/>
                <a:gd name="T9" fmla="*/ 280302203 h 77"/>
                <a:gd name="T10" fmla="*/ 1594323 w 29"/>
                <a:gd name="T11" fmla="*/ 441392116 h 77"/>
                <a:gd name="T12" fmla="*/ 0 w 29"/>
                <a:gd name="T13" fmla="*/ 647519711 h 77"/>
                <a:gd name="T14" fmla="*/ 4782969 w 29"/>
                <a:gd name="T15" fmla="*/ 882806528 h 77"/>
                <a:gd name="T16" fmla="*/ 17537553 w 29"/>
                <a:gd name="T17" fmla="*/ 1129253633 h 77"/>
                <a:gd name="T18" fmla="*/ 23914845 w 29"/>
                <a:gd name="T19" fmla="*/ 779615054 h 77"/>
                <a:gd name="T20" fmla="*/ 30292137 w 29"/>
                <a:gd name="T21" fmla="*/ 544329820 h 77"/>
                <a:gd name="T22" fmla="*/ 36669429 w 29"/>
                <a:gd name="T23" fmla="*/ 321925393 h 77"/>
                <a:gd name="T24" fmla="*/ 46235367 w 29"/>
                <a:gd name="T25" fmla="*/ 0 h 7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9" h="77">
                  <a:moveTo>
                    <a:pt x="29" y="0"/>
                  </a:moveTo>
                  <a:lnTo>
                    <a:pt x="23" y="0"/>
                  </a:lnTo>
                  <a:lnTo>
                    <a:pt x="16" y="4"/>
                  </a:lnTo>
                  <a:lnTo>
                    <a:pt x="9" y="9"/>
                  </a:lnTo>
                  <a:lnTo>
                    <a:pt x="4" y="19"/>
                  </a:lnTo>
                  <a:lnTo>
                    <a:pt x="1" y="30"/>
                  </a:lnTo>
                  <a:lnTo>
                    <a:pt x="0" y="44"/>
                  </a:lnTo>
                  <a:lnTo>
                    <a:pt x="3" y="60"/>
                  </a:lnTo>
                  <a:lnTo>
                    <a:pt x="11" y="77"/>
                  </a:lnTo>
                  <a:lnTo>
                    <a:pt x="15" y="53"/>
                  </a:lnTo>
                  <a:lnTo>
                    <a:pt x="19" y="37"/>
                  </a:lnTo>
                  <a:lnTo>
                    <a:pt x="23" y="22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1" name="Freeform 16"/>
            <p:cNvSpPr>
              <a:spLocks/>
            </p:cNvSpPr>
            <p:nvPr userDrawn="1"/>
          </p:nvSpPr>
          <p:spPr bwMode="ltGray">
            <a:xfrm>
              <a:off x="1190" y="3273"/>
              <a:ext cx="1108" cy="1047"/>
            </a:xfrm>
            <a:custGeom>
              <a:avLst/>
              <a:gdLst>
                <a:gd name="T0" fmla="*/ 784 w 1108"/>
                <a:gd name="T1" fmla="*/ 1047 h 1047"/>
                <a:gd name="T2" fmla="*/ 692 w 1108"/>
                <a:gd name="T3" fmla="*/ 1011 h 1047"/>
                <a:gd name="T4" fmla="*/ 607 w 1108"/>
                <a:gd name="T5" fmla="*/ 945 h 1047"/>
                <a:gd name="T6" fmla="*/ 517 w 1108"/>
                <a:gd name="T7" fmla="*/ 861 h 1047"/>
                <a:gd name="T8" fmla="*/ 432 w 1108"/>
                <a:gd name="T9" fmla="*/ 776 h 1047"/>
                <a:gd name="T10" fmla="*/ 350 w 1108"/>
                <a:gd name="T11" fmla="*/ 677 h 1047"/>
                <a:gd name="T12" fmla="*/ 266 w 1108"/>
                <a:gd name="T13" fmla="*/ 563 h 1047"/>
                <a:gd name="T14" fmla="*/ 188 w 1108"/>
                <a:gd name="T15" fmla="*/ 447 h 1047"/>
                <a:gd name="T16" fmla="*/ 122 w 1108"/>
                <a:gd name="T17" fmla="*/ 325 h 1047"/>
                <a:gd name="T18" fmla="*/ 65 w 1108"/>
                <a:gd name="T19" fmla="*/ 211 h 1047"/>
                <a:gd name="T20" fmla="*/ 21 w 1108"/>
                <a:gd name="T21" fmla="*/ 101 h 1047"/>
                <a:gd name="T22" fmla="*/ 0 w 1108"/>
                <a:gd name="T23" fmla="*/ 0 h 1047"/>
                <a:gd name="T24" fmla="*/ 109 w 1108"/>
                <a:gd name="T25" fmla="*/ 217 h 1047"/>
                <a:gd name="T26" fmla="*/ 209 w 1108"/>
                <a:gd name="T27" fmla="*/ 378 h 1047"/>
                <a:gd name="T28" fmla="*/ 294 w 1108"/>
                <a:gd name="T29" fmla="*/ 500 h 1047"/>
                <a:gd name="T30" fmla="*/ 373 w 1108"/>
                <a:gd name="T31" fmla="*/ 590 h 1047"/>
                <a:gd name="T32" fmla="*/ 441 w 1108"/>
                <a:gd name="T33" fmla="*/ 661 h 1047"/>
                <a:gd name="T34" fmla="*/ 506 w 1108"/>
                <a:gd name="T35" fmla="*/ 713 h 1047"/>
                <a:gd name="T36" fmla="*/ 564 w 1108"/>
                <a:gd name="T37" fmla="*/ 754 h 1047"/>
                <a:gd name="T38" fmla="*/ 620 w 1108"/>
                <a:gd name="T39" fmla="*/ 801 h 1047"/>
                <a:gd name="T40" fmla="*/ 754 w 1108"/>
                <a:gd name="T41" fmla="*/ 899 h 1047"/>
                <a:gd name="T42" fmla="*/ 925 w 1108"/>
                <a:gd name="T43" fmla="*/ 977 h 1047"/>
                <a:gd name="T44" fmla="*/ 1108 w 1108"/>
                <a:gd name="T45" fmla="*/ 1047 h 1047"/>
                <a:gd name="T46" fmla="*/ 784 w 1108"/>
                <a:gd name="T47" fmla="*/ 1047 h 1047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1108" h="1047">
                  <a:moveTo>
                    <a:pt x="784" y="1047"/>
                  </a:moveTo>
                  <a:lnTo>
                    <a:pt x="692" y="1011"/>
                  </a:lnTo>
                  <a:lnTo>
                    <a:pt x="607" y="945"/>
                  </a:lnTo>
                  <a:lnTo>
                    <a:pt x="517" y="861"/>
                  </a:lnTo>
                  <a:lnTo>
                    <a:pt x="432" y="776"/>
                  </a:lnTo>
                  <a:lnTo>
                    <a:pt x="350" y="677"/>
                  </a:lnTo>
                  <a:lnTo>
                    <a:pt x="266" y="563"/>
                  </a:lnTo>
                  <a:lnTo>
                    <a:pt x="188" y="447"/>
                  </a:lnTo>
                  <a:lnTo>
                    <a:pt x="122" y="325"/>
                  </a:lnTo>
                  <a:lnTo>
                    <a:pt x="65" y="211"/>
                  </a:lnTo>
                  <a:lnTo>
                    <a:pt x="21" y="101"/>
                  </a:lnTo>
                  <a:lnTo>
                    <a:pt x="0" y="0"/>
                  </a:lnTo>
                  <a:lnTo>
                    <a:pt x="109" y="217"/>
                  </a:lnTo>
                  <a:lnTo>
                    <a:pt x="209" y="378"/>
                  </a:lnTo>
                  <a:lnTo>
                    <a:pt x="294" y="500"/>
                  </a:lnTo>
                  <a:lnTo>
                    <a:pt x="373" y="590"/>
                  </a:lnTo>
                  <a:lnTo>
                    <a:pt x="441" y="661"/>
                  </a:lnTo>
                  <a:lnTo>
                    <a:pt x="506" y="713"/>
                  </a:lnTo>
                  <a:lnTo>
                    <a:pt x="564" y="754"/>
                  </a:lnTo>
                  <a:lnTo>
                    <a:pt x="620" y="801"/>
                  </a:lnTo>
                  <a:lnTo>
                    <a:pt x="754" y="899"/>
                  </a:lnTo>
                  <a:lnTo>
                    <a:pt x="925" y="977"/>
                  </a:lnTo>
                  <a:lnTo>
                    <a:pt x="1108" y="1047"/>
                  </a:lnTo>
                  <a:lnTo>
                    <a:pt x="784" y="1047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grpSp>
          <p:nvGrpSpPr>
            <p:cNvPr id="12" name="Group 17"/>
            <p:cNvGrpSpPr>
              <a:grpSpLocks/>
            </p:cNvGrpSpPr>
            <p:nvPr userDrawn="1"/>
          </p:nvGrpSpPr>
          <p:grpSpPr bwMode="auto">
            <a:xfrm rot="3220060">
              <a:off x="2631" y="754"/>
              <a:ext cx="569" cy="637"/>
              <a:chOff x="1727" y="866"/>
              <a:chExt cx="129" cy="157"/>
            </a:xfrm>
          </p:grpSpPr>
          <p:sp>
            <p:nvSpPr>
              <p:cNvPr id="36" name="Freeform 18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0 w 83"/>
                  <a:gd name="T1" fmla="*/ 1 h 117"/>
                  <a:gd name="T2" fmla="*/ 0 w 83"/>
                  <a:gd name="T3" fmla="*/ 0 h 117"/>
                  <a:gd name="T4" fmla="*/ 0 w 83"/>
                  <a:gd name="T5" fmla="*/ 1 h 117"/>
                  <a:gd name="T6" fmla="*/ 0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37" name="Freeform 19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 h 98"/>
                  <a:gd name="T2" fmla="*/ 1 w 140"/>
                  <a:gd name="T3" fmla="*/ 0 h 98"/>
                  <a:gd name="T4" fmla="*/ 1 w 140"/>
                  <a:gd name="T5" fmla="*/ 1 h 98"/>
                  <a:gd name="T6" fmla="*/ 0 w 140"/>
                  <a:gd name="T7" fmla="*/ 1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38" name="Freeform 20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 w 145"/>
                  <a:gd name="T3" fmla="*/ 0 h 49"/>
                  <a:gd name="T4" fmla="*/ 1 w 145"/>
                  <a:gd name="T5" fmla="*/ 1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3" name="Group 21"/>
            <p:cNvGrpSpPr>
              <a:grpSpLocks/>
            </p:cNvGrpSpPr>
            <p:nvPr userDrawn="1"/>
          </p:nvGrpSpPr>
          <p:grpSpPr bwMode="auto">
            <a:xfrm rot="-6691250">
              <a:off x="3637" y="132"/>
              <a:ext cx="356" cy="607"/>
              <a:chOff x="1727" y="866"/>
              <a:chExt cx="129" cy="157"/>
            </a:xfrm>
          </p:grpSpPr>
          <p:sp>
            <p:nvSpPr>
              <p:cNvPr id="33" name="Freeform 22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0 w 83"/>
                  <a:gd name="T1" fmla="*/ 1 h 117"/>
                  <a:gd name="T2" fmla="*/ 0 w 83"/>
                  <a:gd name="T3" fmla="*/ 0 h 117"/>
                  <a:gd name="T4" fmla="*/ 0 w 83"/>
                  <a:gd name="T5" fmla="*/ 1 h 117"/>
                  <a:gd name="T6" fmla="*/ 0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34" name="Freeform 23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 h 98"/>
                  <a:gd name="T2" fmla="*/ 1 w 140"/>
                  <a:gd name="T3" fmla="*/ 0 h 98"/>
                  <a:gd name="T4" fmla="*/ 1 w 140"/>
                  <a:gd name="T5" fmla="*/ 1 h 98"/>
                  <a:gd name="T6" fmla="*/ 0 w 140"/>
                  <a:gd name="T7" fmla="*/ 1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35" name="Freeform 24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 w 145"/>
                  <a:gd name="T3" fmla="*/ 0 h 49"/>
                  <a:gd name="T4" fmla="*/ 1 w 145"/>
                  <a:gd name="T5" fmla="*/ 1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4" name="Group 25"/>
            <p:cNvGrpSpPr>
              <a:grpSpLocks/>
            </p:cNvGrpSpPr>
            <p:nvPr userDrawn="1"/>
          </p:nvGrpSpPr>
          <p:grpSpPr bwMode="auto">
            <a:xfrm rot="8524840">
              <a:off x="668" y="3321"/>
              <a:ext cx="501" cy="502"/>
              <a:chOff x="1727" y="866"/>
              <a:chExt cx="129" cy="157"/>
            </a:xfrm>
          </p:grpSpPr>
          <p:sp>
            <p:nvSpPr>
              <p:cNvPr id="30" name="Freeform 26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0 w 83"/>
                  <a:gd name="T1" fmla="*/ 1 h 117"/>
                  <a:gd name="T2" fmla="*/ 0 w 83"/>
                  <a:gd name="T3" fmla="*/ 0 h 117"/>
                  <a:gd name="T4" fmla="*/ 0 w 83"/>
                  <a:gd name="T5" fmla="*/ 1 h 117"/>
                  <a:gd name="T6" fmla="*/ 0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31" name="Freeform 27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 h 98"/>
                  <a:gd name="T2" fmla="*/ 1 w 140"/>
                  <a:gd name="T3" fmla="*/ 0 h 98"/>
                  <a:gd name="T4" fmla="*/ 1 w 140"/>
                  <a:gd name="T5" fmla="*/ 1 h 98"/>
                  <a:gd name="T6" fmla="*/ 0 w 140"/>
                  <a:gd name="T7" fmla="*/ 1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32" name="Freeform 28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 w 145"/>
                  <a:gd name="T3" fmla="*/ 0 h 49"/>
                  <a:gd name="T4" fmla="*/ 1 w 145"/>
                  <a:gd name="T5" fmla="*/ 1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5" name="Group 29"/>
            <p:cNvGrpSpPr>
              <a:grpSpLocks/>
            </p:cNvGrpSpPr>
            <p:nvPr userDrawn="1"/>
          </p:nvGrpSpPr>
          <p:grpSpPr bwMode="auto">
            <a:xfrm rot="4106450" flipH="1">
              <a:off x="393" y="262"/>
              <a:ext cx="709" cy="892"/>
              <a:chOff x="1727" y="866"/>
              <a:chExt cx="129" cy="157"/>
            </a:xfrm>
          </p:grpSpPr>
          <p:sp>
            <p:nvSpPr>
              <p:cNvPr id="27" name="Freeform 30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0 w 83"/>
                  <a:gd name="T1" fmla="*/ 1 h 117"/>
                  <a:gd name="T2" fmla="*/ 0 w 83"/>
                  <a:gd name="T3" fmla="*/ 0 h 117"/>
                  <a:gd name="T4" fmla="*/ 0 w 83"/>
                  <a:gd name="T5" fmla="*/ 1 h 117"/>
                  <a:gd name="T6" fmla="*/ 0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8" name="Freeform 31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 h 98"/>
                  <a:gd name="T2" fmla="*/ 1 w 140"/>
                  <a:gd name="T3" fmla="*/ 0 h 98"/>
                  <a:gd name="T4" fmla="*/ 1 w 140"/>
                  <a:gd name="T5" fmla="*/ 1 h 98"/>
                  <a:gd name="T6" fmla="*/ 0 w 140"/>
                  <a:gd name="T7" fmla="*/ 1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9" name="Freeform 32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 w 145"/>
                  <a:gd name="T3" fmla="*/ 0 h 49"/>
                  <a:gd name="T4" fmla="*/ 1 w 145"/>
                  <a:gd name="T5" fmla="*/ 1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6" name="Group 33"/>
            <p:cNvGrpSpPr>
              <a:grpSpLocks/>
            </p:cNvGrpSpPr>
            <p:nvPr userDrawn="1"/>
          </p:nvGrpSpPr>
          <p:grpSpPr bwMode="auto">
            <a:xfrm rot="10015322" flipH="1">
              <a:off x="4625" y="2382"/>
              <a:ext cx="709" cy="892"/>
              <a:chOff x="1727" y="866"/>
              <a:chExt cx="129" cy="157"/>
            </a:xfrm>
          </p:grpSpPr>
          <p:sp>
            <p:nvSpPr>
              <p:cNvPr id="24" name="Freeform 34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0 w 83"/>
                  <a:gd name="T1" fmla="*/ 1 h 117"/>
                  <a:gd name="T2" fmla="*/ 0 w 83"/>
                  <a:gd name="T3" fmla="*/ 0 h 117"/>
                  <a:gd name="T4" fmla="*/ 0 w 83"/>
                  <a:gd name="T5" fmla="*/ 1 h 117"/>
                  <a:gd name="T6" fmla="*/ 0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5" name="Freeform 35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 h 98"/>
                  <a:gd name="T2" fmla="*/ 1 w 140"/>
                  <a:gd name="T3" fmla="*/ 0 h 98"/>
                  <a:gd name="T4" fmla="*/ 1 w 140"/>
                  <a:gd name="T5" fmla="*/ 1 h 98"/>
                  <a:gd name="T6" fmla="*/ 0 w 140"/>
                  <a:gd name="T7" fmla="*/ 1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6" name="Freeform 36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 w 145"/>
                  <a:gd name="T3" fmla="*/ 0 h 49"/>
                  <a:gd name="T4" fmla="*/ 1 w 145"/>
                  <a:gd name="T5" fmla="*/ 1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7" name="Freeform 37"/>
            <p:cNvSpPr>
              <a:spLocks/>
            </p:cNvSpPr>
            <p:nvPr userDrawn="1"/>
          </p:nvSpPr>
          <p:spPr bwMode="ltGray">
            <a:xfrm>
              <a:off x="1217" y="2"/>
              <a:ext cx="862" cy="886"/>
            </a:xfrm>
            <a:custGeom>
              <a:avLst/>
              <a:gdLst>
                <a:gd name="T0" fmla="*/ 0 w 862"/>
                <a:gd name="T1" fmla="*/ 0 h 886"/>
                <a:gd name="T2" fmla="*/ 6 w 862"/>
                <a:gd name="T3" fmla="*/ 107 h 886"/>
                <a:gd name="T4" fmla="*/ 37 w 862"/>
                <a:gd name="T5" fmla="*/ 262 h 886"/>
                <a:gd name="T6" fmla="*/ 83 w 862"/>
                <a:gd name="T7" fmla="*/ 410 h 886"/>
                <a:gd name="T8" fmla="*/ 149 w 862"/>
                <a:gd name="T9" fmla="*/ 546 h 886"/>
                <a:gd name="T10" fmla="*/ 237 w 862"/>
                <a:gd name="T11" fmla="*/ 666 h 886"/>
                <a:gd name="T12" fmla="*/ 338 w 862"/>
                <a:gd name="T13" fmla="*/ 764 h 886"/>
                <a:gd name="T14" fmla="*/ 450 w 862"/>
                <a:gd name="T15" fmla="*/ 838 h 886"/>
                <a:gd name="T16" fmla="*/ 579 w 862"/>
                <a:gd name="T17" fmla="*/ 879 h 886"/>
                <a:gd name="T18" fmla="*/ 714 w 862"/>
                <a:gd name="T19" fmla="*/ 886 h 886"/>
                <a:gd name="T20" fmla="*/ 862 w 862"/>
                <a:gd name="T21" fmla="*/ 851 h 886"/>
                <a:gd name="T22" fmla="*/ 784 w 862"/>
                <a:gd name="T23" fmla="*/ 856 h 886"/>
                <a:gd name="T24" fmla="*/ 700 w 862"/>
                <a:gd name="T25" fmla="*/ 835 h 886"/>
                <a:gd name="T26" fmla="*/ 621 w 862"/>
                <a:gd name="T27" fmla="*/ 794 h 886"/>
                <a:gd name="T28" fmla="*/ 542 w 862"/>
                <a:gd name="T29" fmla="*/ 728 h 886"/>
                <a:gd name="T30" fmla="*/ 466 w 862"/>
                <a:gd name="T31" fmla="*/ 649 h 886"/>
                <a:gd name="T32" fmla="*/ 397 w 862"/>
                <a:gd name="T33" fmla="*/ 557 h 886"/>
                <a:gd name="T34" fmla="*/ 334 w 862"/>
                <a:gd name="T35" fmla="*/ 454 h 886"/>
                <a:gd name="T36" fmla="*/ 279 w 862"/>
                <a:gd name="T37" fmla="*/ 339 h 886"/>
                <a:gd name="T38" fmla="*/ 238 w 862"/>
                <a:gd name="T39" fmla="*/ 225 h 886"/>
                <a:gd name="T40" fmla="*/ 205 w 862"/>
                <a:gd name="T41" fmla="*/ 105 h 886"/>
                <a:gd name="T42" fmla="*/ 184 w 862"/>
                <a:gd name="T43" fmla="*/ 3 h 88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862" h="886">
                  <a:moveTo>
                    <a:pt x="0" y="0"/>
                  </a:moveTo>
                  <a:lnTo>
                    <a:pt x="6" y="107"/>
                  </a:lnTo>
                  <a:lnTo>
                    <a:pt x="37" y="262"/>
                  </a:lnTo>
                  <a:lnTo>
                    <a:pt x="83" y="410"/>
                  </a:lnTo>
                  <a:lnTo>
                    <a:pt x="149" y="546"/>
                  </a:lnTo>
                  <a:lnTo>
                    <a:pt x="237" y="666"/>
                  </a:lnTo>
                  <a:lnTo>
                    <a:pt x="338" y="764"/>
                  </a:lnTo>
                  <a:lnTo>
                    <a:pt x="450" y="838"/>
                  </a:lnTo>
                  <a:lnTo>
                    <a:pt x="579" y="879"/>
                  </a:lnTo>
                  <a:lnTo>
                    <a:pt x="714" y="886"/>
                  </a:lnTo>
                  <a:lnTo>
                    <a:pt x="862" y="851"/>
                  </a:lnTo>
                  <a:lnTo>
                    <a:pt x="784" y="856"/>
                  </a:lnTo>
                  <a:lnTo>
                    <a:pt x="700" y="835"/>
                  </a:lnTo>
                  <a:lnTo>
                    <a:pt x="621" y="794"/>
                  </a:lnTo>
                  <a:lnTo>
                    <a:pt x="542" y="728"/>
                  </a:lnTo>
                  <a:lnTo>
                    <a:pt x="466" y="649"/>
                  </a:lnTo>
                  <a:lnTo>
                    <a:pt x="397" y="557"/>
                  </a:lnTo>
                  <a:lnTo>
                    <a:pt x="334" y="454"/>
                  </a:lnTo>
                  <a:lnTo>
                    <a:pt x="279" y="339"/>
                  </a:lnTo>
                  <a:lnTo>
                    <a:pt x="238" y="225"/>
                  </a:lnTo>
                  <a:lnTo>
                    <a:pt x="205" y="105"/>
                  </a:lnTo>
                  <a:lnTo>
                    <a:pt x="184" y="3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8" name="Freeform 38"/>
            <p:cNvSpPr>
              <a:spLocks/>
            </p:cNvSpPr>
            <p:nvPr userDrawn="1"/>
          </p:nvSpPr>
          <p:spPr bwMode="ltGray">
            <a:xfrm rot="9832527" flipV="1">
              <a:off x="2158" y="102"/>
              <a:ext cx="681" cy="593"/>
            </a:xfrm>
            <a:custGeom>
              <a:avLst/>
              <a:gdLst>
                <a:gd name="T0" fmla="*/ 0 w 257"/>
                <a:gd name="T1" fmla="*/ 0 h 237"/>
                <a:gd name="T2" fmla="*/ 0 w 257"/>
                <a:gd name="T3" fmla="*/ 3797519 h 237"/>
                <a:gd name="T4" fmla="*/ 952995 w 257"/>
                <a:gd name="T5" fmla="*/ 7530207 h 237"/>
                <a:gd name="T6" fmla="*/ 1893206 w 257"/>
                <a:gd name="T7" fmla="*/ 11308050 h 237"/>
                <a:gd name="T8" fmla="*/ 3485541 w 257"/>
                <a:gd name="T9" fmla="*/ 14752424 h 237"/>
                <a:gd name="T10" fmla="*/ 5750576 w 257"/>
                <a:gd name="T11" fmla="*/ 17953671 h 237"/>
                <a:gd name="T12" fmla="*/ 8636111 w 257"/>
                <a:gd name="T13" fmla="*/ 21244493 h 237"/>
                <a:gd name="T14" fmla="*/ 12114449 w 257"/>
                <a:gd name="T15" fmla="*/ 24253532 h 237"/>
                <a:gd name="T16" fmla="*/ 16197018 w 257"/>
                <a:gd name="T17" fmla="*/ 26783616 h 237"/>
                <a:gd name="T18" fmla="*/ 21350455 w 257"/>
                <a:gd name="T19" fmla="*/ 29217325 h 237"/>
                <a:gd name="T20" fmla="*/ 27307946 w 257"/>
                <a:gd name="T21" fmla="*/ 31303021 h 237"/>
                <a:gd name="T22" fmla="*/ 33690551 w 257"/>
                <a:gd name="T23" fmla="*/ 32987091 h 237"/>
                <a:gd name="T24" fmla="*/ 41556136 w 257"/>
                <a:gd name="T25" fmla="*/ 34317591 h 237"/>
                <a:gd name="T26" fmla="*/ 50191314 w 257"/>
                <a:gd name="T27" fmla="*/ 35228163 h 237"/>
                <a:gd name="T28" fmla="*/ 59697976 w 257"/>
                <a:gd name="T29" fmla="*/ 35709582 h 237"/>
                <a:gd name="T30" fmla="*/ 69867640 w 257"/>
                <a:gd name="T31" fmla="*/ 35515498 h 237"/>
                <a:gd name="T32" fmla="*/ 81628992 w 257"/>
                <a:gd name="T33" fmla="*/ 34921182 h 237"/>
                <a:gd name="T34" fmla="*/ 71181952 w 257"/>
                <a:gd name="T35" fmla="*/ 34189893 h 237"/>
                <a:gd name="T36" fmla="*/ 61950822 w 257"/>
                <a:gd name="T37" fmla="*/ 33114161 h 237"/>
                <a:gd name="T38" fmla="*/ 53915263 w 257"/>
                <a:gd name="T39" fmla="*/ 31911559 h 237"/>
                <a:gd name="T40" fmla="*/ 46983626 w 257"/>
                <a:gd name="T41" fmla="*/ 30707579 h 237"/>
                <a:gd name="T42" fmla="*/ 40620497 w 257"/>
                <a:gd name="T43" fmla="*/ 29092640 h 237"/>
                <a:gd name="T44" fmla="*/ 35583758 w 257"/>
                <a:gd name="T45" fmla="*/ 27382813 h 237"/>
                <a:gd name="T46" fmla="*/ 30805655 w 257"/>
                <a:gd name="T47" fmla="*/ 25456179 h 237"/>
                <a:gd name="T48" fmla="*/ 26729181 w 257"/>
                <a:gd name="T49" fmla="*/ 23370633 h 237"/>
                <a:gd name="T50" fmla="*/ 22884014 w 257"/>
                <a:gd name="T51" fmla="*/ 21244493 h 237"/>
                <a:gd name="T52" fmla="*/ 19405620 w 257"/>
                <a:gd name="T53" fmla="*/ 18841404 h 237"/>
                <a:gd name="T54" fmla="*/ 16552222 w 257"/>
                <a:gd name="T55" fmla="*/ 16147167 h 237"/>
                <a:gd name="T56" fmla="*/ 13655597 w 257"/>
                <a:gd name="T57" fmla="*/ 13234496 h 237"/>
                <a:gd name="T58" fmla="*/ 10446892 w 257"/>
                <a:gd name="T59" fmla="*/ 10417078 h 237"/>
                <a:gd name="T60" fmla="*/ 7323413 w 257"/>
                <a:gd name="T61" fmla="*/ 7098648 h 237"/>
                <a:gd name="T62" fmla="*/ 3837893 w 257"/>
                <a:gd name="T63" fmla="*/ 3605115 h 237"/>
                <a:gd name="T64" fmla="*/ 0 w 257"/>
                <a:gd name="T65" fmla="*/ 0 h 2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57" h="237">
                  <a:moveTo>
                    <a:pt x="0" y="0"/>
                  </a:moveTo>
                  <a:lnTo>
                    <a:pt x="0" y="25"/>
                  </a:lnTo>
                  <a:lnTo>
                    <a:pt x="3" y="50"/>
                  </a:lnTo>
                  <a:lnTo>
                    <a:pt x="6" y="75"/>
                  </a:lnTo>
                  <a:lnTo>
                    <a:pt x="11" y="98"/>
                  </a:lnTo>
                  <a:lnTo>
                    <a:pt x="18" y="119"/>
                  </a:lnTo>
                  <a:lnTo>
                    <a:pt x="27" y="141"/>
                  </a:lnTo>
                  <a:lnTo>
                    <a:pt x="38" y="161"/>
                  </a:lnTo>
                  <a:lnTo>
                    <a:pt x="51" y="178"/>
                  </a:lnTo>
                  <a:lnTo>
                    <a:pt x="67" y="194"/>
                  </a:lnTo>
                  <a:lnTo>
                    <a:pt x="86" y="208"/>
                  </a:lnTo>
                  <a:lnTo>
                    <a:pt x="106" y="219"/>
                  </a:lnTo>
                  <a:lnTo>
                    <a:pt x="131" y="228"/>
                  </a:lnTo>
                  <a:lnTo>
                    <a:pt x="158" y="234"/>
                  </a:lnTo>
                  <a:lnTo>
                    <a:pt x="188" y="237"/>
                  </a:lnTo>
                  <a:lnTo>
                    <a:pt x="220" y="236"/>
                  </a:lnTo>
                  <a:lnTo>
                    <a:pt x="257" y="232"/>
                  </a:lnTo>
                  <a:lnTo>
                    <a:pt x="224" y="227"/>
                  </a:lnTo>
                  <a:lnTo>
                    <a:pt x="195" y="220"/>
                  </a:lnTo>
                  <a:lnTo>
                    <a:pt x="170" y="212"/>
                  </a:lnTo>
                  <a:lnTo>
                    <a:pt x="148" y="204"/>
                  </a:lnTo>
                  <a:lnTo>
                    <a:pt x="128" y="193"/>
                  </a:lnTo>
                  <a:lnTo>
                    <a:pt x="112" y="182"/>
                  </a:lnTo>
                  <a:lnTo>
                    <a:pt x="97" y="169"/>
                  </a:lnTo>
                  <a:lnTo>
                    <a:pt x="84" y="155"/>
                  </a:lnTo>
                  <a:lnTo>
                    <a:pt x="72" y="141"/>
                  </a:lnTo>
                  <a:lnTo>
                    <a:pt x="61" y="125"/>
                  </a:lnTo>
                  <a:lnTo>
                    <a:pt x="52" y="107"/>
                  </a:lnTo>
                  <a:lnTo>
                    <a:pt x="43" y="88"/>
                  </a:lnTo>
                  <a:lnTo>
                    <a:pt x="33" y="69"/>
                  </a:lnTo>
                  <a:lnTo>
                    <a:pt x="23" y="47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9" name="Freeform 39"/>
            <p:cNvSpPr>
              <a:spLocks/>
            </p:cNvSpPr>
            <p:nvPr userDrawn="1"/>
          </p:nvSpPr>
          <p:spPr bwMode="ltGray">
            <a:xfrm rot="9832527" flipV="1">
              <a:off x="1997" y="858"/>
              <a:ext cx="330" cy="278"/>
            </a:xfrm>
            <a:custGeom>
              <a:avLst/>
              <a:gdLst>
                <a:gd name="T0" fmla="*/ 25893517 w 124"/>
                <a:gd name="T1" fmla="*/ 0 h 110"/>
                <a:gd name="T2" fmla="*/ 41644986 w 124"/>
                <a:gd name="T3" fmla="*/ 18539838 h 110"/>
                <a:gd name="T4" fmla="*/ 40258677 w 124"/>
                <a:gd name="T5" fmla="*/ 18325179 h 110"/>
                <a:gd name="T6" fmla="*/ 35945769 w 124"/>
                <a:gd name="T7" fmla="*/ 17997113 h 110"/>
                <a:gd name="T8" fmla="*/ 29919426 w 124"/>
                <a:gd name="T9" fmla="*/ 17303261 h 110"/>
                <a:gd name="T10" fmla="*/ 22861378 w 124"/>
                <a:gd name="T11" fmla="*/ 16975175 h 110"/>
                <a:gd name="T12" fmla="*/ 15127503 w 124"/>
                <a:gd name="T13" fmla="*/ 16625449 h 110"/>
                <a:gd name="T14" fmla="*/ 8444013 w 124"/>
                <a:gd name="T15" fmla="*/ 16848756 h 110"/>
                <a:gd name="T16" fmla="*/ 3027236 w 124"/>
                <a:gd name="T17" fmla="*/ 17517887 h 110"/>
                <a:gd name="T18" fmla="*/ 0 w 124"/>
                <a:gd name="T19" fmla="*/ 18889531 h 110"/>
                <a:gd name="T20" fmla="*/ 1373771 w 124"/>
                <a:gd name="T21" fmla="*/ 16848756 h 110"/>
                <a:gd name="T22" fmla="*/ 2659446 w 124"/>
                <a:gd name="T23" fmla="*/ 15284144 h 110"/>
                <a:gd name="T24" fmla="*/ 5396910 w 124"/>
                <a:gd name="T25" fmla="*/ 14052710 h 110"/>
                <a:gd name="T26" fmla="*/ 8444013 w 124"/>
                <a:gd name="T27" fmla="*/ 13029438 h 110"/>
                <a:gd name="T28" fmla="*/ 12100017 w 124"/>
                <a:gd name="T29" fmla="*/ 12362144 h 110"/>
                <a:gd name="T30" fmla="*/ 15789388 w 124"/>
                <a:gd name="T31" fmla="*/ 12139158 h 110"/>
                <a:gd name="T32" fmla="*/ 19814877 w 124"/>
                <a:gd name="T33" fmla="*/ 12139158 h 110"/>
                <a:gd name="T34" fmla="*/ 24233380 w 124"/>
                <a:gd name="T35" fmla="*/ 12701370 h 110"/>
                <a:gd name="T36" fmla="*/ 24466748 w 124"/>
                <a:gd name="T37" fmla="*/ 12139158 h 110"/>
                <a:gd name="T38" fmla="*/ 23471279 w 124"/>
                <a:gd name="T39" fmla="*/ 9640623 h 110"/>
                <a:gd name="T40" fmla="*/ 22471970 w 124"/>
                <a:gd name="T41" fmla="*/ 6527099 h 110"/>
                <a:gd name="T42" fmla="*/ 21810086 w 124"/>
                <a:gd name="T43" fmla="*/ 5155533 h 110"/>
                <a:gd name="T44" fmla="*/ 21205747 w 124"/>
                <a:gd name="T45" fmla="*/ 5155533 h 110"/>
                <a:gd name="T46" fmla="*/ 20443801 w 124"/>
                <a:gd name="T47" fmla="*/ 4942860 h 110"/>
                <a:gd name="T48" fmla="*/ 19814877 w 124"/>
                <a:gd name="T49" fmla="*/ 4488482 h 110"/>
                <a:gd name="T50" fmla="*/ 19210990 w 124"/>
                <a:gd name="T51" fmla="*/ 3954315 h 110"/>
                <a:gd name="T52" fmla="*/ 19210990 w 124"/>
                <a:gd name="T53" fmla="*/ 3251786 h 110"/>
                <a:gd name="T54" fmla="*/ 19814877 w 124"/>
                <a:gd name="T55" fmla="*/ 2360164 h 110"/>
                <a:gd name="T56" fmla="*/ 22185344 w 124"/>
                <a:gd name="T57" fmla="*/ 1371134 h 110"/>
                <a:gd name="T58" fmla="*/ 25893517 w 124"/>
                <a:gd name="T59" fmla="*/ 0 h 110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0" name="Freeform 40"/>
            <p:cNvSpPr>
              <a:spLocks/>
            </p:cNvSpPr>
            <p:nvPr userDrawn="1"/>
          </p:nvSpPr>
          <p:spPr bwMode="ltGray">
            <a:xfrm rot="9832527" flipV="1">
              <a:off x="2224" y="808"/>
              <a:ext cx="123" cy="233"/>
            </a:xfrm>
            <a:custGeom>
              <a:avLst/>
              <a:gdLst>
                <a:gd name="T0" fmla="*/ 11095405 w 46"/>
                <a:gd name="T1" fmla="*/ 0 h 94"/>
                <a:gd name="T2" fmla="*/ 7100071 w 46"/>
                <a:gd name="T3" fmla="*/ 5061541 h 94"/>
                <a:gd name="T4" fmla="*/ 5346880 w 46"/>
                <a:gd name="T5" fmla="*/ 8290760 h 94"/>
                <a:gd name="T6" fmla="*/ 3907143 w 46"/>
                <a:gd name="T7" fmla="*/ 10550751 h 94"/>
                <a:gd name="T8" fmla="*/ 0 w 46"/>
                <a:gd name="T9" fmla="*/ 12546160 h 94"/>
                <a:gd name="T10" fmla="*/ 4296422 w 46"/>
                <a:gd name="T11" fmla="*/ 11723474 h 94"/>
                <a:gd name="T12" fmla="*/ 8294604 w 46"/>
                <a:gd name="T13" fmla="*/ 10656490 h 94"/>
                <a:gd name="T14" fmla="*/ 11488259 w 46"/>
                <a:gd name="T15" fmla="*/ 9201391 h 94"/>
                <a:gd name="T16" fmla="*/ 14297092 w 46"/>
                <a:gd name="T17" fmla="*/ 7601523 h 94"/>
                <a:gd name="T18" fmla="*/ 16029884 w 46"/>
                <a:gd name="T19" fmla="*/ 5857080 h 94"/>
                <a:gd name="T20" fmla="*/ 16442276 w 46"/>
                <a:gd name="T21" fmla="*/ 3974249 h 94"/>
                <a:gd name="T22" fmla="*/ 14948153 w 46"/>
                <a:gd name="T23" fmla="*/ 1994919 h 94"/>
                <a:gd name="T24" fmla="*/ 11095405 w 46"/>
                <a:gd name="T25" fmla="*/ 0 h 9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1" name="Freeform 41"/>
            <p:cNvSpPr>
              <a:spLocks/>
            </p:cNvSpPr>
            <p:nvPr userDrawn="1"/>
          </p:nvSpPr>
          <p:spPr bwMode="ltGray">
            <a:xfrm>
              <a:off x="1603" y="0"/>
              <a:ext cx="124" cy="121"/>
            </a:xfrm>
            <a:custGeom>
              <a:avLst/>
              <a:gdLst>
                <a:gd name="T0" fmla="*/ 124 w 124"/>
                <a:gd name="T1" fmla="*/ 0 h 121"/>
                <a:gd name="T2" fmla="*/ 113 w 124"/>
                <a:gd name="T3" fmla="*/ 9 h 121"/>
                <a:gd name="T4" fmla="*/ 99 w 124"/>
                <a:gd name="T5" fmla="*/ 25 h 121"/>
                <a:gd name="T6" fmla="*/ 81 w 124"/>
                <a:gd name="T7" fmla="*/ 41 h 121"/>
                <a:gd name="T8" fmla="*/ 63 w 124"/>
                <a:gd name="T9" fmla="*/ 54 h 121"/>
                <a:gd name="T10" fmla="*/ 41 w 124"/>
                <a:gd name="T11" fmla="*/ 66 h 121"/>
                <a:gd name="T12" fmla="*/ 22 w 124"/>
                <a:gd name="T13" fmla="*/ 74 h 121"/>
                <a:gd name="T14" fmla="*/ 0 w 124"/>
                <a:gd name="T15" fmla="*/ 75 h 121"/>
                <a:gd name="T16" fmla="*/ 10 w 124"/>
                <a:gd name="T17" fmla="*/ 96 h 121"/>
                <a:gd name="T18" fmla="*/ 23 w 124"/>
                <a:gd name="T19" fmla="*/ 113 h 121"/>
                <a:gd name="T20" fmla="*/ 41 w 124"/>
                <a:gd name="T21" fmla="*/ 121 h 121"/>
                <a:gd name="T22" fmla="*/ 60 w 124"/>
                <a:gd name="T23" fmla="*/ 121 h 121"/>
                <a:gd name="T24" fmla="*/ 83 w 124"/>
                <a:gd name="T25" fmla="*/ 111 h 121"/>
                <a:gd name="T26" fmla="*/ 101 w 124"/>
                <a:gd name="T27" fmla="*/ 88 h 121"/>
                <a:gd name="T28" fmla="*/ 116 w 124"/>
                <a:gd name="T29" fmla="*/ 53 h 121"/>
                <a:gd name="T30" fmla="*/ 124 w 124"/>
                <a:gd name="T31" fmla="*/ 0 h 12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24" h="121">
                  <a:moveTo>
                    <a:pt x="124" y="0"/>
                  </a:moveTo>
                  <a:lnTo>
                    <a:pt x="113" y="9"/>
                  </a:lnTo>
                  <a:lnTo>
                    <a:pt x="99" y="25"/>
                  </a:lnTo>
                  <a:lnTo>
                    <a:pt x="81" y="41"/>
                  </a:lnTo>
                  <a:lnTo>
                    <a:pt x="63" y="54"/>
                  </a:lnTo>
                  <a:lnTo>
                    <a:pt x="41" y="66"/>
                  </a:lnTo>
                  <a:lnTo>
                    <a:pt x="22" y="74"/>
                  </a:lnTo>
                  <a:lnTo>
                    <a:pt x="0" y="75"/>
                  </a:lnTo>
                  <a:lnTo>
                    <a:pt x="10" y="96"/>
                  </a:lnTo>
                  <a:lnTo>
                    <a:pt x="23" y="113"/>
                  </a:lnTo>
                  <a:lnTo>
                    <a:pt x="41" y="121"/>
                  </a:lnTo>
                  <a:lnTo>
                    <a:pt x="60" y="121"/>
                  </a:lnTo>
                  <a:lnTo>
                    <a:pt x="83" y="111"/>
                  </a:lnTo>
                  <a:lnTo>
                    <a:pt x="101" y="88"/>
                  </a:lnTo>
                  <a:lnTo>
                    <a:pt x="116" y="53"/>
                  </a:lnTo>
                  <a:lnTo>
                    <a:pt x="12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2" name="Freeform 42"/>
            <p:cNvSpPr>
              <a:spLocks/>
            </p:cNvSpPr>
            <p:nvPr userDrawn="1"/>
          </p:nvSpPr>
          <p:spPr bwMode="ltGray">
            <a:xfrm rot="9832527" flipV="1">
              <a:off x="2173" y="1238"/>
              <a:ext cx="393" cy="2300"/>
            </a:xfrm>
            <a:custGeom>
              <a:avLst/>
              <a:gdLst>
                <a:gd name="T0" fmla="*/ 0 w 149"/>
                <a:gd name="T1" fmla="*/ 0 h 704"/>
                <a:gd name="T2" fmla="*/ 1810765 w 149"/>
                <a:gd name="T3" fmla="*/ 29385587 h 704"/>
                <a:gd name="T4" fmla="*/ 4776045 w 149"/>
                <a:gd name="T5" fmla="*/ 67893635 h 704"/>
                <a:gd name="T6" fmla="*/ 8379011 w 149"/>
                <a:gd name="T7" fmla="*/ 115383002 h 704"/>
                <a:gd name="T8" fmla="*/ 12250636 w 149"/>
                <a:gd name="T9" fmla="*/ 178680303 h 704"/>
                <a:gd name="T10" fmla="*/ 17373201 w 149"/>
                <a:gd name="T11" fmla="*/ 255739035 h 704"/>
                <a:gd name="T12" fmla="*/ 21881926 w 149"/>
                <a:gd name="T13" fmla="*/ 338581059 h 704"/>
                <a:gd name="T14" fmla="*/ 26299956 w 149"/>
                <a:gd name="T15" fmla="*/ 435019053 h 704"/>
                <a:gd name="T16" fmla="*/ 29920509 w 149"/>
                <a:gd name="T17" fmla="*/ 545805731 h 704"/>
                <a:gd name="T18" fmla="*/ 33437181 w 149"/>
                <a:gd name="T19" fmla="*/ 662590782 h 704"/>
                <a:gd name="T20" fmla="*/ 35931784 w 149"/>
                <a:gd name="T21" fmla="*/ 796964166 h 704"/>
                <a:gd name="T22" fmla="*/ 37056023 w 149"/>
                <a:gd name="T23" fmla="*/ 946313666 h 704"/>
                <a:gd name="T24" fmla="*/ 37655775 w 149"/>
                <a:gd name="T25" fmla="*/ 1101631069 h 704"/>
                <a:gd name="T26" fmla="*/ 35931784 w 149"/>
                <a:gd name="T27" fmla="*/ 1275862247 h 704"/>
                <a:gd name="T28" fmla="*/ 32539701 w 149"/>
                <a:gd name="T29" fmla="*/ 1459591399 h 704"/>
                <a:gd name="T30" fmla="*/ 27555833 w 149"/>
                <a:gd name="T31" fmla="*/ 1651421687 h 704"/>
                <a:gd name="T32" fmla="*/ 20078196 w 149"/>
                <a:gd name="T33" fmla="*/ 1864628008 h 704"/>
                <a:gd name="T34" fmla="*/ 11683310 w 149"/>
                <a:gd name="T35" fmla="*/ 2105441902 h 704"/>
                <a:gd name="T36" fmla="*/ 6227821 w 149"/>
                <a:gd name="T37" fmla="*/ 2147483646 h 704"/>
                <a:gd name="T38" fmla="*/ 2965225 w 149"/>
                <a:gd name="T39" fmla="*/ 2147483646 h 704"/>
                <a:gd name="T40" fmla="*/ 1810765 w 149"/>
                <a:gd name="T41" fmla="*/ 2147483646 h 704"/>
                <a:gd name="T42" fmla="*/ 1810765 w 149"/>
                <a:gd name="T43" fmla="*/ 2147483646 h 704"/>
                <a:gd name="T44" fmla="*/ 2361184 w 149"/>
                <a:gd name="T45" fmla="*/ 2147483646 h 704"/>
                <a:gd name="T46" fmla="*/ 3621506 w 149"/>
                <a:gd name="T47" fmla="*/ 2147483646 h 704"/>
                <a:gd name="T48" fmla="*/ 4202333 w 149"/>
                <a:gd name="T49" fmla="*/ 2147483646 h 704"/>
                <a:gd name="T50" fmla="*/ 12250636 w 149"/>
                <a:gd name="T51" fmla="*/ 2147483646 h 704"/>
                <a:gd name="T52" fmla="*/ 11683310 w 149"/>
                <a:gd name="T53" fmla="*/ 2147483646 h 704"/>
                <a:gd name="T54" fmla="*/ 10786455 w 149"/>
                <a:gd name="T55" fmla="*/ 2147483646 h 704"/>
                <a:gd name="T56" fmla="*/ 9842313 w 149"/>
                <a:gd name="T57" fmla="*/ 2147483646 h 704"/>
                <a:gd name="T58" fmla="*/ 10447377 w 149"/>
                <a:gd name="T59" fmla="*/ 2147483646 h 704"/>
                <a:gd name="T60" fmla="*/ 12250636 w 149"/>
                <a:gd name="T61" fmla="*/ 2147483646 h 704"/>
                <a:gd name="T62" fmla="*/ 17373201 w 149"/>
                <a:gd name="T63" fmla="*/ 2147483646 h 704"/>
                <a:gd name="T64" fmla="*/ 25745079 w 149"/>
                <a:gd name="T65" fmla="*/ 1864628008 h 704"/>
                <a:gd name="T66" fmla="*/ 38557124 w 149"/>
                <a:gd name="T67" fmla="*/ 1512520132 h 704"/>
                <a:gd name="T68" fmla="*/ 42729070 w 149"/>
                <a:gd name="T69" fmla="*/ 1348752657 h 704"/>
                <a:gd name="T70" fmla="*/ 44570067 w 149"/>
                <a:gd name="T71" fmla="*/ 1135545193 h 704"/>
                <a:gd name="T72" fmla="*/ 43068530 w 149"/>
                <a:gd name="T73" fmla="*/ 888427374 h 704"/>
                <a:gd name="T74" fmla="*/ 39236487 w 149"/>
                <a:gd name="T75" fmla="*/ 647625787 h 704"/>
                <a:gd name="T76" fmla="*/ 32539701 w 149"/>
                <a:gd name="T77" fmla="*/ 410888959 h 704"/>
                <a:gd name="T78" fmla="*/ 24250511 w 149"/>
                <a:gd name="T79" fmla="*/ 212777959 h 704"/>
                <a:gd name="T80" fmla="*/ 13152375 w 149"/>
                <a:gd name="T81" fmla="*/ 67893635 h 704"/>
                <a:gd name="T82" fmla="*/ 0 w 149"/>
                <a:gd name="T83" fmla="*/ 0 h 704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149" h="704">
                  <a:moveTo>
                    <a:pt x="0" y="0"/>
                  </a:moveTo>
                  <a:lnTo>
                    <a:pt x="6" y="6"/>
                  </a:lnTo>
                  <a:lnTo>
                    <a:pt x="16" y="14"/>
                  </a:lnTo>
                  <a:lnTo>
                    <a:pt x="28" y="24"/>
                  </a:lnTo>
                  <a:lnTo>
                    <a:pt x="41" y="37"/>
                  </a:lnTo>
                  <a:lnTo>
                    <a:pt x="58" y="53"/>
                  </a:lnTo>
                  <a:lnTo>
                    <a:pt x="73" y="70"/>
                  </a:lnTo>
                  <a:lnTo>
                    <a:pt x="88" y="90"/>
                  </a:lnTo>
                  <a:lnTo>
                    <a:pt x="100" y="113"/>
                  </a:lnTo>
                  <a:lnTo>
                    <a:pt x="112" y="137"/>
                  </a:lnTo>
                  <a:lnTo>
                    <a:pt x="120" y="165"/>
                  </a:lnTo>
                  <a:lnTo>
                    <a:pt x="124" y="196"/>
                  </a:lnTo>
                  <a:lnTo>
                    <a:pt x="126" y="228"/>
                  </a:lnTo>
                  <a:lnTo>
                    <a:pt x="120" y="264"/>
                  </a:lnTo>
                  <a:lnTo>
                    <a:pt x="109" y="302"/>
                  </a:lnTo>
                  <a:lnTo>
                    <a:pt x="92" y="342"/>
                  </a:lnTo>
                  <a:lnTo>
                    <a:pt x="67" y="386"/>
                  </a:lnTo>
                  <a:lnTo>
                    <a:pt x="39" y="436"/>
                  </a:lnTo>
                  <a:lnTo>
                    <a:pt x="21" y="482"/>
                  </a:lnTo>
                  <a:lnTo>
                    <a:pt x="10" y="525"/>
                  </a:lnTo>
                  <a:lnTo>
                    <a:pt x="6" y="566"/>
                  </a:lnTo>
                  <a:lnTo>
                    <a:pt x="6" y="605"/>
                  </a:lnTo>
                  <a:lnTo>
                    <a:pt x="8" y="641"/>
                  </a:lnTo>
                  <a:lnTo>
                    <a:pt x="12" y="673"/>
                  </a:lnTo>
                  <a:lnTo>
                    <a:pt x="14" y="704"/>
                  </a:lnTo>
                  <a:lnTo>
                    <a:pt x="41" y="688"/>
                  </a:lnTo>
                  <a:lnTo>
                    <a:pt x="39" y="680"/>
                  </a:lnTo>
                  <a:lnTo>
                    <a:pt x="36" y="657"/>
                  </a:lnTo>
                  <a:lnTo>
                    <a:pt x="33" y="622"/>
                  </a:lnTo>
                  <a:lnTo>
                    <a:pt x="35" y="575"/>
                  </a:lnTo>
                  <a:lnTo>
                    <a:pt x="41" y="519"/>
                  </a:lnTo>
                  <a:lnTo>
                    <a:pt x="58" y="455"/>
                  </a:lnTo>
                  <a:lnTo>
                    <a:pt x="86" y="386"/>
                  </a:lnTo>
                  <a:lnTo>
                    <a:pt x="129" y="313"/>
                  </a:lnTo>
                  <a:lnTo>
                    <a:pt x="143" y="279"/>
                  </a:lnTo>
                  <a:lnTo>
                    <a:pt x="149" y="235"/>
                  </a:lnTo>
                  <a:lnTo>
                    <a:pt x="144" y="184"/>
                  </a:lnTo>
                  <a:lnTo>
                    <a:pt x="131" y="134"/>
                  </a:lnTo>
                  <a:lnTo>
                    <a:pt x="109" y="85"/>
                  </a:lnTo>
                  <a:lnTo>
                    <a:pt x="81" y="44"/>
                  </a:lnTo>
                  <a:lnTo>
                    <a:pt x="44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3" name="Freeform 43"/>
            <p:cNvSpPr>
              <a:spLocks/>
            </p:cNvSpPr>
            <p:nvPr userDrawn="1"/>
          </p:nvSpPr>
          <p:spPr bwMode="ltGray">
            <a:xfrm>
              <a:off x="0" y="1848"/>
              <a:ext cx="36" cy="132"/>
            </a:xfrm>
            <a:custGeom>
              <a:avLst/>
              <a:gdLst>
                <a:gd name="T0" fmla="*/ 0 w 36"/>
                <a:gd name="T1" fmla="*/ 0 h 132"/>
                <a:gd name="T2" fmla="*/ 36 w 36"/>
                <a:gd name="T3" fmla="*/ 12 h 132"/>
                <a:gd name="T4" fmla="*/ 0 w 36"/>
                <a:gd name="T5" fmla="*/ 132 h 132"/>
                <a:gd name="T6" fmla="*/ 0 w 36"/>
                <a:gd name="T7" fmla="*/ 0 h 13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6" h="132">
                  <a:moveTo>
                    <a:pt x="0" y="0"/>
                  </a:moveTo>
                  <a:lnTo>
                    <a:pt x="36" y="12"/>
                  </a:lnTo>
                  <a:lnTo>
                    <a:pt x="0" y="1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31791" name="Rectangle 47"/>
          <p:cNvSpPr>
            <a:spLocks noGrp="1" noChangeArrowheads="1"/>
          </p:cNvSpPr>
          <p:nvPr>
            <p:ph type="ctrTitle"/>
          </p:nvPr>
        </p:nvSpPr>
        <p:spPr>
          <a:xfrm>
            <a:off x="2455864" y="447675"/>
            <a:ext cx="6192837" cy="2686050"/>
          </a:xfrm>
        </p:spPr>
        <p:txBody>
          <a:bodyPr/>
          <a:lstStyle>
            <a:lvl1pPr>
              <a:defRPr sz="3900" b="1"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31792" name="Rectangle 48"/>
          <p:cNvSpPr>
            <a:spLocks noGrp="1" noChangeArrowheads="1"/>
          </p:cNvSpPr>
          <p:nvPr>
            <p:ph type="subTitle" idx="1"/>
          </p:nvPr>
        </p:nvSpPr>
        <p:spPr>
          <a:xfrm>
            <a:off x="2489200" y="3209925"/>
            <a:ext cx="6146800" cy="1114425"/>
          </a:xfrm>
        </p:spPr>
        <p:txBody>
          <a:bodyPr/>
          <a:lstStyle>
            <a:lvl1pPr marL="0" indent="0" algn="ctr">
              <a:buFontTx/>
              <a:buNone/>
              <a:defRPr b="1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46" name="Rectangle 4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4686300"/>
            <a:ext cx="2133600" cy="342900"/>
          </a:xfrm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47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48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D7E626C8-5B29-4514-AFAC-15252DB56F9C}" type="slidenum">
              <a:rPr lang="en-US" altLang="en-US" smtClean="0">
                <a:cs typeface="Arial" panose="020B0604020202020204" pitchFamily="34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705425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697B2A80-524E-4B7E-A131-D411D15A3361}" type="slidenum">
              <a:rPr lang="en-US" altLang="en-US" smtClean="0">
                <a:cs typeface="Arial" panose="020B0604020202020204" pitchFamily="34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621340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312B0E85-1B62-48B4-80A1-8D6268AE3371}" type="slidenum">
              <a:rPr lang="en-US" altLang="en-US" smtClean="0">
                <a:cs typeface="Arial" panose="020B0604020202020204" pitchFamily="34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081475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42085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42085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7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BD2A158E-4CEB-46FB-9714-478AC21358F9}" type="slidenum">
              <a:rPr lang="en-US" altLang="en-US" smtClean="0">
                <a:cs typeface="Arial" panose="020B0604020202020204" pitchFamily="34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96998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8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9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484AC91B-697B-4299-BD1E-45501C939FAF}" type="slidenum">
              <a:rPr lang="en-US" altLang="en-US" smtClean="0">
                <a:cs typeface="Arial" panose="020B0604020202020204" pitchFamily="34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642458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4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5FFD2B22-5895-41E7-8842-8FAFCDCACD8B}" type="slidenum">
              <a:rPr lang="en-US" altLang="en-US" smtClean="0">
                <a:cs typeface="Arial" panose="020B0604020202020204" pitchFamily="34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252064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3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4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29C41617-B7A6-4ED5-8A33-0DD8A408D70E}" type="slidenum">
              <a:rPr lang="en-US" altLang="en-US" smtClean="0">
                <a:cs typeface="Arial" panose="020B0604020202020204" pitchFamily="34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138023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7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9ECDA681-8DA0-4805-BE19-0BCDE2399E19}" type="slidenum">
              <a:rPr lang="en-US" altLang="en-US" smtClean="0">
                <a:cs typeface="Arial" panose="020B0604020202020204" pitchFamily="34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599310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7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FC4FEEDE-14AC-4AFD-B382-FB5EC3213DF9}" type="slidenum">
              <a:rPr lang="en-US" altLang="en-US" smtClean="0">
                <a:cs typeface="Arial" panose="020B0604020202020204" pitchFamily="34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870619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D591B6EC-66AF-47F4-899F-683FA3B2DCC1}" type="slidenum">
              <a:rPr lang="en-US" altLang="en-US" smtClean="0">
                <a:cs typeface="Arial" panose="020B0604020202020204" pitchFamily="34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102899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6226" y="77391"/>
            <a:ext cx="2060575" cy="44648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2913" y="77391"/>
            <a:ext cx="6030912" cy="44648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0EED7D6B-DD69-4E85-BBD1-7B4F5911D4F8}" type="slidenum">
              <a:rPr lang="en-US" altLang="en-US" smtClean="0">
                <a:cs typeface="Arial" panose="020B0604020202020204" pitchFamily="34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571202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1" y="0"/>
            <a:ext cx="8805863" cy="5143500"/>
            <a:chOff x="0" y="0"/>
            <a:chExt cx="5547" cy="4320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 rot="-215207">
              <a:off x="3690" y="234"/>
              <a:ext cx="1857" cy="3625"/>
              <a:chOff x="3010" y="778"/>
              <a:chExt cx="1857" cy="3625"/>
            </a:xfrm>
          </p:grpSpPr>
          <p:sp>
            <p:nvSpPr>
              <p:cNvPr id="39" name="Freeform 4"/>
              <p:cNvSpPr>
                <a:spLocks/>
              </p:cNvSpPr>
              <p:nvPr userDrawn="1"/>
            </p:nvSpPr>
            <p:spPr bwMode="ltGray">
              <a:xfrm rot="12185230" flipV="1">
                <a:off x="3534" y="778"/>
                <a:ext cx="1333" cy="1485"/>
              </a:xfrm>
              <a:custGeom>
                <a:avLst/>
                <a:gdLst>
                  <a:gd name="T0" fmla="*/ 567142 w 596"/>
                  <a:gd name="T1" fmla="*/ 12463502 h 666"/>
                  <a:gd name="T2" fmla="*/ 203036 w 596"/>
                  <a:gd name="T3" fmla="*/ 11478852 h 666"/>
                  <a:gd name="T4" fmla="*/ 0 w 596"/>
                  <a:gd name="T5" fmla="*/ 9726558 h 666"/>
                  <a:gd name="T6" fmla="*/ 141305 w 596"/>
                  <a:gd name="T7" fmla="*/ 7478801 h 666"/>
                  <a:gd name="T8" fmla="*/ 876600 w 596"/>
                  <a:gd name="T9" fmla="*/ 5088127 h 666"/>
                  <a:gd name="T10" fmla="*/ 2408816 w 596"/>
                  <a:gd name="T11" fmla="*/ 2825090 h 666"/>
                  <a:gd name="T12" fmla="*/ 4979578 w 596"/>
                  <a:gd name="T13" fmla="*/ 1042370 h 666"/>
                  <a:gd name="T14" fmla="*/ 8650079 w 596"/>
                  <a:gd name="T15" fmla="*/ 61081 h 666"/>
                  <a:gd name="T16" fmla="*/ 13317922 w 596"/>
                  <a:gd name="T17" fmla="*/ 303676 h 666"/>
                  <a:gd name="T18" fmla="*/ 16967200 w 596"/>
                  <a:gd name="T19" fmla="*/ 2296825 h 666"/>
                  <a:gd name="T20" fmla="*/ 19412273 w 596"/>
                  <a:gd name="T21" fmla="*/ 5562088 h 666"/>
                  <a:gd name="T22" fmla="*/ 20716256 w 596"/>
                  <a:gd name="T23" fmla="*/ 9556573 h 666"/>
                  <a:gd name="T24" fmla="*/ 20853490 w 596"/>
                  <a:gd name="T25" fmla="*/ 13775498 h 666"/>
                  <a:gd name="T26" fmla="*/ 19837831 w 596"/>
                  <a:gd name="T27" fmla="*/ 17683746 h 666"/>
                  <a:gd name="T28" fmla="*/ 17765367 w 596"/>
                  <a:gd name="T29" fmla="*/ 20703857 h 666"/>
                  <a:gd name="T30" fmla="*/ 14620342 w 596"/>
                  <a:gd name="T31" fmla="*/ 22322179 h 666"/>
                  <a:gd name="T32" fmla="*/ 13631882 w 596"/>
                  <a:gd name="T33" fmla="*/ 22179387 h 666"/>
                  <a:gd name="T34" fmla="*/ 15448238 w 596"/>
                  <a:gd name="T35" fmla="*/ 20780312 h 666"/>
                  <a:gd name="T36" fmla="*/ 16888770 w 596"/>
                  <a:gd name="T37" fmla="*/ 18319680 h 666"/>
                  <a:gd name="T38" fmla="*/ 17828607 w 596"/>
                  <a:gd name="T39" fmla="*/ 15279549 h 666"/>
                  <a:gd name="T40" fmla="*/ 18219355 w 596"/>
                  <a:gd name="T41" fmla="*/ 11962125 h 666"/>
                  <a:gd name="T42" fmla="*/ 18016472 w 596"/>
                  <a:gd name="T43" fmla="*/ 8685074 h 666"/>
                  <a:gd name="T44" fmla="*/ 17001095 w 596"/>
                  <a:gd name="T45" fmla="*/ 5859092 h 666"/>
                  <a:gd name="T46" fmla="*/ 15166234 w 596"/>
                  <a:gd name="T47" fmla="*/ 3771931 h 666"/>
                  <a:gd name="T48" fmla="*/ 11957958 w 596"/>
                  <a:gd name="T49" fmla="*/ 2517871 h 666"/>
                  <a:gd name="T50" fmla="*/ 8616993 w 596"/>
                  <a:gd name="T51" fmla="*/ 2052888 h 666"/>
                  <a:gd name="T52" fmla="*/ 6094975 w 596"/>
                  <a:gd name="T53" fmla="*/ 2383958 h 666"/>
                  <a:gd name="T54" fmla="*/ 4244688 w 596"/>
                  <a:gd name="T55" fmla="*/ 3398860 h 666"/>
                  <a:gd name="T56" fmla="*/ 2940873 w 596"/>
                  <a:gd name="T57" fmla="*/ 5011672 h 666"/>
                  <a:gd name="T58" fmla="*/ 1988460 w 596"/>
                  <a:gd name="T59" fmla="*/ 6928359 h 666"/>
                  <a:gd name="T60" fmla="*/ 1393039 w 596"/>
                  <a:gd name="T61" fmla="*/ 9149246 h 666"/>
                  <a:gd name="T62" fmla="*/ 987350 w 596"/>
                  <a:gd name="T63" fmla="*/ 11419113 h 66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596" h="666">
                    <a:moveTo>
                      <a:pt x="22" y="372"/>
                    </a:moveTo>
                    <a:lnTo>
                      <a:pt x="16" y="370"/>
                    </a:lnTo>
                    <a:lnTo>
                      <a:pt x="10" y="360"/>
                    </a:lnTo>
                    <a:lnTo>
                      <a:pt x="6" y="341"/>
                    </a:lnTo>
                    <a:lnTo>
                      <a:pt x="1" y="318"/>
                    </a:lnTo>
                    <a:lnTo>
                      <a:pt x="0" y="289"/>
                    </a:lnTo>
                    <a:lnTo>
                      <a:pt x="0" y="257"/>
                    </a:lnTo>
                    <a:lnTo>
                      <a:pt x="4" y="222"/>
                    </a:lnTo>
                    <a:lnTo>
                      <a:pt x="13" y="187"/>
                    </a:lnTo>
                    <a:lnTo>
                      <a:pt x="25" y="151"/>
                    </a:lnTo>
                    <a:lnTo>
                      <a:pt x="45" y="116"/>
                    </a:lnTo>
                    <a:lnTo>
                      <a:pt x="69" y="84"/>
                    </a:lnTo>
                    <a:lnTo>
                      <a:pt x="101" y="55"/>
                    </a:lnTo>
                    <a:lnTo>
                      <a:pt x="142" y="31"/>
                    </a:lnTo>
                    <a:lnTo>
                      <a:pt x="190" y="13"/>
                    </a:lnTo>
                    <a:lnTo>
                      <a:pt x="247" y="2"/>
                    </a:lnTo>
                    <a:lnTo>
                      <a:pt x="314" y="0"/>
                    </a:lnTo>
                    <a:lnTo>
                      <a:pt x="380" y="9"/>
                    </a:lnTo>
                    <a:lnTo>
                      <a:pt x="436" y="33"/>
                    </a:lnTo>
                    <a:lnTo>
                      <a:pt x="484" y="68"/>
                    </a:lnTo>
                    <a:lnTo>
                      <a:pt x="524" y="113"/>
                    </a:lnTo>
                    <a:lnTo>
                      <a:pt x="554" y="165"/>
                    </a:lnTo>
                    <a:lnTo>
                      <a:pt x="577" y="222"/>
                    </a:lnTo>
                    <a:lnTo>
                      <a:pt x="591" y="284"/>
                    </a:lnTo>
                    <a:lnTo>
                      <a:pt x="596" y="347"/>
                    </a:lnTo>
                    <a:lnTo>
                      <a:pt x="595" y="409"/>
                    </a:lnTo>
                    <a:lnTo>
                      <a:pt x="585" y="469"/>
                    </a:lnTo>
                    <a:lnTo>
                      <a:pt x="566" y="525"/>
                    </a:lnTo>
                    <a:lnTo>
                      <a:pt x="540" y="574"/>
                    </a:lnTo>
                    <a:lnTo>
                      <a:pt x="507" y="615"/>
                    </a:lnTo>
                    <a:lnTo>
                      <a:pt x="465" y="645"/>
                    </a:lnTo>
                    <a:lnTo>
                      <a:pt x="417" y="663"/>
                    </a:lnTo>
                    <a:lnTo>
                      <a:pt x="360" y="666"/>
                    </a:lnTo>
                    <a:lnTo>
                      <a:pt x="389" y="659"/>
                    </a:lnTo>
                    <a:lnTo>
                      <a:pt x="417" y="642"/>
                    </a:lnTo>
                    <a:lnTo>
                      <a:pt x="441" y="617"/>
                    </a:lnTo>
                    <a:lnTo>
                      <a:pt x="463" y="583"/>
                    </a:lnTo>
                    <a:lnTo>
                      <a:pt x="482" y="544"/>
                    </a:lnTo>
                    <a:lnTo>
                      <a:pt x="497" y="501"/>
                    </a:lnTo>
                    <a:lnTo>
                      <a:pt x="509" y="454"/>
                    </a:lnTo>
                    <a:lnTo>
                      <a:pt x="517" y="404"/>
                    </a:lnTo>
                    <a:lnTo>
                      <a:pt x="520" y="355"/>
                    </a:lnTo>
                    <a:lnTo>
                      <a:pt x="519" y="305"/>
                    </a:lnTo>
                    <a:lnTo>
                      <a:pt x="514" y="258"/>
                    </a:lnTo>
                    <a:lnTo>
                      <a:pt x="502" y="213"/>
                    </a:lnTo>
                    <a:lnTo>
                      <a:pt x="485" y="174"/>
                    </a:lnTo>
                    <a:lnTo>
                      <a:pt x="462" y="139"/>
                    </a:lnTo>
                    <a:lnTo>
                      <a:pt x="433" y="112"/>
                    </a:lnTo>
                    <a:lnTo>
                      <a:pt x="397" y="93"/>
                    </a:lnTo>
                    <a:lnTo>
                      <a:pt x="341" y="75"/>
                    </a:lnTo>
                    <a:lnTo>
                      <a:pt x="290" y="65"/>
                    </a:lnTo>
                    <a:lnTo>
                      <a:pt x="246" y="61"/>
                    </a:lnTo>
                    <a:lnTo>
                      <a:pt x="207" y="63"/>
                    </a:lnTo>
                    <a:lnTo>
                      <a:pt x="174" y="71"/>
                    </a:lnTo>
                    <a:lnTo>
                      <a:pt x="146" y="84"/>
                    </a:lnTo>
                    <a:lnTo>
                      <a:pt x="121" y="101"/>
                    </a:lnTo>
                    <a:lnTo>
                      <a:pt x="101" y="123"/>
                    </a:lnTo>
                    <a:lnTo>
                      <a:pt x="84" y="149"/>
                    </a:lnTo>
                    <a:lnTo>
                      <a:pt x="69" y="176"/>
                    </a:lnTo>
                    <a:lnTo>
                      <a:pt x="57" y="206"/>
                    </a:lnTo>
                    <a:lnTo>
                      <a:pt x="48" y="239"/>
                    </a:lnTo>
                    <a:lnTo>
                      <a:pt x="40" y="272"/>
                    </a:lnTo>
                    <a:lnTo>
                      <a:pt x="33" y="305"/>
                    </a:lnTo>
                    <a:lnTo>
                      <a:pt x="28" y="339"/>
                    </a:lnTo>
                    <a:lnTo>
                      <a:pt x="22" y="372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0" name="Freeform 5"/>
              <p:cNvSpPr>
                <a:spLocks/>
              </p:cNvSpPr>
              <p:nvPr userDrawn="1"/>
            </p:nvSpPr>
            <p:spPr bwMode="ltGray">
              <a:xfrm rot="12185230" flipV="1">
                <a:off x="4029" y="1802"/>
                <a:ext cx="571" cy="531"/>
              </a:xfrm>
              <a:custGeom>
                <a:avLst/>
                <a:gdLst>
                  <a:gd name="T0" fmla="*/ 0 w 257"/>
                  <a:gd name="T1" fmla="*/ 0 h 237"/>
                  <a:gd name="T2" fmla="*/ 0 w 257"/>
                  <a:gd name="T3" fmla="*/ 892152 h 237"/>
                  <a:gd name="T4" fmla="*/ 105628 w 257"/>
                  <a:gd name="T5" fmla="*/ 1791204 h 237"/>
                  <a:gd name="T6" fmla="*/ 187039 w 257"/>
                  <a:gd name="T7" fmla="*/ 2684781 h 237"/>
                  <a:gd name="T8" fmla="*/ 345575 w 257"/>
                  <a:gd name="T9" fmla="*/ 3522271 h 237"/>
                  <a:gd name="T10" fmla="*/ 580751 w 257"/>
                  <a:gd name="T11" fmla="*/ 4270990 h 237"/>
                  <a:gd name="T12" fmla="*/ 864025 w 257"/>
                  <a:gd name="T13" fmla="*/ 5055315 h 237"/>
                  <a:gd name="T14" fmla="*/ 1215972 w 257"/>
                  <a:gd name="T15" fmla="*/ 5779104 h 237"/>
                  <a:gd name="T16" fmla="*/ 1635897 w 257"/>
                  <a:gd name="T17" fmla="*/ 6384746 h 237"/>
                  <a:gd name="T18" fmla="*/ 2154307 w 257"/>
                  <a:gd name="T19" fmla="*/ 6961574 h 237"/>
                  <a:gd name="T20" fmla="*/ 2760965 w 257"/>
                  <a:gd name="T21" fmla="*/ 7456051 h 237"/>
                  <a:gd name="T22" fmla="*/ 3411725 w 257"/>
                  <a:gd name="T23" fmla="*/ 7857424 h 237"/>
                  <a:gd name="T24" fmla="*/ 4212223 w 257"/>
                  <a:gd name="T25" fmla="*/ 8176165 h 237"/>
                  <a:gd name="T26" fmla="*/ 5079101 w 257"/>
                  <a:gd name="T27" fmla="*/ 8383663 h 237"/>
                  <a:gd name="T28" fmla="*/ 6050056 w 257"/>
                  <a:gd name="T29" fmla="*/ 8498272 h 237"/>
                  <a:gd name="T30" fmla="*/ 7072537 w 257"/>
                  <a:gd name="T31" fmla="*/ 8463840 h 237"/>
                  <a:gd name="T32" fmla="*/ 8262403 w 257"/>
                  <a:gd name="T33" fmla="*/ 8319654 h 237"/>
                  <a:gd name="T34" fmla="*/ 7201927 w 257"/>
                  <a:gd name="T35" fmla="*/ 8140571 h 237"/>
                  <a:gd name="T36" fmla="*/ 6263779 w 257"/>
                  <a:gd name="T37" fmla="*/ 7891670 h 237"/>
                  <a:gd name="T38" fmla="*/ 5469782 w 257"/>
                  <a:gd name="T39" fmla="*/ 7598886 h 237"/>
                  <a:gd name="T40" fmla="*/ 4759732 w 257"/>
                  <a:gd name="T41" fmla="*/ 7312753 h 237"/>
                  <a:gd name="T42" fmla="*/ 4109467 w 257"/>
                  <a:gd name="T43" fmla="*/ 6914548 h 237"/>
                  <a:gd name="T44" fmla="*/ 3603032 w 257"/>
                  <a:gd name="T45" fmla="*/ 6529102 h 237"/>
                  <a:gd name="T46" fmla="*/ 3123970 w 257"/>
                  <a:gd name="T47" fmla="*/ 6062194 h 237"/>
                  <a:gd name="T48" fmla="*/ 2701634 w 257"/>
                  <a:gd name="T49" fmla="*/ 5549902 h 237"/>
                  <a:gd name="T50" fmla="*/ 2312726 w 257"/>
                  <a:gd name="T51" fmla="*/ 5055315 h 237"/>
                  <a:gd name="T52" fmla="*/ 1967268 w 257"/>
                  <a:gd name="T53" fmla="*/ 4478485 h 237"/>
                  <a:gd name="T54" fmla="*/ 1679193 w 257"/>
                  <a:gd name="T55" fmla="*/ 3841169 h 237"/>
                  <a:gd name="T56" fmla="*/ 1386561 w 257"/>
                  <a:gd name="T57" fmla="*/ 3149612 h 237"/>
                  <a:gd name="T58" fmla="*/ 1055184 w 257"/>
                  <a:gd name="T59" fmla="*/ 2477075 h 237"/>
                  <a:gd name="T60" fmla="*/ 736297 w 257"/>
                  <a:gd name="T61" fmla="*/ 1680095 h 237"/>
                  <a:gd name="T62" fmla="*/ 388887 w 257"/>
                  <a:gd name="T63" fmla="*/ 863594 h 237"/>
                  <a:gd name="T64" fmla="*/ 0 w 257"/>
                  <a:gd name="T65" fmla="*/ 0 h 23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257" h="237">
                    <a:moveTo>
                      <a:pt x="0" y="0"/>
                    </a:moveTo>
                    <a:lnTo>
                      <a:pt x="0" y="25"/>
                    </a:lnTo>
                    <a:lnTo>
                      <a:pt x="3" y="50"/>
                    </a:lnTo>
                    <a:lnTo>
                      <a:pt x="6" y="75"/>
                    </a:lnTo>
                    <a:lnTo>
                      <a:pt x="11" y="98"/>
                    </a:lnTo>
                    <a:lnTo>
                      <a:pt x="18" y="119"/>
                    </a:lnTo>
                    <a:lnTo>
                      <a:pt x="27" y="141"/>
                    </a:lnTo>
                    <a:lnTo>
                      <a:pt x="38" y="161"/>
                    </a:lnTo>
                    <a:lnTo>
                      <a:pt x="51" y="178"/>
                    </a:lnTo>
                    <a:lnTo>
                      <a:pt x="67" y="194"/>
                    </a:lnTo>
                    <a:lnTo>
                      <a:pt x="86" y="208"/>
                    </a:lnTo>
                    <a:lnTo>
                      <a:pt x="106" y="219"/>
                    </a:lnTo>
                    <a:lnTo>
                      <a:pt x="131" y="228"/>
                    </a:lnTo>
                    <a:lnTo>
                      <a:pt x="158" y="234"/>
                    </a:lnTo>
                    <a:lnTo>
                      <a:pt x="188" y="237"/>
                    </a:lnTo>
                    <a:lnTo>
                      <a:pt x="220" y="236"/>
                    </a:lnTo>
                    <a:lnTo>
                      <a:pt x="257" y="232"/>
                    </a:lnTo>
                    <a:lnTo>
                      <a:pt x="224" y="227"/>
                    </a:lnTo>
                    <a:lnTo>
                      <a:pt x="195" y="220"/>
                    </a:lnTo>
                    <a:lnTo>
                      <a:pt x="170" y="212"/>
                    </a:lnTo>
                    <a:lnTo>
                      <a:pt x="148" y="204"/>
                    </a:lnTo>
                    <a:lnTo>
                      <a:pt x="128" y="193"/>
                    </a:lnTo>
                    <a:lnTo>
                      <a:pt x="112" y="182"/>
                    </a:lnTo>
                    <a:lnTo>
                      <a:pt x="97" y="169"/>
                    </a:lnTo>
                    <a:lnTo>
                      <a:pt x="84" y="155"/>
                    </a:lnTo>
                    <a:lnTo>
                      <a:pt x="72" y="141"/>
                    </a:lnTo>
                    <a:lnTo>
                      <a:pt x="61" y="125"/>
                    </a:lnTo>
                    <a:lnTo>
                      <a:pt x="52" y="107"/>
                    </a:lnTo>
                    <a:lnTo>
                      <a:pt x="43" y="88"/>
                    </a:lnTo>
                    <a:lnTo>
                      <a:pt x="33" y="69"/>
                    </a:lnTo>
                    <a:lnTo>
                      <a:pt x="23" y="47"/>
                    </a:lnTo>
                    <a:lnTo>
                      <a:pt x="12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1" name="Freeform 6"/>
              <p:cNvSpPr>
                <a:spLocks/>
              </p:cNvSpPr>
              <p:nvPr userDrawn="1"/>
            </p:nvSpPr>
            <p:spPr bwMode="ltGray">
              <a:xfrm rot="12185230" flipV="1">
                <a:off x="3639" y="2167"/>
                <a:ext cx="277" cy="249"/>
              </a:xfrm>
              <a:custGeom>
                <a:avLst/>
                <a:gdLst>
                  <a:gd name="T0" fmla="*/ 2655159 w 124"/>
                  <a:gd name="T1" fmla="*/ 0 h 110"/>
                  <a:gd name="T2" fmla="*/ 4278815 w 124"/>
                  <a:gd name="T3" fmla="*/ 4416162 h 110"/>
                  <a:gd name="T4" fmla="*/ 4140542 w 124"/>
                  <a:gd name="T5" fmla="*/ 4380218 h 110"/>
                  <a:gd name="T6" fmla="*/ 3691380 w 124"/>
                  <a:gd name="T7" fmla="*/ 4309905 h 110"/>
                  <a:gd name="T8" fmla="*/ 3075203 w 124"/>
                  <a:gd name="T9" fmla="*/ 4143077 h 110"/>
                  <a:gd name="T10" fmla="*/ 2352105 w 124"/>
                  <a:gd name="T11" fmla="*/ 4055583 h 110"/>
                  <a:gd name="T12" fmla="*/ 1562519 w 124"/>
                  <a:gd name="T13" fmla="*/ 3981340 h 110"/>
                  <a:gd name="T14" fmla="*/ 863277 w 124"/>
                  <a:gd name="T15" fmla="*/ 4023317 h 110"/>
                  <a:gd name="T16" fmla="*/ 313119 w 124"/>
                  <a:gd name="T17" fmla="*/ 4182351 h 110"/>
                  <a:gd name="T18" fmla="*/ 0 w 124"/>
                  <a:gd name="T19" fmla="*/ 4511158 h 110"/>
                  <a:gd name="T20" fmla="*/ 140169 w 124"/>
                  <a:gd name="T21" fmla="*/ 4023317 h 110"/>
                  <a:gd name="T22" fmla="*/ 275867 w 124"/>
                  <a:gd name="T23" fmla="*/ 3639192 h 110"/>
                  <a:gd name="T24" fmla="*/ 554340 w 124"/>
                  <a:gd name="T25" fmla="*/ 3366086 h 110"/>
                  <a:gd name="T26" fmla="*/ 863277 w 124"/>
                  <a:gd name="T27" fmla="*/ 3111821 h 110"/>
                  <a:gd name="T28" fmla="*/ 1238324 w 124"/>
                  <a:gd name="T29" fmla="*/ 2949167 h 110"/>
                  <a:gd name="T30" fmla="*/ 1624768 w 124"/>
                  <a:gd name="T31" fmla="*/ 2910593 h 110"/>
                  <a:gd name="T32" fmla="*/ 2038917 w 124"/>
                  <a:gd name="T33" fmla="*/ 2910593 h 110"/>
                  <a:gd name="T34" fmla="*/ 2487768 w 124"/>
                  <a:gd name="T35" fmla="*/ 3038065 h 110"/>
                  <a:gd name="T36" fmla="*/ 2515859 w 124"/>
                  <a:gd name="T37" fmla="*/ 2910593 h 110"/>
                  <a:gd name="T38" fmla="*/ 2404778 w 124"/>
                  <a:gd name="T39" fmla="*/ 2295579 h 110"/>
                  <a:gd name="T40" fmla="*/ 2314829 w 124"/>
                  <a:gd name="T41" fmla="*/ 1557393 h 110"/>
                  <a:gd name="T42" fmla="*/ 2239898 w 124"/>
                  <a:gd name="T43" fmla="*/ 1232473 h 110"/>
                  <a:gd name="T44" fmla="*/ 2179088 w 124"/>
                  <a:gd name="T45" fmla="*/ 1232473 h 110"/>
                  <a:gd name="T46" fmla="*/ 2101668 w 124"/>
                  <a:gd name="T47" fmla="*/ 1190521 h 110"/>
                  <a:gd name="T48" fmla="*/ 2038917 w 124"/>
                  <a:gd name="T49" fmla="*/ 1070526 h 110"/>
                  <a:gd name="T50" fmla="*/ 1961544 w 124"/>
                  <a:gd name="T51" fmla="*/ 942322 h 110"/>
                  <a:gd name="T52" fmla="*/ 1961544 w 124"/>
                  <a:gd name="T53" fmla="*/ 776991 h 110"/>
                  <a:gd name="T54" fmla="*/ 2038917 w 124"/>
                  <a:gd name="T55" fmla="*/ 575554 h 110"/>
                  <a:gd name="T56" fmla="*/ 2267618 w 124"/>
                  <a:gd name="T57" fmla="*/ 329518 h 110"/>
                  <a:gd name="T58" fmla="*/ 2655159 w 124"/>
                  <a:gd name="T59" fmla="*/ 0 h 110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124" h="110">
                    <a:moveTo>
                      <a:pt x="77" y="0"/>
                    </a:moveTo>
                    <a:lnTo>
                      <a:pt x="124" y="108"/>
                    </a:lnTo>
                    <a:lnTo>
                      <a:pt x="120" y="107"/>
                    </a:lnTo>
                    <a:lnTo>
                      <a:pt x="107" y="105"/>
                    </a:lnTo>
                    <a:lnTo>
                      <a:pt x="89" y="101"/>
                    </a:lnTo>
                    <a:lnTo>
                      <a:pt x="68" y="99"/>
                    </a:lnTo>
                    <a:lnTo>
                      <a:pt x="45" y="97"/>
                    </a:lnTo>
                    <a:lnTo>
                      <a:pt x="25" y="98"/>
                    </a:lnTo>
                    <a:lnTo>
                      <a:pt x="9" y="102"/>
                    </a:lnTo>
                    <a:lnTo>
                      <a:pt x="0" y="110"/>
                    </a:lnTo>
                    <a:lnTo>
                      <a:pt x="4" y="98"/>
                    </a:lnTo>
                    <a:lnTo>
                      <a:pt x="8" y="89"/>
                    </a:lnTo>
                    <a:lnTo>
                      <a:pt x="16" y="82"/>
                    </a:lnTo>
                    <a:lnTo>
                      <a:pt x="25" y="76"/>
                    </a:lnTo>
                    <a:lnTo>
                      <a:pt x="36" y="72"/>
                    </a:lnTo>
                    <a:lnTo>
                      <a:pt x="47" y="71"/>
                    </a:lnTo>
                    <a:lnTo>
                      <a:pt x="59" y="71"/>
                    </a:lnTo>
                    <a:lnTo>
                      <a:pt x="72" y="74"/>
                    </a:lnTo>
                    <a:lnTo>
                      <a:pt x="73" y="71"/>
                    </a:lnTo>
                    <a:lnTo>
                      <a:pt x="70" y="56"/>
                    </a:lnTo>
                    <a:lnTo>
                      <a:pt x="67" y="38"/>
                    </a:lnTo>
                    <a:lnTo>
                      <a:pt x="65" y="30"/>
                    </a:lnTo>
                    <a:lnTo>
                      <a:pt x="63" y="30"/>
                    </a:lnTo>
                    <a:lnTo>
                      <a:pt x="61" y="29"/>
                    </a:lnTo>
                    <a:lnTo>
                      <a:pt x="59" y="26"/>
                    </a:lnTo>
                    <a:lnTo>
                      <a:pt x="57" y="23"/>
                    </a:lnTo>
                    <a:lnTo>
                      <a:pt x="57" y="19"/>
                    </a:lnTo>
                    <a:lnTo>
                      <a:pt x="59" y="14"/>
                    </a:lnTo>
                    <a:lnTo>
                      <a:pt x="66" y="8"/>
                    </a:lnTo>
                    <a:lnTo>
                      <a:pt x="77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2" name="Freeform 7"/>
              <p:cNvSpPr>
                <a:spLocks/>
              </p:cNvSpPr>
              <p:nvPr userDrawn="1"/>
            </p:nvSpPr>
            <p:spPr bwMode="ltGray">
              <a:xfrm rot="12185230" flipV="1">
                <a:off x="3979" y="977"/>
                <a:ext cx="245" cy="347"/>
              </a:xfrm>
              <a:custGeom>
                <a:avLst/>
                <a:gdLst>
                  <a:gd name="T0" fmla="*/ 0 w 109"/>
                  <a:gd name="T1" fmla="*/ 0 h 156"/>
                  <a:gd name="T2" fmla="*/ 184384 w 109"/>
                  <a:gd name="T3" fmla="*/ 26412 h 156"/>
                  <a:gd name="T4" fmla="*/ 664656 w 109"/>
                  <a:gd name="T5" fmla="*/ 157098 h 156"/>
                  <a:gd name="T6" fmla="*/ 1382661 w 109"/>
                  <a:gd name="T7" fmla="*/ 394408 h 156"/>
                  <a:gd name="T8" fmla="*/ 2158560 w 109"/>
                  <a:gd name="T9" fmla="*/ 777284 h 156"/>
                  <a:gd name="T10" fmla="*/ 2906921 w 109"/>
                  <a:gd name="T11" fmla="*/ 1438224 h 156"/>
                  <a:gd name="T12" fmla="*/ 3593608 w 109"/>
                  <a:gd name="T13" fmla="*/ 2315627 h 156"/>
                  <a:gd name="T14" fmla="*/ 4009196 w 109"/>
                  <a:gd name="T15" fmla="*/ 3523229 h 156"/>
                  <a:gd name="T16" fmla="*/ 4075128 w 109"/>
                  <a:gd name="T17" fmla="*/ 5090962 h 156"/>
                  <a:gd name="T18" fmla="*/ 3919984 w 109"/>
                  <a:gd name="T19" fmla="*/ 5090962 h 156"/>
                  <a:gd name="T20" fmla="*/ 3706268 w 109"/>
                  <a:gd name="T21" fmla="*/ 5090962 h 156"/>
                  <a:gd name="T22" fmla="*/ 3476494 w 109"/>
                  <a:gd name="T23" fmla="*/ 5090962 h 156"/>
                  <a:gd name="T24" fmla="*/ 3261406 w 109"/>
                  <a:gd name="T25" fmla="*/ 5032301 h 156"/>
                  <a:gd name="T26" fmla="*/ 3025557 w 109"/>
                  <a:gd name="T27" fmla="*/ 4986790 h 156"/>
                  <a:gd name="T28" fmla="*/ 2759125 w 109"/>
                  <a:gd name="T29" fmla="*/ 4901631 h 156"/>
                  <a:gd name="T30" fmla="*/ 2461490 w 109"/>
                  <a:gd name="T31" fmla="*/ 4735102 h 156"/>
                  <a:gd name="T32" fmla="*/ 2158560 w 109"/>
                  <a:gd name="T33" fmla="*/ 4531115 h 156"/>
                  <a:gd name="T34" fmla="*/ 1975323 w 109"/>
                  <a:gd name="T35" fmla="*/ 4110070 h 156"/>
                  <a:gd name="T36" fmla="*/ 1975323 w 109"/>
                  <a:gd name="T37" fmla="*/ 3620267 h 156"/>
                  <a:gd name="T38" fmla="*/ 2093833 w 109"/>
                  <a:gd name="T39" fmla="*/ 3140959 h 156"/>
                  <a:gd name="T40" fmla="*/ 2211341 w 109"/>
                  <a:gd name="T41" fmla="*/ 2612899 h 156"/>
                  <a:gd name="T42" fmla="*/ 2093833 w 109"/>
                  <a:gd name="T43" fmla="*/ 2024945 h 156"/>
                  <a:gd name="T44" fmla="*/ 1796879 w 109"/>
                  <a:gd name="T45" fmla="*/ 1412074 h 156"/>
                  <a:gd name="T46" fmla="*/ 1160859 w 109"/>
                  <a:gd name="T47" fmla="*/ 743572 h 156"/>
                  <a:gd name="T48" fmla="*/ 0 w 109"/>
                  <a:gd name="T49" fmla="*/ 0 h 15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09" h="156">
                    <a:moveTo>
                      <a:pt x="0" y="0"/>
                    </a:moveTo>
                    <a:lnTo>
                      <a:pt x="5" y="1"/>
                    </a:lnTo>
                    <a:lnTo>
                      <a:pt x="18" y="5"/>
                    </a:lnTo>
                    <a:lnTo>
                      <a:pt x="37" y="12"/>
                    </a:lnTo>
                    <a:lnTo>
                      <a:pt x="58" y="24"/>
                    </a:lnTo>
                    <a:lnTo>
                      <a:pt x="78" y="44"/>
                    </a:lnTo>
                    <a:lnTo>
                      <a:pt x="96" y="71"/>
                    </a:lnTo>
                    <a:lnTo>
                      <a:pt x="107" y="108"/>
                    </a:lnTo>
                    <a:lnTo>
                      <a:pt x="109" y="156"/>
                    </a:lnTo>
                    <a:lnTo>
                      <a:pt x="105" y="156"/>
                    </a:lnTo>
                    <a:lnTo>
                      <a:pt x="99" y="156"/>
                    </a:lnTo>
                    <a:lnTo>
                      <a:pt x="93" y="156"/>
                    </a:lnTo>
                    <a:lnTo>
                      <a:pt x="87" y="154"/>
                    </a:lnTo>
                    <a:lnTo>
                      <a:pt x="81" y="153"/>
                    </a:lnTo>
                    <a:lnTo>
                      <a:pt x="74" y="150"/>
                    </a:lnTo>
                    <a:lnTo>
                      <a:pt x="66" y="145"/>
                    </a:lnTo>
                    <a:lnTo>
                      <a:pt x="58" y="139"/>
                    </a:lnTo>
                    <a:lnTo>
                      <a:pt x="53" y="126"/>
                    </a:lnTo>
                    <a:lnTo>
                      <a:pt x="53" y="111"/>
                    </a:lnTo>
                    <a:lnTo>
                      <a:pt x="56" y="96"/>
                    </a:lnTo>
                    <a:lnTo>
                      <a:pt x="59" y="80"/>
                    </a:lnTo>
                    <a:lnTo>
                      <a:pt x="56" y="62"/>
                    </a:lnTo>
                    <a:lnTo>
                      <a:pt x="48" y="43"/>
                    </a:lnTo>
                    <a:lnTo>
                      <a:pt x="31" y="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3" name="Freeform 8"/>
              <p:cNvSpPr>
                <a:spLocks/>
              </p:cNvSpPr>
              <p:nvPr userDrawn="1"/>
            </p:nvSpPr>
            <p:spPr bwMode="ltGray">
              <a:xfrm rot="12185230" flipV="1">
                <a:off x="3845" y="2207"/>
                <a:ext cx="103" cy="209"/>
              </a:xfrm>
              <a:custGeom>
                <a:avLst/>
                <a:gdLst>
                  <a:gd name="T0" fmla="*/ 1099476 w 46"/>
                  <a:gd name="T1" fmla="*/ 0 h 94"/>
                  <a:gd name="T2" fmla="*/ 716007 w 46"/>
                  <a:gd name="T3" fmla="*/ 1228669 h 94"/>
                  <a:gd name="T4" fmla="*/ 539044 w 46"/>
                  <a:gd name="T5" fmla="*/ 2016712 h 94"/>
                  <a:gd name="T6" fmla="*/ 396232 w 46"/>
                  <a:gd name="T7" fmla="*/ 2565813 h 94"/>
                  <a:gd name="T8" fmla="*/ 0 w 46"/>
                  <a:gd name="T9" fmla="*/ 3053076 h 94"/>
                  <a:gd name="T10" fmla="*/ 424716 w 46"/>
                  <a:gd name="T11" fmla="*/ 2860229 h 94"/>
                  <a:gd name="T12" fmla="*/ 823440 w 46"/>
                  <a:gd name="T13" fmla="*/ 2598546 h 94"/>
                  <a:gd name="T14" fmla="*/ 1143210 w 46"/>
                  <a:gd name="T15" fmla="*/ 2232476 h 94"/>
                  <a:gd name="T16" fmla="*/ 1431839 w 46"/>
                  <a:gd name="T17" fmla="*/ 1850697 h 94"/>
                  <a:gd name="T18" fmla="*/ 1603233 w 46"/>
                  <a:gd name="T19" fmla="*/ 1431779 h 94"/>
                  <a:gd name="T20" fmla="*/ 1638419 w 46"/>
                  <a:gd name="T21" fmla="*/ 977019 h 94"/>
                  <a:gd name="T22" fmla="*/ 1488525 w 46"/>
                  <a:gd name="T23" fmla="*/ 477841 h 94"/>
                  <a:gd name="T24" fmla="*/ 1099476 w 46"/>
                  <a:gd name="T25" fmla="*/ 0 h 9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6" h="94">
                    <a:moveTo>
                      <a:pt x="31" y="0"/>
                    </a:moveTo>
                    <a:lnTo>
                      <a:pt x="20" y="38"/>
                    </a:lnTo>
                    <a:lnTo>
                      <a:pt x="15" y="62"/>
                    </a:lnTo>
                    <a:lnTo>
                      <a:pt x="11" y="79"/>
                    </a:lnTo>
                    <a:lnTo>
                      <a:pt x="0" y="94"/>
                    </a:lnTo>
                    <a:lnTo>
                      <a:pt x="12" y="88"/>
                    </a:lnTo>
                    <a:lnTo>
                      <a:pt x="23" y="80"/>
                    </a:lnTo>
                    <a:lnTo>
                      <a:pt x="32" y="69"/>
                    </a:lnTo>
                    <a:lnTo>
                      <a:pt x="40" y="57"/>
                    </a:lnTo>
                    <a:lnTo>
                      <a:pt x="45" y="44"/>
                    </a:lnTo>
                    <a:lnTo>
                      <a:pt x="46" y="30"/>
                    </a:lnTo>
                    <a:lnTo>
                      <a:pt x="42" y="15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4" name="Freeform 9"/>
              <p:cNvSpPr>
                <a:spLocks/>
              </p:cNvSpPr>
              <p:nvPr userDrawn="1"/>
            </p:nvSpPr>
            <p:spPr bwMode="ltGray">
              <a:xfrm rot="12185230" flipV="1">
                <a:off x="3895" y="1325"/>
                <a:ext cx="120" cy="90"/>
              </a:xfrm>
              <a:custGeom>
                <a:avLst/>
                <a:gdLst>
                  <a:gd name="T0" fmla="*/ 0 w 54"/>
                  <a:gd name="T1" fmla="*/ 0 h 40"/>
                  <a:gd name="T2" fmla="*/ 26238 w 54"/>
                  <a:gd name="T3" fmla="*/ 36860 h 40"/>
                  <a:gd name="T4" fmla="*/ 187871 w 54"/>
                  <a:gd name="T5" fmla="*/ 119763 h 40"/>
                  <a:gd name="T6" fmla="*/ 417491 w 54"/>
                  <a:gd name="T7" fmla="*/ 306216 h 40"/>
                  <a:gd name="T8" fmla="*/ 677891 w 54"/>
                  <a:gd name="T9" fmla="*/ 455150 h 40"/>
                  <a:gd name="T10" fmla="*/ 927758 w 54"/>
                  <a:gd name="T11" fmla="*/ 574808 h 40"/>
                  <a:gd name="T12" fmla="*/ 1220884 w 54"/>
                  <a:gd name="T13" fmla="*/ 645748 h 40"/>
                  <a:gd name="T14" fmla="*/ 1480162 w 54"/>
                  <a:gd name="T15" fmla="*/ 688986 h 40"/>
                  <a:gd name="T16" fmla="*/ 1741862 w 54"/>
                  <a:gd name="T17" fmla="*/ 606301 h 40"/>
                  <a:gd name="T18" fmla="*/ 1708524 w 54"/>
                  <a:gd name="T19" fmla="*/ 944683 h 40"/>
                  <a:gd name="T20" fmla="*/ 1612169 w 54"/>
                  <a:gd name="T21" fmla="*/ 1250645 h 40"/>
                  <a:gd name="T22" fmla="*/ 1421907 w 54"/>
                  <a:gd name="T23" fmla="*/ 1452933 h 40"/>
                  <a:gd name="T24" fmla="*/ 1187180 w 54"/>
                  <a:gd name="T25" fmla="*/ 1519180 h 40"/>
                  <a:gd name="T26" fmla="*/ 901640 w 54"/>
                  <a:gd name="T27" fmla="*/ 1483891 h 40"/>
                  <a:gd name="T28" fmla="*/ 607813 w 54"/>
                  <a:gd name="T29" fmla="*/ 1213274 h 40"/>
                  <a:gd name="T30" fmla="*/ 320118 w 54"/>
                  <a:gd name="T31" fmla="*/ 755543 h 40"/>
                  <a:gd name="T32" fmla="*/ 0 w 54"/>
                  <a:gd name="T33" fmla="*/ 0 h 4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54" h="40">
                    <a:moveTo>
                      <a:pt x="0" y="0"/>
                    </a:moveTo>
                    <a:lnTo>
                      <a:pt x="1" y="1"/>
                    </a:lnTo>
                    <a:lnTo>
                      <a:pt x="6" y="3"/>
                    </a:lnTo>
                    <a:lnTo>
                      <a:pt x="13" y="8"/>
                    </a:lnTo>
                    <a:lnTo>
                      <a:pt x="21" y="12"/>
                    </a:lnTo>
                    <a:lnTo>
                      <a:pt x="29" y="15"/>
                    </a:lnTo>
                    <a:lnTo>
                      <a:pt x="38" y="17"/>
                    </a:lnTo>
                    <a:lnTo>
                      <a:pt x="46" y="18"/>
                    </a:lnTo>
                    <a:lnTo>
                      <a:pt x="54" y="16"/>
                    </a:lnTo>
                    <a:lnTo>
                      <a:pt x="53" y="25"/>
                    </a:lnTo>
                    <a:lnTo>
                      <a:pt x="50" y="33"/>
                    </a:lnTo>
                    <a:lnTo>
                      <a:pt x="44" y="38"/>
                    </a:lnTo>
                    <a:lnTo>
                      <a:pt x="37" y="40"/>
                    </a:lnTo>
                    <a:lnTo>
                      <a:pt x="28" y="39"/>
                    </a:lnTo>
                    <a:lnTo>
                      <a:pt x="19" y="32"/>
                    </a:lnTo>
                    <a:lnTo>
                      <a:pt x="10" y="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5" name="Freeform 10"/>
              <p:cNvSpPr>
                <a:spLocks/>
              </p:cNvSpPr>
              <p:nvPr userDrawn="1"/>
            </p:nvSpPr>
            <p:spPr bwMode="ltGray">
              <a:xfrm rot="12185230" flipV="1">
                <a:off x="3010" y="2344"/>
                <a:ext cx="330" cy="2059"/>
              </a:xfrm>
              <a:custGeom>
                <a:avLst/>
                <a:gdLst>
                  <a:gd name="T0" fmla="*/ 0 w 149"/>
                  <a:gd name="T1" fmla="*/ 0 h 704"/>
                  <a:gd name="T2" fmla="*/ 181653 w 149"/>
                  <a:gd name="T3" fmla="*/ 7093357 h 704"/>
                  <a:gd name="T4" fmla="*/ 490836 w 149"/>
                  <a:gd name="T5" fmla="*/ 16083563 h 704"/>
                  <a:gd name="T6" fmla="*/ 860241 w 149"/>
                  <a:gd name="T7" fmla="*/ 27482403 h 704"/>
                  <a:gd name="T8" fmla="*/ 1269570 w 149"/>
                  <a:gd name="T9" fmla="*/ 42311897 h 704"/>
                  <a:gd name="T10" fmla="*/ 1780866 w 149"/>
                  <a:gd name="T11" fmla="*/ 60676314 h 704"/>
                  <a:gd name="T12" fmla="*/ 2257915 w 149"/>
                  <a:gd name="T13" fmla="*/ 80378221 h 704"/>
                  <a:gd name="T14" fmla="*/ 2717958 w 149"/>
                  <a:gd name="T15" fmla="*/ 103004224 h 704"/>
                  <a:gd name="T16" fmla="*/ 3075790 w 149"/>
                  <a:gd name="T17" fmla="*/ 129248791 h 704"/>
                  <a:gd name="T18" fmla="*/ 3452755 w 149"/>
                  <a:gd name="T19" fmla="*/ 157136106 h 704"/>
                  <a:gd name="T20" fmla="*/ 3702841 w 149"/>
                  <a:gd name="T21" fmla="*/ 189280992 h 704"/>
                  <a:gd name="T22" fmla="*/ 3831282 w 149"/>
                  <a:gd name="T23" fmla="*/ 224498883 h 704"/>
                  <a:gd name="T24" fmla="*/ 3887438 w 149"/>
                  <a:gd name="T25" fmla="*/ 261313472 h 704"/>
                  <a:gd name="T26" fmla="*/ 3702841 w 149"/>
                  <a:gd name="T27" fmla="*/ 302446668 h 704"/>
                  <a:gd name="T28" fmla="*/ 3359400 w 149"/>
                  <a:gd name="T29" fmla="*/ 345995945 h 704"/>
                  <a:gd name="T30" fmla="*/ 2842323 w 149"/>
                  <a:gd name="T31" fmla="*/ 391792641 h 704"/>
                  <a:gd name="T32" fmla="*/ 2061650 w 149"/>
                  <a:gd name="T33" fmla="*/ 442263145 h 704"/>
                  <a:gd name="T34" fmla="*/ 1194839 w 149"/>
                  <a:gd name="T35" fmla="*/ 499464899 h 704"/>
                  <a:gd name="T36" fmla="*/ 652403 w 149"/>
                  <a:gd name="T37" fmla="*/ 552403228 h 704"/>
                  <a:gd name="T38" fmla="*/ 309228 w 149"/>
                  <a:gd name="T39" fmla="*/ 601273895 h 704"/>
                  <a:gd name="T40" fmla="*/ 181653 w 149"/>
                  <a:gd name="T41" fmla="*/ 648297287 h 704"/>
                  <a:gd name="T42" fmla="*/ 181653 w 149"/>
                  <a:gd name="T43" fmla="*/ 693001918 h 704"/>
                  <a:gd name="T44" fmla="*/ 252421 w 149"/>
                  <a:gd name="T45" fmla="*/ 734542734 h 704"/>
                  <a:gd name="T46" fmla="*/ 378038 w 149"/>
                  <a:gd name="T47" fmla="*/ 770998739 h 704"/>
                  <a:gd name="T48" fmla="*/ 434683 w 149"/>
                  <a:gd name="T49" fmla="*/ 806623448 h 704"/>
                  <a:gd name="T50" fmla="*/ 1269570 w 149"/>
                  <a:gd name="T51" fmla="*/ 788253317 h 704"/>
                  <a:gd name="T52" fmla="*/ 1194839 w 149"/>
                  <a:gd name="T53" fmla="*/ 779140838 h 704"/>
                  <a:gd name="T54" fmla="*/ 1112740 w 149"/>
                  <a:gd name="T55" fmla="*/ 752895826 h 704"/>
                  <a:gd name="T56" fmla="*/ 1019483 w 149"/>
                  <a:gd name="T57" fmla="*/ 712559399 h 704"/>
                  <a:gd name="T58" fmla="*/ 1087086 w 149"/>
                  <a:gd name="T59" fmla="*/ 658881816 h 704"/>
                  <a:gd name="T60" fmla="*/ 1269570 w 149"/>
                  <a:gd name="T61" fmla="*/ 594714974 h 704"/>
                  <a:gd name="T62" fmla="*/ 1780866 w 149"/>
                  <a:gd name="T63" fmla="*/ 521448266 h 704"/>
                  <a:gd name="T64" fmla="*/ 2646288 w 149"/>
                  <a:gd name="T65" fmla="*/ 442263145 h 704"/>
                  <a:gd name="T66" fmla="*/ 3981277 w 149"/>
                  <a:gd name="T67" fmla="*/ 358460043 h 704"/>
                  <a:gd name="T68" fmla="*/ 4415951 w 149"/>
                  <a:gd name="T69" fmla="*/ 319701474 h 704"/>
                  <a:gd name="T70" fmla="*/ 4597954 w 149"/>
                  <a:gd name="T71" fmla="*/ 269108296 h 704"/>
                  <a:gd name="T72" fmla="*/ 4446870 w 149"/>
                  <a:gd name="T73" fmla="*/ 210718423 h 704"/>
                  <a:gd name="T74" fmla="*/ 4037457 w 149"/>
                  <a:gd name="T75" fmla="*/ 153516659 h 704"/>
                  <a:gd name="T76" fmla="*/ 3359400 w 149"/>
                  <a:gd name="T77" fmla="*/ 97505258 h 704"/>
                  <a:gd name="T78" fmla="*/ 2490034 w 149"/>
                  <a:gd name="T79" fmla="*/ 50514795 h 704"/>
                  <a:gd name="T80" fmla="*/ 1351133 w 149"/>
                  <a:gd name="T81" fmla="*/ 16083563 h 704"/>
                  <a:gd name="T82" fmla="*/ 0 w 149"/>
                  <a:gd name="T83" fmla="*/ 0 h 704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149" h="704">
                    <a:moveTo>
                      <a:pt x="0" y="0"/>
                    </a:moveTo>
                    <a:lnTo>
                      <a:pt x="6" y="6"/>
                    </a:lnTo>
                    <a:lnTo>
                      <a:pt x="16" y="14"/>
                    </a:lnTo>
                    <a:lnTo>
                      <a:pt x="28" y="24"/>
                    </a:lnTo>
                    <a:lnTo>
                      <a:pt x="41" y="37"/>
                    </a:lnTo>
                    <a:lnTo>
                      <a:pt x="58" y="53"/>
                    </a:lnTo>
                    <a:lnTo>
                      <a:pt x="73" y="70"/>
                    </a:lnTo>
                    <a:lnTo>
                      <a:pt x="88" y="90"/>
                    </a:lnTo>
                    <a:lnTo>
                      <a:pt x="100" y="113"/>
                    </a:lnTo>
                    <a:lnTo>
                      <a:pt x="112" y="137"/>
                    </a:lnTo>
                    <a:lnTo>
                      <a:pt x="120" y="165"/>
                    </a:lnTo>
                    <a:lnTo>
                      <a:pt x="124" y="196"/>
                    </a:lnTo>
                    <a:lnTo>
                      <a:pt x="126" y="228"/>
                    </a:lnTo>
                    <a:lnTo>
                      <a:pt x="120" y="264"/>
                    </a:lnTo>
                    <a:lnTo>
                      <a:pt x="109" y="302"/>
                    </a:lnTo>
                    <a:lnTo>
                      <a:pt x="92" y="342"/>
                    </a:lnTo>
                    <a:lnTo>
                      <a:pt x="67" y="386"/>
                    </a:lnTo>
                    <a:lnTo>
                      <a:pt x="39" y="436"/>
                    </a:lnTo>
                    <a:lnTo>
                      <a:pt x="21" y="482"/>
                    </a:lnTo>
                    <a:lnTo>
                      <a:pt x="10" y="525"/>
                    </a:lnTo>
                    <a:lnTo>
                      <a:pt x="6" y="566"/>
                    </a:lnTo>
                    <a:lnTo>
                      <a:pt x="6" y="605"/>
                    </a:lnTo>
                    <a:lnTo>
                      <a:pt x="8" y="641"/>
                    </a:lnTo>
                    <a:lnTo>
                      <a:pt x="12" y="673"/>
                    </a:lnTo>
                    <a:lnTo>
                      <a:pt x="14" y="704"/>
                    </a:lnTo>
                    <a:lnTo>
                      <a:pt x="41" y="688"/>
                    </a:lnTo>
                    <a:lnTo>
                      <a:pt x="39" y="680"/>
                    </a:lnTo>
                    <a:lnTo>
                      <a:pt x="36" y="657"/>
                    </a:lnTo>
                    <a:lnTo>
                      <a:pt x="33" y="622"/>
                    </a:lnTo>
                    <a:lnTo>
                      <a:pt x="35" y="575"/>
                    </a:lnTo>
                    <a:lnTo>
                      <a:pt x="41" y="519"/>
                    </a:lnTo>
                    <a:lnTo>
                      <a:pt x="58" y="455"/>
                    </a:lnTo>
                    <a:lnTo>
                      <a:pt x="86" y="386"/>
                    </a:lnTo>
                    <a:lnTo>
                      <a:pt x="129" y="313"/>
                    </a:lnTo>
                    <a:lnTo>
                      <a:pt x="143" y="279"/>
                    </a:lnTo>
                    <a:lnTo>
                      <a:pt x="149" y="235"/>
                    </a:lnTo>
                    <a:lnTo>
                      <a:pt x="144" y="184"/>
                    </a:lnTo>
                    <a:lnTo>
                      <a:pt x="131" y="134"/>
                    </a:lnTo>
                    <a:lnTo>
                      <a:pt x="109" y="85"/>
                    </a:lnTo>
                    <a:lnTo>
                      <a:pt x="81" y="44"/>
                    </a:lnTo>
                    <a:lnTo>
                      <a:pt x="44" y="1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6" name="Freeform 11"/>
            <p:cNvSpPr>
              <a:spLocks/>
            </p:cNvSpPr>
            <p:nvPr userDrawn="1"/>
          </p:nvSpPr>
          <p:spPr bwMode="ltGray">
            <a:xfrm rot="373331" flipH="1">
              <a:off x="22" y="1957"/>
              <a:ext cx="323" cy="649"/>
            </a:xfrm>
            <a:custGeom>
              <a:avLst/>
              <a:gdLst>
                <a:gd name="T0" fmla="*/ 15798700 w 128"/>
                <a:gd name="T1" fmla="*/ 0 h 217"/>
                <a:gd name="T2" fmla="*/ 17674545 w 128"/>
                <a:gd name="T3" fmla="*/ 13858961 h 217"/>
                <a:gd name="T4" fmla="*/ 19338593 w 128"/>
                <a:gd name="T5" fmla="*/ 41449151 h 217"/>
                <a:gd name="T6" fmla="*/ 20656761 w 128"/>
                <a:gd name="T7" fmla="*/ 76906916 h 217"/>
                <a:gd name="T8" fmla="*/ 21536954 w 128"/>
                <a:gd name="T9" fmla="*/ 119393554 h 217"/>
                <a:gd name="T10" fmla="*/ 21346119 w 128"/>
                <a:gd name="T11" fmla="*/ 170067839 h 217"/>
                <a:gd name="T12" fmla="*/ 19524295 w 128"/>
                <a:gd name="T13" fmla="*/ 222278328 h 217"/>
                <a:gd name="T14" fmla="*/ 15798700 w 128"/>
                <a:gd name="T15" fmla="*/ 277074783 h 217"/>
                <a:gd name="T16" fmla="*/ 10060463 w 128"/>
                <a:gd name="T17" fmla="*/ 332382625 h 217"/>
                <a:gd name="T18" fmla="*/ 8273557 w 128"/>
                <a:gd name="T19" fmla="*/ 326198657 h 217"/>
                <a:gd name="T20" fmla="*/ 6397679 w 128"/>
                <a:gd name="T21" fmla="*/ 321622684 h 217"/>
                <a:gd name="T22" fmla="*/ 4406442 w 128"/>
                <a:gd name="T23" fmla="*/ 313889329 h 217"/>
                <a:gd name="T24" fmla="*/ 2668719 w 128"/>
                <a:gd name="T25" fmla="*/ 307705806 h 217"/>
                <a:gd name="T26" fmla="*/ 1318617 w 128"/>
                <a:gd name="T27" fmla="*/ 300216552 h 217"/>
                <a:gd name="T28" fmla="*/ 343399 w 128"/>
                <a:gd name="T29" fmla="*/ 290933475 h 217"/>
                <a:gd name="T30" fmla="*/ 0 w 128"/>
                <a:gd name="T31" fmla="*/ 280174338 h 217"/>
                <a:gd name="T32" fmla="*/ 207078 w 128"/>
                <a:gd name="T33" fmla="*/ 272440713 h 217"/>
                <a:gd name="T34" fmla="*/ 2186675 w 128"/>
                <a:gd name="T35" fmla="*/ 261678597 h 217"/>
                <a:gd name="T36" fmla="*/ 4858596 w 128"/>
                <a:gd name="T37" fmla="*/ 246955309 h 217"/>
                <a:gd name="T38" fmla="*/ 7737182 w 128"/>
                <a:gd name="T39" fmla="*/ 230011928 h 217"/>
                <a:gd name="T40" fmla="*/ 10596717 w 128"/>
                <a:gd name="T41" fmla="*/ 205332944 h 217"/>
                <a:gd name="T42" fmla="*/ 13263715 w 128"/>
                <a:gd name="T43" fmla="*/ 171597864 h 217"/>
                <a:gd name="T44" fmla="*/ 15326474 w 128"/>
                <a:gd name="T45" fmla="*/ 127069298 h 217"/>
                <a:gd name="T46" fmla="*/ 16321377 w 128"/>
                <a:gd name="T47" fmla="*/ 70722678 h 217"/>
                <a:gd name="T48" fmla="*/ 15798700 w 128"/>
                <a:gd name="T49" fmla="*/ 0 h 21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28" h="217">
                  <a:moveTo>
                    <a:pt x="94" y="0"/>
                  </a:moveTo>
                  <a:lnTo>
                    <a:pt x="105" y="9"/>
                  </a:lnTo>
                  <a:lnTo>
                    <a:pt x="115" y="27"/>
                  </a:lnTo>
                  <a:lnTo>
                    <a:pt x="123" y="50"/>
                  </a:lnTo>
                  <a:lnTo>
                    <a:pt x="128" y="78"/>
                  </a:lnTo>
                  <a:lnTo>
                    <a:pt x="127" y="111"/>
                  </a:lnTo>
                  <a:lnTo>
                    <a:pt x="116" y="145"/>
                  </a:lnTo>
                  <a:lnTo>
                    <a:pt x="94" y="181"/>
                  </a:lnTo>
                  <a:lnTo>
                    <a:pt x="60" y="217"/>
                  </a:lnTo>
                  <a:lnTo>
                    <a:pt x="49" y="213"/>
                  </a:lnTo>
                  <a:lnTo>
                    <a:pt x="38" y="210"/>
                  </a:lnTo>
                  <a:lnTo>
                    <a:pt x="26" y="205"/>
                  </a:lnTo>
                  <a:lnTo>
                    <a:pt x="16" y="201"/>
                  </a:lnTo>
                  <a:lnTo>
                    <a:pt x="8" y="196"/>
                  </a:lnTo>
                  <a:lnTo>
                    <a:pt x="2" y="190"/>
                  </a:lnTo>
                  <a:lnTo>
                    <a:pt x="0" y="183"/>
                  </a:lnTo>
                  <a:lnTo>
                    <a:pt x="1" y="178"/>
                  </a:lnTo>
                  <a:lnTo>
                    <a:pt x="13" y="171"/>
                  </a:lnTo>
                  <a:lnTo>
                    <a:pt x="29" y="161"/>
                  </a:lnTo>
                  <a:lnTo>
                    <a:pt x="46" y="150"/>
                  </a:lnTo>
                  <a:lnTo>
                    <a:pt x="63" y="134"/>
                  </a:lnTo>
                  <a:lnTo>
                    <a:pt x="79" y="112"/>
                  </a:lnTo>
                  <a:lnTo>
                    <a:pt x="91" y="83"/>
                  </a:lnTo>
                  <a:lnTo>
                    <a:pt x="97" y="46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" name="Freeform 12"/>
            <p:cNvSpPr>
              <a:spLocks/>
            </p:cNvSpPr>
            <p:nvPr userDrawn="1"/>
          </p:nvSpPr>
          <p:spPr bwMode="ltGray">
            <a:xfrm>
              <a:off x="168" y="1260"/>
              <a:ext cx="1259" cy="1532"/>
            </a:xfrm>
            <a:custGeom>
              <a:avLst/>
              <a:gdLst>
                <a:gd name="T0" fmla="*/ 891 w 1259"/>
                <a:gd name="T1" fmla="*/ 1532 h 1532"/>
                <a:gd name="T2" fmla="*/ 954 w 1259"/>
                <a:gd name="T3" fmla="*/ 1452 h 1532"/>
                <a:gd name="T4" fmla="*/ 1032 w 1259"/>
                <a:gd name="T5" fmla="*/ 1338 h 1532"/>
                <a:gd name="T6" fmla="*/ 1115 w 1259"/>
                <a:gd name="T7" fmla="*/ 1188 h 1532"/>
                <a:gd name="T8" fmla="*/ 1194 w 1259"/>
                <a:gd name="T9" fmla="*/ 1023 h 1532"/>
                <a:gd name="T10" fmla="*/ 1244 w 1259"/>
                <a:gd name="T11" fmla="*/ 841 h 1532"/>
                <a:gd name="T12" fmla="*/ 1259 w 1259"/>
                <a:gd name="T13" fmla="*/ 647 h 1532"/>
                <a:gd name="T14" fmla="*/ 1230 w 1259"/>
                <a:gd name="T15" fmla="*/ 463 h 1532"/>
                <a:gd name="T16" fmla="*/ 1140 w 1259"/>
                <a:gd name="T17" fmla="*/ 294 h 1532"/>
                <a:gd name="T18" fmla="*/ 1043 w 1259"/>
                <a:gd name="T19" fmla="*/ 190 h 1532"/>
                <a:gd name="T20" fmla="*/ 961 w 1259"/>
                <a:gd name="T21" fmla="*/ 109 h 1532"/>
                <a:gd name="T22" fmla="*/ 894 w 1259"/>
                <a:gd name="T23" fmla="*/ 65 h 1532"/>
                <a:gd name="T24" fmla="*/ 786 w 1259"/>
                <a:gd name="T25" fmla="*/ 18 h 1532"/>
                <a:gd name="T26" fmla="*/ 642 w 1259"/>
                <a:gd name="T27" fmla="*/ 0 h 1532"/>
                <a:gd name="T28" fmla="*/ 440 w 1259"/>
                <a:gd name="T29" fmla="*/ 23 h 1532"/>
                <a:gd name="T30" fmla="*/ 366 w 1259"/>
                <a:gd name="T31" fmla="*/ 44 h 1532"/>
                <a:gd name="T32" fmla="*/ 292 w 1259"/>
                <a:gd name="T33" fmla="*/ 58 h 1532"/>
                <a:gd name="T34" fmla="*/ 229 w 1259"/>
                <a:gd name="T35" fmla="*/ 79 h 1532"/>
                <a:gd name="T36" fmla="*/ 178 w 1259"/>
                <a:gd name="T37" fmla="*/ 103 h 1532"/>
                <a:gd name="T38" fmla="*/ 127 w 1259"/>
                <a:gd name="T39" fmla="*/ 127 h 1532"/>
                <a:gd name="T40" fmla="*/ 82 w 1259"/>
                <a:gd name="T41" fmla="*/ 158 h 1532"/>
                <a:gd name="T42" fmla="*/ 41 w 1259"/>
                <a:gd name="T43" fmla="*/ 197 h 1532"/>
                <a:gd name="T44" fmla="*/ 0 w 1259"/>
                <a:gd name="T45" fmla="*/ 243 h 1532"/>
                <a:gd name="T46" fmla="*/ 76 w 1259"/>
                <a:gd name="T47" fmla="*/ 215 h 1532"/>
                <a:gd name="T48" fmla="*/ 144 w 1259"/>
                <a:gd name="T49" fmla="*/ 194 h 1532"/>
                <a:gd name="T50" fmla="*/ 212 w 1259"/>
                <a:gd name="T51" fmla="*/ 179 h 1532"/>
                <a:gd name="T52" fmla="*/ 280 w 1259"/>
                <a:gd name="T53" fmla="*/ 164 h 1532"/>
                <a:gd name="T54" fmla="*/ 336 w 1259"/>
                <a:gd name="T55" fmla="*/ 149 h 1532"/>
                <a:gd name="T56" fmla="*/ 397 w 1259"/>
                <a:gd name="T57" fmla="*/ 149 h 1532"/>
                <a:gd name="T58" fmla="*/ 458 w 1259"/>
                <a:gd name="T59" fmla="*/ 141 h 1532"/>
                <a:gd name="T60" fmla="*/ 511 w 1259"/>
                <a:gd name="T61" fmla="*/ 146 h 1532"/>
                <a:gd name="T62" fmla="*/ 565 w 1259"/>
                <a:gd name="T63" fmla="*/ 152 h 1532"/>
                <a:gd name="T64" fmla="*/ 618 w 1259"/>
                <a:gd name="T65" fmla="*/ 166 h 1532"/>
                <a:gd name="T66" fmla="*/ 669 w 1259"/>
                <a:gd name="T67" fmla="*/ 186 h 1532"/>
                <a:gd name="T68" fmla="*/ 715 w 1259"/>
                <a:gd name="T69" fmla="*/ 205 h 1532"/>
                <a:gd name="T70" fmla="*/ 760 w 1259"/>
                <a:gd name="T71" fmla="*/ 239 h 1532"/>
                <a:gd name="T72" fmla="*/ 811 w 1259"/>
                <a:gd name="T73" fmla="*/ 267 h 1532"/>
                <a:gd name="T74" fmla="*/ 855 w 1259"/>
                <a:gd name="T75" fmla="*/ 307 h 1532"/>
                <a:gd name="T76" fmla="*/ 899 w 1259"/>
                <a:gd name="T77" fmla="*/ 348 h 1532"/>
                <a:gd name="T78" fmla="*/ 971 w 1259"/>
                <a:gd name="T79" fmla="*/ 464 h 1532"/>
                <a:gd name="T80" fmla="*/ 1016 w 1259"/>
                <a:gd name="T81" fmla="*/ 606 h 1532"/>
                <a:gd name="T82" fmla="*/ 1027 w 1259"/>
                <a:gd name="T83" fmla="*/ 774 h 1532"/>
                <a:gd name="T84" fmla="*/ 1022 w 1259"/>
                <a:gd name="T85" fmla="*/ 939 h 1532"/>
                <a:gd name="T86" fmla="*/ 1002 w 1259"/>
                <a:gd name="T87" fmla="*/ 1117 h 1532"/>
                <a:gd name="T88" fmla="*/ 966 w 1259"/>
                <a:gd name="T89" fmla="*/ 1279 h 1532"/>
                <a:gd name="T90" fmla="*/ 933 w 1259"/>
                <a:gd name="T91" fmla="*/ 1421 h 1532"/>
                <a:gd name="T92" fmla="*/ 891 w 1259"/>
                <a:gd name="T93" fmla="*/ 1532 h 1532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1259" h="1532">
                  <a:moveTo>
                    <a:pt x="891" y="1532"/>
                  </a:moveTo>
                  <a:lnTo>
                    <a:pt x="954" y="1452"/>
                  </a:lnTo>
                  <a:lnTo>
                    <a:pt x="1032" y="1338"/>
                  </a:lnTo>
                  <a:lnTo>
                    <a:pt x="1115" y="1188"/>
                  </a:lnTo>
                  <a:lnTo>
                    <a:pt x="1194" y="1023"/>
                  </a:lnTo>
                  <a:lnTo>
                    <a:pt x="1244" y="841"/>
                  </a:lnTo>
                  <a:lnTo>
                    <a:pt x="1259" y="647"/>
                  </a:lnTo>
                  <a:lnTo>
                    <a:pt x="1230" y="463"/>
                  </a:lnTo>
                  <a:lnTo>
                    <a:pt x="1140" y="294"/>
                  </a:lnTo>
                  <a:lnTo>
                    <a:pt x="1043" y="190"/>
                  </a:lnTo>
                  <a:lnTo>
                    <a:pt x="961" y="109"/>
                  </a:lnTo>
                  <a:lnTo>
                    <a:pt x="894" y="65"/>
                  </a:lnTo>
                  <a:lnTo>
                    <a:pt x="786" y="18"/>
                  </a:lnTo>
                  <a:lnTo>
                    <a:pt x="642" y="0"/>
                  </a:lnTo>
                  <a:lnTo>
                    <a:pt x="440" y="23"/>
                  </a:lnTo>
                  <a:lnTo>
                    <a:pt x="366" y="44"/>
                  </a:lnTo>
                  <a:lnTo>
                    <a:pt x="292" y="58"/>
                  </a:lnTo>
                  <a:lnTo>
                    <a:pt x="229" y="79"/>
                  </a:lnTo>
                  <a:lnTo>
                    <a:pt x="178" y="103"/>
                  </a:lnTo>
                  <a:lnTo>
                    <a:pt x="127" y="127"/>
                  </a:lnTo>
                  <a:lnTo>
                    <a:pt x="82" y="158"/>
                  </a:lnTo>
                  <a:lnTo>
                    <a:pt x="41" y="197"/>
                  </a:lnTo>
                  <a:lnTo>
                    <a:pt x="0" y="243"/>
                  </a:lnTo>
                  <a:lnTo>
                    <a:pt x="76" y="215"/>
                  </a:lnTo>
                  <a:lnTo>
                    <a:pt x="144" y="194"/>
                  </a:lnTo>
                  <a:lnTo>
                    <a:pt x="212" y="179"/>
                  </a:lnTo>
                  <a:lnTo>
                    <a:pt x="280" y="164"/>
                  </a:lnTo>
                  <a:lnTo>
                    <a:pt x="336" y="149"/>
                  </a:lnTo>
                  <a:lnTo>
                    <a:pt x="397" y="149"/>
                  </a:lnTo>
                  <a:lnTo>
                    <a:pt x="458" y="141"/>
                  </a:lnTo>
                  <a:lnTo>
                    <a:pt x="511" y="146"/>
                  </a:lnTo>
                  <a:lnTo>
                    <a:pt x="565" y="152"/>
                  </a:lnTo>
                  <a:lnTo>
                    <a:pt x="618" y="166"/>
                  </a:lnTo>
                  <a:lnTo>
                    <a:pt x="669" y="186"/>
                  </a:lnTo>
                  <a:lnTo>
                    <a:pt x="715" y="205"/>
                  </a:lnTo>
                  <a:lnTo>
                    <a:pt x="760" y="239"/>
                  </a:lnTo>
                  <a:lnTo>
                    <a:pt x="811" y="267"/>
                  </a:lnTo>
                  <a:lnTo>
                    <a:pt x="855" y="307"/>
                  </a:lnTo>
                  <a:lnTo>
                    <a:pt x="899" y="348"/>
                  </a:lnTo>
                  <a:lnTo>
                    <a:pt x="971" y="464"/>
                  </a:lnTo>
                  <a:lnTo>
                    <a:pt x="1016" y="606"/>
                  </a:lnTo>
                  <a:lnTo>
                    <a:pt x="1027" y="774"/>
                  </a:lnTo>
                  <a:lnTo>
                    <a:pt x="1022" y="939"/>
                  </a:lnTo>
                  <a:lnTo>
                    <a:pt x="1002" y="1117"/>
                  </a:lnTo>
                  <a:lnTo>
                    <a:pt x="966" y="1279"/>
                  </a:lnTo>
                  <a:lnTo>
                    <a:pt x="933" y="1421"/>
                  </a:lnTo>
                  <a:lnTo>
                    <a:pt x="891" y="1532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" name="Freeform 13"/>
            <p:cNvSpPr>
              <a:spLocks/>
            </p:cNvSpPr>
            <p:nvPr userDrawn="1"/>
          </p:nvSpPr>
          <p:spPr bwMode="ltGray">
            <a:xfrm>
              <a:off x="0" y="2610"/>
              <a:ext cx="801" cy="459"/>
            </a:xfrm>
            <a:custGeom>
              <a:avLst/>
              <a:gdLst>
                <a:gd name="T0" fmla="*/ 0 w 801"/>
                <a:gd name="T1" fmla="*/ 0 h 459"/>
                <a:gd name="T2" fmla="*/ 37 w 801"/>
                <a:gd name="T3" fmla="*/ 69 h 459"/>
                <a:gd name="T4" fmla="*/ 68 w 801"/>
                <a:gd name="T5" fmla="*/ 132 h 459"/>
                <a:gd name="T6" fmla="*/ 110 w 801"/>
                <a:gd name="T7" fmla="*/ 188 h 459"/>
                <a:gd name="T8" fmla="*/ 149 w 801"/>
                <a:gd name="T9" fmla="*/ 229 h 459"/>
                <a:gd name="T10" fmla="*/ 192 w 801"/>
                <a:gd name="T11" fmla="*/ 278 h 459"/>
                <a:gd name="T12" fmla="*/ 250 w 801"/>
                <a:gd name="T13" fmla="*/ 314 h 459"/>
                <a:gd name="T14" fmla="*/ 308 w 801"/>
                <a:gd name="T15" fmla="*/ 336 h 459"/>
                <a:gd name="T16" fmla="*/ 365 w 801"/>
                <a:gd name="T17" fmla="*/ 365 h 459"/>
                <a:gd name="T18" fmla="*/ 430 w 801"/>
                <a:gd name="T19" fmla="*/ 381 h 459"/>
                <a:gd name="T20" fmla="*/ 501 w 801"/>
                <a:gd name="T21" fmla="*/ 390 h 459"/>
                <a:gd name="T22" fmla="*/ 573 w 801"/>
                <a:gd name="T23" fmla="*/ 392 h 459"/>
                <a:gd name="T24" fmla="*/ 646 w 801"/>
                <a:gd name="T25" fmla="*/ 381 h 459"/>
                <a:gd name="T26" fmla="*/ 726 w 801"/>
                <a:gd name="T27" fmla="*/ 362 h 459"/>
                <a:gd name="T28" fmla="*/ 801 w 801"/>
                <a:gd name="T29" fmla="*/ 335 h 459"/>
                <a:gd name="T30" fmla="*/ 731 w 801"/>
                <a:gd name="T31" fmla="*/ 377 h 459"/>
                <a:gd name="T32" fmla="*/ 662 w 801"/>
                <a:gd name="T33" fmla="*/ 404 h 459"/>
                <a:gd name="T34" fmla="*/ 594 w 801"/>
                <a:gd name="T35" fmla="*/ 432 h 459"/>
                <a:gd name="T36" fmla="*/ 532 w 801"/>
                <a:gd name="T37" fmla="*/ 445 h 459"/>
                <a:gd name="T38" fmla="*/ 471 w 801"/>
                <a:gd name="T39" fmla="*/ 459 h 459"/>
                <a:gd name="T40" fmla="*/ 411 w 801"/>
                <a:gd name="T41" fmla="*/ 458 h 459"/>
                <a:gd name="T42" fmla="*/ 350 w 801"/>
                <a:gd name="T43" fmla="*/ 458 h 459"/>
                <a:gd name="T44" fmla="*/ 291 w 801"/>
                <a:gd name="T45" fmla="*/ 450 h 459"/>
                <a:gd name="T46" fmla="*/ 244 w 801"/>
                <a:gd name="T47" fmla="*/ 436 h 459"/>
                <a:gd name="T48" fmla="*/ 192 w 801"/>
                <a:gd name="T49" fmla="*/ 415 h 459"/>
                <a:gd name="T50" fmla="*/ 145 w 801"/>
                <a:gd name="T51" fmla="*/ 394 h 459"/>
                <a:gd name="T52" fmla="*/ 100 w 801"/>
                <a:gd name="T53" fmla="*/ 373 h 459"/>
                <a:gd name="T54" fmla="*/ 60 w 801"/>
                <a:gd name="T55" fmla="*/ 347 h 459"/>
                <a:gd name="T56" fmla="*/ 0 w 801"/>
                <a:gd name="T57" fmla="*/ 294 h 459"/>
                <a:gd name="T58" fmla="*/ 0 w 801"/>
                <a:gd name="T59" fmla="*/ 0 h 459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801" h="459">
                  <a:moveTo>
                    <a:pt x="0" y="0"/>
                  </a:moveTo>
                  <a:lnTo>
                    <a:pt x="37" y="69"/>
                  </a:lnTo>
                  <a:lnTo>
                    <a:pt x="68" y="132"/>
                  </a:lnTo>
                  <a:lnTo>
                    <a:pt x="110" y="188"/>
                  </a:lnTo>
                  <a:lnTo>
                    <a:pt x="149" y="229"/>
                  </a:lnTo>
                  <a:lnTo>
                    <a:pt x="192" y="278"/>
                  </a:lnTo>
                  <a:lnTo>
                    <a:pt x="250" y="314"/>
                  </a:lnTo>
                  <a:lnTo>
                    <a:pt x="308" y="336"/>
                  </a:lnTo>
                  <a:lnTo>
                    <a:pt x="365" y="365"/>
                  </a:lnTo>
                  <a:lnTo>
                    <a:pt x="430" y="381"/>
                  </a:lnTo>
                  <a:lnTo>
                    <a:pt x="501" y="390"/>
                  </a:lnTo>
                  <a:lnTo>
                    <a:pt x="573" y="392"/>
                  </a:lnTo>
                  <a:lnTo>
                    <a:pt x="646" y="381"/>
                  </a:lnTo>
                  <a:lnTo>
                    <a:pt x="726" y="362"/>
                  </a:lnTo>
                  <a:lnTo>
                    <a:pt x="801" y="335"/>
                  </a:lnTo>
                  <a:lnTo>
                    <a:pt x="731" y="377"/>
                  </a:lnTo>
                  <a:lnTo>
                    <a:pt x="662" y="404"/>
                  </a:lnTo>
                  <a:lnTo>
                    <a:pt x="594" y="432"/>
                  </a:lnTo>
                  <a:lnTo>
                    <a:pt x="532" y="445"/>
                  </a:lnTo>
                  <a:lnTo>
                    <a:pt x="471" y="459"/>
                  </a:lnTo>
                  <a:lnTo>
                    <a:pt x="411" y="458"/>
                  </a:lnTo>
                  <a:lnTo>
                    <a:pt x="350" y="458"/>
                  </a:lnTo>
                  <a:lnTo>
                    <a:pt x="291" y="450"/>
                  </a:lnTo>
                  <a:lnTo>
                    <a:pt x="244" y="436"/>
                  </a:lnTo>
                  <a:lnTo>
                    <a:pt x="192" y="415"/>
                  </a:lnTo>
                  <a:lnTo>
                    <a:pt x="145" y="394"/>
                  </a:lnTo>
                  <a:lnTo>
                    <a:pt x="100" y="373"/>
                  </a:lnTo>
                  <a:lnTo>
                    <a:pt x="60" y="347"/>
                  </a:lnTo>
                  <a:lnTo>
                    <a:pt x="0" y="2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" name="Freeform 14"/>
            <p:cNvSpPr>
              <a:spLocks/>
            </p:cNvSpPr>
            <p:nvPr userDrawn="1"/>
          </p:nvSpPr>
          <p:spPr bwMode="ltGray">
            <a:xfrm rot="373331" flipH="1">
              <a:off x="898" y="2855"/>
              <a:ext cx="354" cy="464"/>
            </a:xfrm>
            <a:custGeom>
              <a:avLst/>
              <a:gdLst>
                <a:gd name="T0" fmla="*/ 133659496 w 117"/>
                <a:gd name="T1" fmla="*/ 0 h 132"/>
                <a:gd name="T2" fmla="*/ 0 w 117"/>
                <a:gd name="T3" fmla="*/ 312758574 h 132"/>
                <a:gd name="T4" fmla="*/ 5266797 w 117"/>
                <a:gd name="T5" fmla="*/ 324064975 h 132"/>
                <a:gd name="T6" fmla="*/ 24693533 w 117"/>
                <a:gd name="T7" fmla="*/ 363481799 h 132"/>
                <a:gd name="T8" fmla="*/ 51761695 w 117"/>
                <a:gd name="T9" fmla="*/ 451667977 h 132"/>
                <a:gd name="T10" fmla="*/ 81919322 w 117"/>
                <a:gd name="T11" fmla="*/ 587260616 h 132"/>
                <a:gd name="T12" fmla="*/ 117724316 w 117"/>
                <a:gd name="T13" fmla="*/ 775634619 h 132"/>
                <a:gd name="T14" fmla="*/ 149623322 w 117"/>
                <a:gd name="T15" fmla="*/ 1000328418 h 132"/>
                <a:gd name="T16" fmla="*/ 181895182 w 117"/>
                <a:gd name="T17" fmla="*/ 1287767782 h 132"/>
                <a:gd name="T18" fmla="*/ 206568198 w 117"/>
                <a:gd name="T19" fmla="*/ 1651249581 h 132"/>
                <a:gd name="T20" fmla="*/ 208311161 w 117"/>
                <a:gd name="T21" fmla="*/ 1501479876 h 132"/>
                <a:gd name="T22" fmla="*/ 204847994 w 117"/>
                <a:gd name="T23" fmla="*/ 1338491017 h 132"/>
                <a:gd name="T24" fmla="*/ 192373397 w 117"/>
                <a:gd name="T25" fmla="*/ 1124778909 h 132"/>
                <a:gd name="T26" fmla="*/ 176607841 w 117"/>
                <a:gd name="T27" fmla="*/ 925431162 h 132"/>
                <a:gd name="T28" fmla="*/ 158353038 w 117"/>
                <a:gd name="T29" fmla="*/ 725819023 h 132"/>
                <a:gd name="T30" fmla="*/ 138870981 w 117"/>
                <a:gd name="T31" fmla="*/ 561948878 h 132"/>
                <a:gd name="T32" fmla="*/ 119465787 w 117"/>
                <a:gd name="T33" fmla="*/ 451667977 h 132"/>
                <a:gd name="T34" fmla="*/ 102933421 w 117"/>
                <a:gd name="T35" fmla="*/ 398888613 h 132"/>
                <a:gd name="T36" fmla="*/ 122928927 w 117"/>
                <a:gd name="T37" fmla="*/ 363481799 h 132"/>
                <a:gd name="T38" fmla="*/ 140677155 w 117"/>
                <a:gd name="T39" fmla="*/ 348236781 h 132"/>
                <a:gd name="T40" fmla="*/ 158353038 w 117"/>
                <a:gd name="T41" fmla="*/ 324064975 h 132"/>
                <a:gd name="T42" fmla="*/ 174885395 w 117"/>
                <a:gd name="T43" fmla="*/ 312758574 h 132"/>
                <a:gd name="T44" fmla="*/ 187169785 w 117"/>
                <a:gd name="T45" fmla="*/ 298679668 h 132"/>
                <a:gd name="T46" fmla="*/ 194158773 w 117"/>
                <a:gd name="T47" fmla="*/ 274502041 h 132"/>
                <a:gd name="T48" fmla="*/ 201363478 w 117"/>
                <a:gd name="T49" fmla="*/ 263269210 h 132"/>
                <a:gd name="T50" fmla="*/ 203107300 w 117"/>
                <a:gd name="T51" fmla="*/ 263269210 h 132"/>
                <a:gd name="T52" fmla="*/ 133659496 w 117"/>
                <a:gd name="T53" fmla="*/ 0 h 132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117" h="132">
                  <a:moveTo>
                    <a:pt x="75" y="0"/>
                  </a:moveTo>
                  <a:lnTo>
                    <a:pt x="0" y="25"/>
                  </a:lnTo>
                  <a:lnTo>
                    <a:pt x="3" y="26"/>
                  </a:lnTo>
                  <a:lnTo>
                    <a:pt x="14" y="29"/>
                  </a:lnTo>
                  <a:lnTo>
                    <a:pt x="29" y="36"/>
                  </a:lnTo>
                  <a:lnTo>
                    <a:pt x="46" y="47"/>
                  </a:lnTo>
                  <a:lnTo>
                    <a:pt x="66" y="62"/>
                  </a:lnTo>
                  <a:lnTo>
                    <a:pt x="84" y="80"/>
                  </a:lnTo>
                  <a:lnTo>
                    <a:pt x="102" y="103"/>
                  </a:lnTo>
                  <a:lnTo>
                    <a:pt x="116" y="132"/>
                  </a:lnTo>
                  <a:lnTo>
                    <a:pt x="117" y="120"/>
                  </a:lnTo>
                  <a:lnTo>
                    <a:pt x="115" y="107"/>
                  </a:lnTo>
                  <a:lnTo>
                    <a:pt x="108" y="90"/>
                  </a:lnTo>
                  <a:lnTo>
                    <a:pt x="99" y="74"/>
                  </a:lnTo>
                  <a:lnTo>
                    <a:pt x="89" y="58"/>
                  </a:lnTo>
                  <a:lnTo>
                    <a:pt x="78" y="45"/>
                  </a:lnTo>
                  <a:lnTo>
                    <a:pt x="67" y="36"/>
                  </a:lnTo>
                  <a:lnTo>
                    <a:pt x="58" y="32"/>
                  </a:lnTo>
                  <a:lnTo>
                    <a:pt x="69" y="29"/>
                  </a:lnTo>
                  <a:lnTo>
                    <a:pt x="79" y="28"/>
                  </a:lnTo>
                  <a:lnTo>
                    <a:pt x="89" y="26"/>
                  </a:lnTo>
                  <a:lnTo>
                    <a:pt x="98" y="25"/>
                  </a:lnTo>
                  <a:lnTo>
                    <a:pt x="105" y="24"/>
                  </a:lnTo>
                  <a:lnTo>
                    <a:pt x="109" y="22"/>
                  </a:lnTo>
                  <a:lnTo>
                    <a:pt x="113" y="21"/>
                  </a:lnTo>
                  <a:lnTo>
                    <a:pt x="114" y="21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" name="Freeform 15"/>
            <p:cNvSpPr>
              <a:spLocks/>
            </p:cNvSpPr>
            <p:nvPr userDrawn="1"/>
          </p:nvSpPr>
          <p:spPr bwMode="ltGray">
            <a:xfrm rot="373331" flipH="1">
              <a:off x="799" y="2979"/>
              <a:ext cx="87" cy="274"/>
            </a:xfrm>
            <a:custGeom>
              <a:avLst/>
              <a:gdLst>
                <a:gd name="T0" fmla="*/ 46235367 w 29"/>
                <a:gd name="T1" fmla="*/ 0 h 77"/>
                <a:gd name="T2" fmla="*/ 36669429 w 29"/>
                <a:gd name="T3" fmla="*/ 0 h 77"/>
                <a:gd name="T4" fmla="*/ 25509168 w 29"/>
                <a:gd name="T5" fmla="*/ 57897791 h 77"/>
                <a:gd name="T6" fmla="*/ 14348907 w 29"/>
                <a:gd name="T7" fmla="*/ 132196364 h 77"/>
                <a:gd name="T8" fmla="*/ 6377292 w 29"/>
                <a:gd name="T9" fmla="*/ 280302203 h 77"/>
                <a:gd name="T10" fmla="*/ 1594323 w 29"/>
                <a:gd name="T11" fmla="*/ 441392116 h 77"/>
                <a:gd name="T12" fmla="*/ 0 w 29"/>
                <a:gd name="T13" fmla="*/ 647519711 h 77"/>
                <a:gd name="T14" fmla="*/ 4782969 w 29"/>
                <a:gd name="T15" fmla="*/ 882806528 h 77"/>
                <a:gd name="T16" fmla="*/ 17537553 w 29"/>
                <a:gd name="T17" fmla="*/ 1129253633 h 77"/>
                <a:gd name="T18" fmla="*/ 23914845 w 29"/>
                <a:gd name="T19" fmla="*/ 779615054 h 77"/>
                <a:gd name="T20" fmla="*/ 30292137 w 29"/>
                <a:gd name="T21" fmla="*/ 544329820 h 77"/>
                <a:gd name="T22" fmla="*/ 36669429 w 29"/>
                <a:gd name="T23" fmla="*/ 321925393 h 77"/>
                <a:gd name="T24" fmla="*/ 46235367 w 29"/>
                <a:gd name="T25" fmla="*/ 0 h 7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9" h="77">
                  <a:moveTo>
                    <a:pt x="29" y="0"/>
                  </a:moveTo>
                  <a:lnTo>
                    <a:pt x="23" y="0"/>
                  </a:lnTo>
                  <a:lnTo>
                    <a:pt x="16" y="4"/>
                  </a:lnTo>
                  <a:lnTo>
                    <a:pt x="9" y="9"/>
                  </a:lnTo>
                  <a:lnTo>
                    <a:pt x="4" y="19"/>
                  </a:lnTo>
                  <a:lnTo>
                    <a:pt x="1" y="30"/>
                  </a:lnTo>
                  <a:lnTo>
                    <a:pt x="0" y="44"/>
                  </a:lnTo>
                  <a:lnTo>
                    <a:pt x="3" y="60"/>
                  </a:lnTo>
                  <a:lnTo>
                    <a:pt x="11" y="77"/>
                  </a:lnTo>
                  <a:lnTo>
                    <a:pt x="15" y="53"/>
                  </a:lnTo>
                  <a:lnTo>
                    <a:pt x="19" y="37"/>
                  </a:lnTo>
                  <a:lnTo>
                    <a:pt x="23" y="22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1" name="Freeform 16"/>
            <p:cNvSpPr>
              <a:spLocks/>
            </p:cNvSpPr>
            <p:nvPr userDrawn="1"/>
          </p:nvSpPr>
          <p:spPr bwMode="ltGray">
            <a:xfrm>
              <a:off x="1190" y="3273"/>
              <a:ext cx="1108" cy="1047"/>
            </a:xfrm>
            <a:custGeom>
              <a:avLst/>
              <a:gdLst>
                <a:gd name="T0" fmla="*/ 784 w 1108"/>
                <a:gd name="T1" fmla="*/ 1047 h 1047"/>
                <a:gd name="T2" fmla="*/ 692 w 1108"/>
                <a:gd name="T3" fmla="*/ 1011 h 1047"/>
                <a:gd name="T4" fmla="*/ 607 w 1108"/>
                <a:gd name="T5" fmla="*/ 945 h 1047"/>
                <a:gd name="T6" fmla="*/ 517 w 1108"/>
                <a:gd name="T7" fmla="*/ 861 h 1047"/>
                <a:gd name="T8" fmla="*/ 432 w 1108"/>
                <a:gd name="T9" fmla="*/ 776 h 1047"/>
                <a:gd name="T10" fmla="*/ 350 w 1108"/>
                <a:gd name="T11" fmla="*/ 677 h 1047"/>
                <a:gd name="T12" fmla="*/ 266 w 1108"/>
                <a:gd name="T13" fmla="*/ 563 h 1047"/>
                <a:gd name="T14" fmla="*/ 188 w 1108"/>
                <a:gd name="T15" fmla="*/ 447 h 1047"/>
                <a:gd name="T16" fmla="*/ 122 w 1108"/>
                <a:gd name="T17" fmla="*/ 325 h 1047"/>
                <a:gd name="T18" fmla="*/ 65 w 1108"/>
                <a:gd name="T19" fmla="*/ 211 h 1047"/>
                <a:gd name="T20" fmla="*/ 21 w 1108"/>
                <a:gd name="T21" fmla="*/ 101 h 1047"/>
                <a:gd name="T22" fmla="*/ 0 w 1108"/>
                <a:gd name="T23" fmla="*/ 0 h 1047"/>
                <a:gd name="T24" fmla="*/ 109 w 1108"/>
                <a:gd name="T25" fmla="*/ 217 h 1047"/>
                <a:gd name="T26" fmla="*/ 209 w 1108"/>
                <a:gd name="T27" fmla="*/ 378 h 1047"/>
                <a:gd name="T28" fmla="*/ 294 w 1108"/>
                <a:gd name="T29" fmla="*/ 500 h 1047"/>
                <a:gd name="T30" fmla="*/ 373 w 1108"/>
                <a:gd name="T31" fmla="*/ 590 h 1047"/>
                <a:gd name="T32" fmla="*/ 441 w 1108"/>
                <a:gd name="T33" fmla="*/ 661 h 1047"/>
                <a:gd name="T34" fmla="*/ 506 w 1108"/>
                <a:gd name="T35" fmla="*/ 713 h 1047"/>
                <a:gd name="T36" fmla="*/ 564 w 1108"/>
                <a:gd name="T37" fmla="*/ 754 h 1047"/>
                <a:gd name="T38" fmla="*/ 620 w 1108"/>
                <a:gd name="T39" fmla="*/ 801 h 1047"/>
                <a:gd name="T40" fmla="*/ 754 w 1108"/>
                <a:gd name="T41" fmla="*/ 899 h 1047"/>
                <a:gd name="T42" fmla="*/ 925 w 1108"/>
                <a:gd name="T43" fmla="*/ 977 h 1047"/>
                <a:gd name="T44" fmla="*/ 1108 w 1108"/>
                <a:gd name="T45" fmla="*/ 1047 h 1047"/>
                <a:gd name="T46" fmla="*/ 784 w 1108"/>
                <a:gd name="T47" fmla="*/ 1047 h 1047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1108" h="1047">
                  <a:moveTo>
                    <a:pt x="784" y="1047"/>
                  </a:moveTo>
                  <a:lnTo>
                    <a:pt x="692" y="1011"/>
                  </a:lnTo>
                  <a:lnTo>
                    <a:pt x="607" y="945"/>
                  </a:lnTo>
                  <a:lnTo>
                    <a:pt x="517" y="861"/>
                  </a:lnTo>
                  <a:lnTo>
                    <a:pt x="432" y="776"/>
                  </a:lnTo>
                  <a:lnTo>
                    <a:pt x="350" y="677"/>
                  </a:lnTo>
                  <a:lnTo>
                    <a:pt x="266" y="563"/>
                  </a:lnTo>
                  <a:lnTo>
                    <a:pt x="188" y="447"/>
                  </a:lnTo>
                  <a:lnTo>
                    <a:pt x="122" y="325"/>
                  </a:lnTo>
                  <a:lnTo>
                    <a:pt x="65" y="211"/>
                  </a:lnTo>
                  <a:lnTo>
                    <a:pt x="21" y="101"/>
                  </a:lnTo>
                  <a:lnTo>
                    <a:pt x="0" y="0"/>
                  </a:lnTo>
                  <a:lnTo>
                    <a:pt x="109" y="217"/>
                  </a:lnTo>
                  <a:lnTo>
                    <a:pt x="209" y="378"/>
                  </a:lnTo>
                  <a:lnTo>
                    <a:pt x="294" y="500"/>
                  </a:lnTo>
                  <a:lnTo>
                    <a:pt x="373" y="590"/>
                  </a:lnTo>
                  <a:lnTo>
                    <a:pt x="441" y="661"/>
                  </a:lnTo>
                  <a:lnTo>
                    <a:pt x="506" y="713"/>
                  </a:lnTo>
                  <a:lnTo>
                    <a:pt x="564" y="754"/>
                  </a:lnTo>
                  <a:lnTo>
                    <a:pt x="620" y="801"/>
                  </a:lnTo>
                  <a:lnTo>
                    <a:pt x="754" y="899"/>
                  </a:lnTo>
                  <a:lnTo>
                    <a:pt x="925" y="977"/>
                  </a:lnTo>
                  <a:lnTo>
                    <a:pt x="1108" y="1047"/>
                  </a:lnTo>
                  <a:lnTo>
                    <a:pt x="784" y="1047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grpSp>
          <p:nvGrpSpPr>
            <p:cNvPr id="12" name="Group 17"/>
            <p:cNvGrpSpPr>
              <a:grpSpLocks/>
            </p:cNvGrpSpPr>
            <p:nvPr userDrawn="1"/>
          </p:nvGrpSpPr>
          <p:grpSpPr bwMode="auto">
            <a:xfrm rot="3220060">
              <a:off x="2631" y="754"/>
              <a:ext cx="569" cy="637"/>
              <a:chOff x="1727" y="866"/>
              <a:chExt cx="129" cy="157"/>
            </a:xfrm>
          </p:grpSpPr>
          <p:sp>
            <p:nvSpPr>
              <p:cNvPr id="36" name="Freeform 18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0 w 83"/>
                  <a:gd name="T1" fmla="*/ 1 h 117"/>
                  <a:gd name="T2" fmla="*/ 0 w 83"/>
                  <a:gd name="T3" fmla="*/ 0 h 117"/>
                  <a:gd name="T4" fmla="*/ 0 w 83"/>
                  <a:gd name="T5" fmla="*/ 1 h 117"/>
                  <a:gd name="T6" fmla="*/ 0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37" name="Freeform 19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 h 98"/>
                  <a:gd name="T2" fmla="*/ 1 w 140"/>
                  <a:gd name="T3" fmla="*/ 0 h 98"/>
                  <a:gd name="T4" fmla="*/ 1 w 140"/>
                  <a:gd name="T5" fmla="*/ 1 h 98"/>
                  <a:gd name="T6" fmla="*/ 0 w 140"/>
                  <a:gd name="T7" fmla="*/ 1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38" name="Freeform 20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 w 145"/>
                  <a:gd name="T3" fmla="*/ 0 h 49"/>
                  <a:gd name="T4" fmla="*/ 1 w 145"/>
                  <a:gd name="T5" fmla="*/ 1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3" name="Group 21"/>
            <p:cNvGrpSpPr>
              <a:grpSpLocks/>
            </p:cNvGrpSpPr>
            <p:nvPr userDrawn="1"/>
          </p:nvGrpSpPr>
          <p:grpSpPr bwMode="auto">
            <a:xfrm rot="-6691250">
              <a:off x="3637" y="132"/>
              <a:ext cx="356" cy="607"/>
              <a:chOff x="1727" y="866"/>
              <a:chExt cx="129" cy="157"/>
            </a:xfrm>
          </p:grpSpPr>
          <p:sp>
            <p:nvSpPr>
              <p:cNvPr id="33" name="Freeform 22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0 w 83"/>
                  <a:gd name="T1" fmla="*/ 1 h 117"/>
                  <a:gd name="T2" fmla="*/ 0 w 83"/>
                  <a:gd name="T3" fmla="*/ 0 h 117"/>
                  <a:gd name="T4" fmla="*/ 0 w 83"/>
                  <a:gd name="T5" fmla="*/ 1 h 117"/>
                  <a:gd name="T6" fmla="*/ 0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34" name="Freeform 23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 h 98"/>
                  <a:gd name="T2" fmla="*/ 1 w 140"/>
                  <a:gd name="T3" fmla="*/ 0 h 98"/>
                  <a:gd name="T4" fmla="*/ 1 w 140"/>
                  <a:gd name="T5" fmla="*/ 1 h 98"/>
                  <a:gd name="T6" fmla="*/ 0 w 140"/>
                  <a:gd name="T7" fmla="*/ 1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35" name="Freeform 24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 w 145"/>
                  <a:gd name="T3" fmla="*/ 0 h 49"/>
                  <a:gd name="T4" fmla="*/ 1 w 145"/>
                  <a:gd name="T5" fmla="*/ 1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4" name="Group 25"/>
            <p:cNvGrpSpPr>
              <a:grpSpLocks/>
            </p:cNvGrpSpPr>
            <p:nvPr userDrawn="1"/>
          </p:nvGrpSpPr>
          <p:grpSpPr bwMode="auto">
            <a:xfrm rot="8524840">
              <a:off x="668" y="3321"/>
              <a:ext cx="501" cy="502"/>
              <a:chOff x="1727" y="866"/>
              <a:chExt cx="129" cy="157"/>
            </a:xfrm>
          </p:grpSpPr>
          <p:sp>
            <p:nvSpPr>
              <p:cNvPr id="30" name="Freeform 26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0 w 83"/>
                  <a:gd name="T1" fmla="*/ 1 h 117"/>
                  <a:gd name="T2" fmla="*/ 0 w 83"/>
                  <a:gd name="T3" fmla="*/ 0 h 117"/>
                  <a:gd name="T4" fmla="*/ 0 w 83"/>
                  <a:gd name="T5" fmla="*/ 1 h 117"/>
                  <a:gd name="T6" fmla="*/ 0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31" name="Freeform 27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 h 98"/>
                  <a:gd name="T2" fmla="*/ 1 w 140"/>
                  <a:gd name="T3" fmla="*/ 0 h 98"/>
                  <a:gd name="T4" fmla="*/ 1 w 140"/>
                  <a:gd name="T5" fmla="*/ 1 h 98"/>
                  <a:gd name="T6" fmla="*/ 0 w 140"/>
                  <a:gd name="T7" fmla="*/ 1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32" name="Freeform 28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 w 145"/>
                  <a:gd name="T3" fmla="*/ 0 h 49"/>
                  <a:gd name="T4" fmla="*/ 1 w 145"/>
                  <a:gd name="T5" fmla="*/ 1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5" name="Group 29"/>
            <p:cNvGrpSpPr>
              <a:grpSpLocks/>
            </p:cNvGrpSpPr>
            <p:nvPr userDrawn="1"/>
          </p:nvGrpSpPr>
          <p:grpSpPr bwMode="auto">
            <a:xfrm rot="4106450" flipH="1">
              <a:off x="393" y="262"/>
              <a:ext cx="709" cy="892"/>
              <a:chOff x="1727" y="866"/>
              <a:chExt cx="129" cy="157"/>
            </a:xfrm>
          </p:grpSpPr>
          <p:sp>
            <p:nvSpPr>
              <p:cNvPr id="27" name="Freeform 30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0 w 83"/>
                  <a:gd name="T1" fmla="*/ 1 h 117"/>
                  <a:gd name="T2" fmla="*/ 0 w 83"/>
                  <a:gd name="T3" fmla="*/ 0 h 117"/>
                  <a:gd name="T4" fmla="*/ 0 w 83"/>
                  <a:gd name="T5" fmla="*/ 1 h 117"/>
                  <a:gd name="T6" fmla="*/ 0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8" name="Freeform 31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 h 98"/>
                  <a:gd name="T2" fmla="*/ 1 w 140"/>
                  <a:gd name="T3" fmla="*/ 0 h 98"/>
                  <a:gd name="T4" fmla="*/ 1 w 140"/>
                  <a:gd name="T5" fmla="*/ 1 h 98"/>
                  <a:gd name="T6" fmla="*/ 0 w 140"/>
                  <a:gd name="T7" fmla="*/ 1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9" name="Freeform 32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 w 145"/>
                  <a:gd name="T3" fmla="*/ 0 h 49"/>
                  <a:gd name="T4" fmla="*/ 1 w 145"/>
                  <a:gd name="T5" fmla="*/ 1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6" name="Group 33"/>
            <p:cNvGrpSpPr>
              <a:grpSpLocks/>
            </p:cNvGrpSpPr>
            <p:nvPr userDrawn="1"/>
          </p:nvGrpSpPr>
          <p:grpSpPr bwMode="auto">
            <a:xfrm rot="10015322" flipH="1">
              <a:off x="4625" y="2382"/>
              <a:ext cx="709" cy="892"/>
              <a:chOff x="1727" y="866"/>
              <a:chExt cx="129" cy="157"/>
            </a:xfrm>
          </p:grpSpPr>
          <p:sp>
            <p:nvSpPr>
              <p:cNvPr id="24" name="Freeform 34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0 w 83"/>
                  <a:gd name="T1" fmla="*/ 1 h 117"/>
                  <a:gd name="T2" fmla="*/ 0 w 83"/>
                  <a:gd name="T3" fmla="*/ 0 h 117"/>
                  <a:gd name="T4" fmla="*/ 0 w 83"/>
                  <a:gd name="T5" fmla="*/ 1 h 117"/>
                  <a:gd name="T6" fmla="*/ 0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5" name="Freeform 35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 h 98"/>
                  <a:gd name="T2" fmla="*/ 1 w 140"/>
                  <a:gd name="T3" fmla="*/ 0 h 98"/>
                  <a:gd name="T4" fmla="*/ 1 w 140"/>
                  <a:gd name="T5" fmla="*/ 1 h 98"/>
                  <a:gd name="T6" fmla="*/ 0 w 140"/>
                  <a:gd name="T7" fmla="*/ 1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6" name="Freeform 36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 w 145"/>
                  <a:gd name="T3" fmla="*/ 0 h 49"/>
                  <a:gd name="T4" fmla="*/ 1 w 145"/>
                  <a:gd name="T5" fmla="*/ 1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7" name="Freeform 37"/>
            <p:cNvSpPr>
              <a:spLocks/>
            </p:cNvSpPr>
            <p:nvPr userDrawn="1"/>
          </p:nvSpPr>
          <p:spPr bwMode="ltGray">
            <a:xfrm>
              <a:off x="1217" y="2"/>
              <a:ext cx="862" cy="886"/>
            </a:xfrm>
            <a:custGeom>
              <a:avLst/>
              <a:gdLst>
                <a:gd name="T0" fmla="*/ 0 w 862"/>
                <a:gd name="T1" fmla="*/ 0 h 886"/>
                <a:gd name="T2" fmla="*/ 6 w 862"/>
                <a:gd name="T3" fmla="*/ 107 h 886"/>
                <a:gd name="T4" fmla="*/ 37 w 862"/>
                <a:gd name="T5" fmla="*/ 262 h 886"/>
                <a:gd name="T6" fmla="*/ 83 w 862"/>
                <a:gd name="T7" fmla="*/ 410 h 886"/>
                <a:gd name="T8" fmla="*/ 149 w 862"/>
                <a:gd name="T9" fmla="*/ 546 h 886"/>
                <a:gd name="T10" fmla="*/ 237 w 862"/>
                <a:gd name="T11" fmla="*/ 666 h 886"/>
                <a:gd name="T12" fmla="*/ 338 w 862"/>
                <a:gd name="T13" fmla="*/ 764 h 886"/>
                <a:gd name="T14" fmla="*/ 450 w 862"/>
                <a:gd name="T15" fmla="*/ 838 h 886"/>
                <a:gd name="T16" fmla="*/ 579 w 862"/>
                <a:gd name="T17" fmla="*/ 879 h 886"/>
                <a:gd name="T18" fmla="*/ 714 w 862"/>
                <a:gd name="T19" fmla="*/ 886 h 886"/>
                <a:gd name="T20" fmla="*/ 862 w 862"/>
                <a:gd name="T21" fmla="*/ 851 h 886"/>
                <a:gd name="T22" fmla="*/ 784 w 862"/>
                <a:gd name="T23" fmla="*/ 856 h 886"/>
                <a:gd name="T24" fmla="*/ 700 w 862"/>
                <a:gd name="T25" fmla="*/ 835 h 886"/>
                <a:gd name="T26" fmla="*/ 621 w 862"/>
                <a:gd name="T27" fmla="*/ 794 h 886"/>
                <a:gd name="T28" fmla="*/ 542 w 862"/>
                <a:gd name="T29" fmla="*/ 728 h 886"/>
                <a:gd name="T30" fmla="*/ 466 w 862"/>
                <a:gd name="T31" fmla="*/ 649 h 886"/>
                <a:gd name="T32" fmla="*/ 397 w 862"/>
                <a:gd name="T33" fmla="*/ 557 h 886"/>
                <a:gd name="T34" fmla="*/ 334 w 862"/>
                <a:gd name="T35" fmla="*/ 454 h 886"/>
                <a:gd name="T36" fmla="*/ 279 w 862"/>
                <a:gd name="T37" fmla="*/ 339 h 886"/>
                <a:gd name="T38" fmla="*/ 238 w 862"/>
                <a:gd name="T39" fmla="*/ 225 h 886"/>
                <a:gd name="T40" fmla="*/ 205 w 862"/>
                <a:gd name="T41" fmla="*/ 105 h 886"/>
                <a:gd name="T42" fmla="*/ 184 w 862"/>
                <a:gd name="T43" fmla="*/ 3 h 88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862" h="886">
                  <a:moveTo>
                    <a:pt x="0" y="0"/>
                  </a:moveTo>
                  <a:lnTo>
                    <a:pt x="6" y="107"/>
                  </a:lnTo>
                  <a:lnTo>
                    <a:pt x="37" y="262"/>
                  </a:lnTo>
                  <a:lnTo>
                    <a:pt x="83" y="410"/>
                  </a:lnTo>
                  <a:lnTo>
                    <a:pt x="149" y="546"/>
                  </a:lnTo>
                  <a:lnTo>
                    <a:pt x="237" y="666"/>
                  </a:lnTo>
                  <a:lnTo>
                    <a:pt x="338" y="764"/>
                  </a:lnTo>
                  <a:lnTo>
                    <a:pt x="450" y="838"/>
                  </a:lnTo>
                  <a:lnTo>
                    <a:pt x="579" y="879"/>
                  </a:lnTo>
                  <a:lnTo>
                    <a:pt x="714" y="886"/>
                  </a:lnTo>
                  <a:lnTo>
                    <a:pt x="862" y="851"/>
                  </a:lnTo>
                  <a:lnTo>
                    <a:pt x="784" y="856"/>
                  </a:lnTo>
                  <a:lnTo>
                    <a:pt x="700" y="835"/>
                  </a:lnTo>
                  <a:lnTo>
                    <a:pt x="621" y="794"/>
                  </a:lnTo>
                  <a:lnTo>
                    <a:pt x="542" y="728"/>
                  </a:lnTo>
                  <a:lnTo>
                    <a:pt x="466" y="649"/>
                  </a:lnTo>
                  <a:lnTo>
                    <a:pt x="397" y="557"/>
                  </a:lnTo>
                  <a:lnTo>
                    <a:pt x="334" y="454"/>
                  </a:lnTo>
                  <a:lnTo>
                    <a:pt x="279" y="339"/>
                  </a:lnTo>
                  <a:lnTo>
                    <a:pt x="238" y="225"/>
                  </a:lnTo>
                  <a:lnTo>
                    <a:pt x="205" y="105"/>
                  </a:lnTo>
                  <a:lnTo>
                    <a:pt x="184" y="3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8" name="Freeform 38"/>
            <p:cNvSpPr>
              <a:spLocks/>
            </p:cNvSpPr>
            <p:nvPr userDrawn="1"/>
          </p:nvSpPr>
          <p:spPr bwMode="ltGray">
            <a:xfrm rot="9832527" flipV="1">
              <a:off x="2158" y="102"/>
              <a:ext cx="681" cy="593"/>
            </a:xfrm>
            <a:custGeom>
              <a:avLst/>
              <a:gdLst>
                <a:gd name="T0" fmla="*/ 0 w 257"/>
                <a:gd name="T1" fmla="*/ 0 h 237"/>
                <a:gd name="T2" fmla="*/ 0 w 257"/>
                <a:gd name="T3" fmla="*/ 3797519 h 237"/>
                <a:gd name="T4" fmla="*/ 952995 w 257"/>
                <a:gd name="T5" fmla="*/ 7530207 h 237"/>
                <a:gd name="T6" fmla="*/ 1893206 w 257"/>
                <a:gd name="T7" fmla="*/ 11308050 h 237"/>
                <a:gd name="T8" fmla="*/ 3485541 w 257"/>
                <a:gd name="T9" fmla="*/ 14752424 h 237"/>
                <a:gd name="T10" fmla="*/ 5750576 w 257"/>
                <a:gd name="T11" fmla="*/ 17953671 h 237"/>
                <a:gd name="T12" fmla="*/ 8636111 w 257"/>
                <a:gd name="T13" fmla="*/ 21244493 h 237"/>
                <a:gd name="T14" fmla="*/ 12114449 w 257"/>
                <a:gd name="T15" fmla="*/ 24253532 h 237"/>
                <a:gd name="T16" fmla="*/ 16197018 w 257"/>
                <a:gd name="T17" fmla="*/ 26783616 h 237"/>
                <a:gd name="T18" fmla="*/ 21350455 w 257"/>
                <a:gd name="T19" fmla="*/ 29217325 h 237"/>
                <a:gd name="T20" fmla="*/ 27307946 w 257"/>
                <a:gd name="T21" fmla="*/ 31303021 h 237"/>
                <a:gd name="T22" fmla="*/ 33690551 w 257"/>
                <a:gd name="T23" fmla="*/ 32987091 h 237"/>
                <a:gd name="T24" fmla="*/ 41556136 w 257"/>
                <a:gd name="T25" fmla="*/ 34317591 h 237"/>
                <a:gd name="T26" fmla="*/ 50191314 w 257"/>
                <a:gd name="T27" fmla="*/ 35228163 h 237"/>
                <a:gd name="T28" fmla="*/ 59697976 w 257"/>
                <a:gd name="T29" fmla="*/ 35709582 h 237"/>
                <a:gd name="T30" fmla="*/ 69867640 w 257"/>
                <a:gd name="T31" fmla="*/ 35515498 h 237"/>
                <a:gd name="T32" fmla="*/ 81628992 w 257"/>
                <a:gd name="T33" fmla="*/ 34921182 h 237"/>
                <a:gd name="T34" fmla="*/ 71181952 w 257"/>
                <a:gd name="T35" fmla="*/ 34189893 h 237"/>
                <a:gd name="T36" fmla="*/ 61950822 w 257"/>
                <a:gd name="T37" fmla="*/ 33114161 h 237"/>
                <a:gd name="T38" fmla="*/ 53915263 w 257"/>
                <a:gd name="T39" fmla="*/ 31911559 h 237"/>
                <a:gd name="T40" fmla="*/ 46983626 w 257"/>
                <a:gd name="T41" fmla="*/ 30707579 h 237"/>
                <a:gd name="T42" fmla="*/ 40620497 w 257"/>
                <a:gd name="T43" fmla="*/ 29092640 h 237"/>
                <a:gd name="T44" fmla="*/ 35583758 w 257"/>
                <a:gd name="T45" fmla="*/ 27382813 h 237"/>
                <a:gd name="T46" fmla="*/ 30805655 w 257"/>
                <a:gd name="T47" fmla="*/ 25456179 h 237"/>
                <a:gd name="T48" fmla="*/ 26729181 w 257"/>
                <a:gd name="T49" fmla="*/ 23370633 h 237"/>
                <a:gd name="T50" fmla="*/ 22884014 w 257"/>
                <a:gd name="T51" fmla="*/ 21244493 h 237"/>
                <a:gd name="T52" fmla="*/ 19405620 w 257"/>
                <a:gd name="T53" fmla="*/ 18841404 h 237"/>
                <a:gd name="T54" fmla="*/ 16552222 w 257"/>
                <a:gd name="T55" fmla="*/ 16147167 h 237"/>
                <a:gd name="T56" fmla="*/ 13655597 w 257"/>
                <a:gd name="T57" fmla="*/ 13234496 h 237"/>
                <a:gd name="T58" fmla="*/ 10446892 w 257"/>
                <a:gd name="T59" fmla="*/ 10417078 h 237"/>
                <a:gd name="T60" fmla="*/ 7323413 w 257"/>
                <a:gd name="T61" fmla="*/ 7098648 h 237"/>
                <a:gd name="T62" fmla="*/ 3837893 w 257"/>
                <a:gd name="T63" fmla="*/ 3605115 h 237"/>
                <a:gd name="T64" fmla="*/ 0 w 257"/>
                <a:gd name="T65" fmla="*/ 0 h 2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57" h="237">
                  <a:moveTo>
                    <a:pt x="0" y="0"/>
                  </a:moveTo>
                  <a:lnTo>
                    <a:pt x="0" y="25"/>
                  </a:lnTo>
                  <a:lnTo>
                    <a:pt x="3" y="50"/>
                  </a:lnTo>
                  <a:lnTo>
                    <a:pt x="6" y="75"/>
                  </a:lnTo>
                  <a:lnTo>
                    <a:pt x="11" y="98"/>
                  </a:lnTo>
                  <a:lnTo>
                    <a:pt x="18" y="119"/>
                  </a:lnTo>
                  <a:lnTo>
                    <a:pt x="27" y="141"/>
                  </a:lnTo>
                  <a:lnTo>
                    <a:pt x="38" y="161"/>
                  </a:lnTo>
                  <a:lnTo>
                    <a:pt x="51" y="178"/>
                  </a:lnTo>
                  <a:lnTo>
                    <a:pt x="67" y="194"/>
                  </a:lnTo>
                  <a:lnTo>
                    <a:pt x="86" y="208"/>
                  </a:lnTo>
                  <a:lnTo>
                    <a:pt x="106" y="219"/>
                  </a:lnTo>
                  <a:lnTo>
                    <a:pt x="131" y="228"/>
                  </a:lnTo>
                  <a:lnTo>
                    <a:pt x="158" y="234"/>
                  </a:lnTo>
                  <a:lnTo>
                    <a:pt x="188" y="237"/>
                  </a:lnTo>
                  <a:lnTo>
                    <a:pt x="220" y="236"/>
                  </a:lnTo>
                  <a:lnTo>
                    <a:pt x="257" y="232"/>
                  </a:lnTo>
                  <a:lnTo>
                    <a:pt x="224" y="227"/>
                  </a:lnTo>
                  <a:lnTo>
                    <a:pt x="195" y="220"/>
                  </a:lnTo>
                  <a:lnTo>
                    <a:pt x="170" y="212"/>
                  </a:lnTo>
                  <a:lnTo>
                    <a:pt x="148" y="204"/>
                  </a:lnTo>
                  <a:lnTo>
                    <a:pt x="128" y="193"/>
                  </a:lnTo>
                  <a:lnTo>
                    <a:pt x="112" y="182"/>
                  </a:lnTo>
                  <a:lnTo>
                    <a:pt x="97" y="169"/>
                  </a:lnTo>
                  <a:lnTo>
                    <a:pt x="84" y="155"/>
                  </a:lnTo>
                  <a:lnTo>
                    <a:pt x="72" y="141"/>
                  </a:lnTo>
                  <a:lnTo>
                    <a:pt x="61" y="125"/>
                  </a:lnTo>
                  <a:lnTo>
                    <a:pt x="52" y="107"/>
                  </a:lnTo>
                  <a:lnTo>
                    <a:pt x="43" y="88"/>
                  </a:lnTo>
                  <a:lnTo>
                    <a:pt x="33" y="69"/>
                  </a:lnTo>
                  <a:lnTo>
                    <a:pt x="23" y="47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9" name="Freeform 39"/>
            <p:cNvSpPr>
              <a:spLocks/>
            </p:cNvSpPr>
            <p:nvPr userDrawn="1"/>
          </p:nvSpPr>
          <p:spPr bwMode="ltGray">
            <a:xfrm rot="9832527" flipV="1">
              <a:off x="1997" y="858"/>
              <a:ext cx="330" cy="278"/>
            </a:xfrm>
            <a:custGeom>
              <a:avLst/>
              <a:gdLst>
                <a:gd name="T0" fmla="*/ 25893517 w 124"/>
                <a:gd name="T1" fmla="*/ 0 h 110"/>
                <a:gd name="T2" fmla="*/ 41644986 w 124"/>
                <a:gd name="T3" fmla="*/ 18539838 h 110"/>
                <a:gd name="T4" fmla="*/ 40258677 w 124"/>
                <a:gd name="T5" fmla="*/ 18325179 h 110"/>
                <a:gd name="T6" fmla="*/ 35945769 w 124"/>
                <a:gd name="T7" fmla="*/ 17997113 h 110"/>
                <a:gd name="T8" fmla="*/ 29919426 w 124"/>
                <a:gd name="T9" fmla="*/ 17303261 h 110"/>
                <a:gd name="T10" fmla="*/ 22861378 w 124"/>
                <a:gd name="T11" fmla="*/ 16975175 h 110"/>
                <a:gd name="T12" fmla="*/ 15127503 w 124"/>
                <a:gd name="T13" fmla="*/ 16625449 h 110"/>
                <a:gd name="T14" fmla="*/ 8444013 w 124"/>
                <a:gd name="T15" fmla="*/ 16848756 h 110"/>
                <a:gd name="T16" fmla="*/ 3027236 w 124"/>
                <a:gd name="T17" fmla="*/ 17517887 h 110"/>
                <a:gd name="T18" fmla="*/ 0 w 124"/>
                <a:gd name="T19" fmla="*/ 18889531 h 110"/>
                <a:gd name="T20" fmla="*/ 1373771 w 124"/>
                <a:gd name="T21" fmla="*/ 16848756 h 110"/>
                <a:gd name="T22" fmla="*/ 2659446 w 124"/>
                <a:gd name="T23" fmla="*/ 15284144 h 110"/>
                <a:gd name="T24" fmla="*/ 5396910 w 124"/>
                <a:gd name="T25" fmla="*/ 14052710 h 110"/>
                <a:gd name="T26" fmla="*/ 8444013 w 124"/>
                <a:gd name="T27" fmla="*/ 13029438 h 110"/>
                <a:gd name="T28" fmla="*/ 12100017 w 124"/>
                <a:gd name="T29" fmla="*/ 12362144 h 110"/>
                <a:gd name="T30" fmla="*/ 15789388 w 124"/>
                <a:gd name="T31" fmla="*/ 12139158 h 110"/>
                <a:gd name="T32" fmla="*/ 19814877 w 124"/>
                <a:gd name="T33" fmla="*/ 12139158 h 110"/>
                <a:gd name="T34" fmla="*/ 24233380 w 124"/>
                <a:gd name="T35" fmla="*/ 12701370 h 110"/>
                <a:gd name="T36" fmla="*/ 24466748 w 124"/>
                <a:gd name="T37" fmla="*/ 12139158 h 110"/>
                <a:gd name="T38" fmla="*/ 23471279 w 124"/>
                <a:gd name="T39" fmla="*/ 9640623 h 110"/>
                <a:gd name="T40" fmla="*/ 22471970 w 124"/>
                <a:gd name="T41" fmla="*/ 6527099 h 110"/>
                <a:gd name="T42" fmla="*/ 21810086 w 124"/>
                <a:gd name="T43" fmla="*/ 5155533 h 110"/>
                <a:gd name="T44" fmla="*/ 21205747 w 124"/>
                <a:gd name="T45" fmla="*/ 5155533 h 110"/>
                <a:gd name="T46" fmla="*/ 20443801 w 124"/>
                <a:gd name="T47" fmla="*/ 4942860 h 110"/>
                <a:gd name="T48" fmla="*/ 19814877 w 124"/>
                <a:gd name="T49" fmla="*/ 4488482 h 110"/>
                <a:gd name="T50" fmla="*/ 19210990 w 124"/>
                <a:gd name="T51" fmla="*/ 3954315 h 110"/>
                <a:gd name="T52" fmla="*/ 19210990 w 124"/>
                <a:gd name="T53" fmla="*/ 3251786 h 110"/>
                <a:gd name="T54" fmla="*/ 19814877 w 124"/>
                <a:gd name="T55" fmla="*/ 2360164 h 110"/>
                <a:gd name="T56" fmla="*/ 22185344 w 124"/>
                <a:gd name="T57" fmla="*/ 1371134 h 110"/>
                <a:gd name="T58" fmla="*/ 25893517 w 124"/>
                <a:gd name="T59" fmla="*/ 0 h 110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0" name="Freeform 40"/>
            <p:cNvSpPr>
              <a:spLocks/>
            </p:cNvSpPr>
            <p:nvPr userDrawn="1"/>
          </p:nvSpPr>
          <p:spPr bwMode="ltGray">
            <a:xfrm rot="9832527" flipV="1">
              <a:off x="2224" y="808"/>
              <a:ext cx="123" cy="233"/>
            </a:xfrm>
            <a:custGeom>
              <a:avLst/>
              <a:gdLst>
                <a:gd name="T0" fmla="*/ 11095405 w 46"/>
                <a:gd name="T1" fmla="*/ 0 h 94"/>
                <a:gd name="T2" fmla="*/ 7100071 w 46"/>
                <a:gd name="T3" fmla="*/ 5061541 h 94"/>
                <a:gd name="T4" fmla="*/ 5346880 w 46"/>
                <a:gd name="T5" fmla="*/ 8290760 h 94"/>
                <a:gd name="T6" fmla="*/ 3907143 w 46"/>
                <a:gd name="T7" fmla="*/ 10550751 h 94"/>
                <a:gd name="T8" fmla="*/ 0 w 46"/>
                <a:gd name="T9" fmla="*/ 12546160 h 94"/>
                <a:gd name="T10" fmla="*/ 4296422 w 46"/>
                <a:gd name="T11" fmla="*/ 11723474 h 94"/>
                <a:gd name="T12" fmla="*/ 8294604 w 46"/>
                <a:gd name="T13" fmla="*/ 10656490 h 94"/>
                <a:gd name="T14" fmla="*/ 11488259 w 46"/>
                <a:gd name="T15" fmla="*/ 9201391 h 94"/>
                <a:gd name="T16" fmla="*/ 14297092 w 46"/>
                <a:gd name="T17" fmla="*/ 7601523 h 94"/>
                <a:gd name="T18" fmla="*/ 16029884 w 46"/>
                <a:gd name="T19" fmla="*/ 5857080 h 94"/>
                <a:gd name="T20" fmla="*/ 16442276 w 46"/>
                <a:gd name="T21" fmla="*/ 3974249 h 94"/>
                <a:gd name="T22" fmla="*/ 14948153 w 46"/>
                <a:gd name="T23" fmla="*/ 1994919 h 94"/>
                <a:gd name="T24" fmla="*/ 11095405 w 46"/>
                <a:gd name="T25" fmla="*/ 0 h 9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1" name="Freeform 41"/>
            <p:cNvSpPr>
              <a:spLocks/>
            </p:cNvSpPr>
            <p:nvPr userDrawn="1"/>
          </p:nvSpPr>
          <p:spPr bwMode="ltGray">
            <a:xfrm>
              <a:off x="1603" y="0"/>
              <a:ext cx="124" cy="121"/>
            </a:xfrm>
            <a:custGeom>
              <a:avLst/>
              <a:gdLst>
                <a:gd name="T0" fmla="*/ 124 w 124"/>
                <a:gd name="T1" fmla="*/ 0 h 121"/>
                <a:gd name="T2" fmla="*/ 113 w 124"/>
                <a:gd name="T3" fmla="*/ 9 h 121"/>
                <a:gd name="T4" fmla="*/ 99 w 124"/>
                <a:gd name="T5" fmla="*/ 25 h 121"/>
                <a:gd name="T6" fmla="*/ 81 w 124"/>
                <a:gd name="T7" fmla="*/ 41 h 121"/>
                <a:gd name="T8" fmla="*/ 63 w 124"/>
                <a:gd name="T9" fmla="*/ 54 h 121"/>
                <a:gd name="T10" fmla="*/ 41 w 124"/>
                <a:gd name="T11" fmla="*/ 66 h 121"/>
                <a:gd name="T12" fmla="*/ 22 w 124"/>
                <a:gd name="T13" fmla="*/ 74 h 121"/>
                <a:gd name="T14" fmla="*/ 0 w 124"/>
                <a:gd name="T15" fmla="*/ 75 h 121"/>
                <a:gd name="T16" fmla="*/ 10 w 124"/>
                <a:gd name="T17" fmla="*/ 96 h 121"/>
                <a:gd name="T18" fmla="*/ 23 w 124"/>
                <a:gd name="T19" fmla="*/ 113 h 121"/>
                <a:gd name="T20" fmla="*/ 41 w 124"/>
                <a:gd name="T21" fmla="*/ 121 h 121"/>
                <a:gd name="T22" fmla="*/ 60 w 124"/>
                <a:gd name="T23" fmla="*/ 121 h 121"/>
                <a:gd name="T24" fmla="*/ 83 w 124"/>
                <a:gd name="T25" fmla="*/ 111 h 121"/>
                <a:gd name="T26" fmla="*/ 101 w 124"/>
                <a:gd name="T27" fmla="*/ 88 h 121"/>
                <a:gd name="T28" fmla="*/ 116 w 124"/>
                <a:gd name="T29" fmla="*/ 53 h 121"/>
                <a:gd name="T30" fmla="*/ 124 w 124"/>
                <a:gd name="T31" fmla="*/ 0 h 12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24" h="121">
                  <a:moveTo>
                    <a:pt x="124" y="0"/>
                  </a:moveTo>
                  <a:lnTo>
                    <a:pt x="113" y="9"/>
                  </a:lnTo>
                  <a:lnTo>
                    <a:pt x="99" y="25"/>
                  </a:lnTo>
                  <a:lnTo>
                    <a:pt x="81" y="41"/>
                  </a:lnTo>
                  <a:lnTo>
                    <a:pt x="63" y="54"/>
                  </a:lnTo>
                  <a:lnTo>
                    <a:pt x="41" y="66"/>
                  </a:lnTo>
                  <a:lnTo>
                    <a:pt x="22" y="74"/>
                  </a:lnTo>
                  <a:lnTo>
                    <a:pt x="0" y="75"/>
                  </a:lnTo>
                  <a:lnTo>
                    <a:pt x="10" y="96"/>
                  </a:lnTo>
                  <a:lnTo>
                    <a:pt x="23" y="113"/>
                  </a:lnTo>
                  <a:lnTo>
                    <a:pt x="41" y="121"/>
                  </a:lnTo>
                  <a:lnTo>
                    <a:pt x="60" y="121"/>
                  </a:lnTo>
                  <a:lnTo>
                    <a:pt x="83" y="111"/>
                  </a:lnTo>
                  <a:lnTo>
                    <a:pt x="101" y="88"/>
                  </a:lnTo>
                  <a:lnTo>
                    <a:pt x="116" y="53"/>
                  </a:lnTo>
                  <a:lnTo>
                    <a:pt x="12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2" name="Freeform 42"/>
            <p:cNvSpPr>
              <a:spLocks/>
            </p:cNvSpPr>
            <p:nvPr userDrawn="1"/>
          </p:nvSpPr>
          <p:spPr bwMode="ltGray">
            <a:xfrm rot="9832527" flipV="1">
              <a:off x="2173" y="1238"/>
              <a:ext cx="393" cy="2300"/>
            </a:xfrm>
            <a:custGeom>
              <a:avLst/>
              <a:gdLst>
                <a:gd name="T0" fmla="*/ 0 w 149"/>
                <a:gd name="T1" fmla="*/ 0 h 704"/>
                <a:gd name="T2" fmla="*/ 1810765 w 149"/>
                <a:gd name="T3" fmla="*/ 29385587 h 704"/>
                <a:gd name="T4" fmla="*/ 4776045 w 149"/>
                <a:gd name="T5" fmla="*/ 67893635 h 704"/>
                <a:gd name="T6" fmla="*/ 8379011 w 149"/>
                <a:gd name="T7" fmla="*/ 115383002 h 704"/>
                <a:gd name="T8" fmla="*/ 12250636 w 149"/>
                <a:gd name="T9" fmla="*/ 178680303 h 704"/>
                <a:gd name="T10" fmla="*/ 17373201 w 149"/>
                <a:gd name="T11" fmla="*/ 255739035 h 704"/>
                <a:gd name="T12" fmla="*/ 21881926 w 149"/>
                <a:gd name="T13" fmla="*/ 338581059 h 704"/>
                <a:gd name="T14" fmla="*/ 26299956 w 149"/>
                <a:gd name="T15" fmla="*/ 435019053 h 704"/>
                <a:gd name="T16" fmla="*/ 29920509 w 149"/>
                <a:gd name="T17" fmla="*/ 545805731 h 704"/>
                <a:gd name="T18" fmla="*/ 33437181 w 149"/>
                <a:gd name="T19" fmla="*/ 662590782 h 704"/>
                <a:gd name="T20" fmla="*/ 35931784 w 149"/>
                <a:gd name="T21" fmla="*/ 796964166 h 704"/>
                <a:gd name="T22" fmla="*/ 37056023 w 149"/>
                <a:gd name="T23" fmla="*/ 946313666 h 704"/>
                <a:gd name="T24" fmla="*/ 37655775 w 149"/>
                <a:gd name="T25" fmla="*/ 1101631069 h 704"/>
                <a:gd name="T26" fmla="*/ 35931784 w 149"/>
                <a:gd name="T27" fmla="*/ 1275862247 h 704"/>
                <a:gd name="T28" fmla="*/ 32539701 w 149"/>
                <a:gd name="T29" fmla="*/ 1459591399 h 704"/>
                <a:gd name="T30" fmla="*/ 27555833 w 149"/>
                <a:gd name="T31" fmla="*/ 1651421687 h 704"/>
                <a:gd name="T32" fmla="*/ 20078196 w 149"/>
                <a:gd name="T33" fmla="*/ 1864628008 h 704"/>
                <a:gd name="T34" fmla="*/ 11683310 w 149"/>
                <a:gd name="T35" fmla="*/ 2105441902 h 704"/>
                <a:gd name="T36" fmla="*/ 6227821 w 149"/>
                <a:gd name="T37" fmla="*/ 2147483646 h 704"/>
                <a:gd name="T38" fmla="*/ 2965225 w 149"/>
                <a:gd name="T39" fmla="*/ 2147483646 h 704"/>
                <a:gd name="T40" fmla="*/ 1810765 w 149"/>
                <a:gd name="T41" fmla="*/ 2147483646 h 704"/>
                <a:gd name="T42" fmla="*/ 1810765 w 149"/>
                <a:gd name="T43" fmla="*/ 2147483646 h 704"/>
                <a:gd name="T44" fmla="*/ 2361184 w 149"/>
                <a:gd name="T45" fmla="*/ 2147483646 h 704"/>
                <a:gd name="T46" fmla="*/ 3621506 w 149"/>
                <a:gd name="T47" fmla="*/ 2147483646 h 704"/>
                <a:gd name="T48" fmla="*/ 4202333 w 149"/>
                <a:gd name="T49" fmla="*/ 2147483646 h 704"/>
                <a:gd name="T50" fmla="*/ 12250636 w 149"/>
                <a:gd name="T51" fmla="*/ 2147483646 h 704"/>
                <a:gd name="T52" fmla="*/ 11683310 w 149"/>
                <a:gd name="T53" fmla="*/ 2147483646 h 704"/>
                <a:gd name="T54" fmla="*/ 10786455 w 149"/>
                <a:gd name="T55" fmla="*/ 2147483646 h 704"/>
                <a:gd name="T56" fmla="*/ 9842313 w 149"/>
                <a:gd name="T57" fmla="*/ 2147483646 h 704"/>
                <a:gd name="T58" fmla="*/ 10447377 w 149"/>
                <a:gd name="T59" fmla="*/ 2147483646 h 704"/>
                <a:gd name="T60" fmla="*/ 12250636 w 149"/>
                <a:gd name="T61" fmla="*/ 2147483646 h 704"/>
                <a:gd name="T62" fmla="*/ 17373201 w 149"/>
                <a:gd name="T63" fmla="*/ 2147483646 h 704"/>
                <a:gd name="T64" fmla="*/ 25745079 w 149"/>
                <a:gd name="T65" fmla="*/ 1864628008 h 704"/>
                <a:gd name="T66" fmla="*/ 38557124 w 149"/>
                <a:gd name="T67" fmla="*/ 1512520132 h 704"/>
                <a:gd name="T68" fmla="*/ 42729070 w 149"/>
                <a:gd name="T69" fmla="*/ 1348752657 h 704"/>
                <a:gd name="T70" fmla="*/ 44570067 w 149"/>
                <a:gd name="T71" fmla="*/ 1135545193 h 704"/>
                <a:gd name="T72" fmla="*/ 43068530 w 149"/>
                <a:gd name="T73" fmla="*/ 888427374 h 704"/>
                <a:gd name="T74" fmla="*/ 39236487 w 149"/>
                <a:gd name="T75" fmla="*/ 647625787 h 704"/>
                <a:gd name="T76" fmla="*/ 32539701 w 149"/>
                <a:gd name="T77" fmla="*/ 410888959 h 704"/>
                <a:gd name="T78" fmla="*/ 24250511 w 149"/>
                <a:gd name="T79" fmla="*/ 212777959 h 704"/>
                <a:gd name="T80" fmla="*/ 13152375 w 149"/>
                <a:gd name="T81" fmla="*/ 67893635 h 704"/>
                <a:gd name="T82" fmla="*/ 0 w 149"/>
                <a:gd name="T83" fmla="*/ 0 h 704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149" h="704">
                  <a:moveTo>
                    <a:pt x="0" y="0"/>
                  </a:moveTo>
                  <a:lnTo>
                    <a:pt x="6" y="6"/>
                  </a:lnTo>
                  <a:lnTo>
                    <a:pt x="16" y="14"/>
                  </a:lnTo>
                  <a:lnTo>
                    <a:pt x="28" y="24"/>
                  </a:lnTo>
                  <a:lnTo>
                    <a:pt x="41" y="37"/>
                  </a:lnTo>
                  <a:lnTo>
                    <a:pt x="58" y="53"/>
                  </a:lnTo>
                  <a:lnTo>
                    <a:pt x="73" y="70"/>
                  </a:lnTo>
                  <a:lnTo>
                    <a:pt x="88" y="90"/>
                  </a:lnTo>
                  <a:lnTo>
                    <a:pt x="100" y="113"/>
                  </a:lnTo>
                  <a:lnTo>
                    <a:pt x="112" y="137"/>
                  </a:lnTo>
                  <a:lnTo>
                    <a:pt x="120" y="165"/>
                  </a:lnTo>
                  <a:lnTo>
                    <a:pt x="124" y="196"/>
                  </a:lnTo>
                  <a:lnTo>
                    <a:pt x="126" y="228"/>
                  </a:lnTo>
                  <a:lnTo>
                    <a:pt x="120" y="264"/>
                  </a:lnTo>
                  <a:lnTo>
                    <a:pt x="109" y="302"/>
                  </a:lnTo>
                  <a:lnTo>
                    <a:pt x="92" y="342"/>
                  </a:lnTo>
                  <a:lnTo>
                    <a:pt x="67" y="386"/>
                  </a:lnTo>
                  <a:lnTo>
                    <a:pt x="39" y="436"/>
                  </a:lnTo>
                  <a:lnTo>
                    <a:pt x="21" y="482"/>
                  </a:lnTo>
                  <a:lnTo>
                    <a:pt x="10" y="525"/>
                  </a:lnTo>
                  <a:lnTo>
                    <a:pt x="6" y="566"/>
                  </a:lnTo>
                  <a:lnTo>
                    <a:pt x="6" y="605"/>
                  </a:lnTo>
                  <a:lnTo>
                    <a:pt x="8" y="641"/>
                  </a:lnTo>
                  <a:lnTo>
                    <a:pt x="12" y="673"/>
                  </a:lnTo>
                  <a:lnTo>
                    <a:pt x="14" y="704"/>
                  </a:lnTo>
                  <a:lnTo>
                    <a:pt x="41" y="688"/>
                  </a:lnTo>
                  <a:lnTo>
                    <a:pt x="39" y="680"/>
                  </a:lnTo>
                  <a:lnTo>
                    <a:pt x="36" y="657"/>
                  </a:lnTo>
                  <a:lnTo>
                    <a:pt x="33" y="622"/>
                  </a:lnTo>
                  <a:lnTo>
                    <a:pt x="35" y="575"/>
                  </a:lnTo>
                  <a:lnTo>
                    <a:pt x="41" y="519"/>
                  </a:lnTo>
                  <a:lnTo>
                    <a:pt x="58" y="455"/>
                  </a:lnTo>
                  <a:lnTo>
                    <a:pt x="86" y="386"/>
                  </a:lnTo>
                  <a:lnTo>
                    <a:pt x="129" y="313"/>
                  </a:lnTo>
                  <a:lnTo>
                    <a:pt x="143" y="279"/>
                  </a:lnTo>
                  <a:lnTo>
                    <a:pt x="149" y="235"/>
                  </a:lnTo>
                  <a:lnTo>
                    <a:pt x="144" y="184"/>
                  </a:lnTo>
                  <a:lnTo>
                    <a:pt x="131" y="134"/>
                  </a:lnTo>
                  <a:lnTo>
                    <a:pt x="109" y="85"/>
                  </a:lnTo>
                  <a:lnTo>
                    <a:pt x="81" y="44"/>
                  </a:lnTo>
                  <a:lnTo>
                    <a:pt x="44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3" name="Freeform 43"/>
            <p:cNvSpPr>
              <a:spLocks/>
            </p:cNvSpPr>
            <p:nvPr userDrawn="1"/>
          </p:nvSpPr>
          <p:spPr bwMode="ltGray">
            <a:xfrm>
              <a:off x="0" y="1848"/>
              <a:ext cx="36" cy="132"/>
            </a:xfrm>
            <a:custGeom>
              <a:avLst/>
              <a:gdLst>
                <a:gd name="T0" fmla="*/ 0 w 36"/>
                <a:gd name="T1" fmla="*/ 0 h 132"/>
                <a:gd name="T2" fmla="*/ 36 w 36"/>
                <a:gd name="T3" fmla="*/ 12 h 132"/>
                <a:gd name="T4" fmla="*/ 0 w 36"/>
                <a:gd name="T5" fmla="*/ 132 h 132"/>
                <a:gd name="T6" fmla="*/ 0 w 36"/>
                <a:gd name="T7" fmla="*/ 0 h 13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6" h="132">
                  <a:moveTo>
                    <a:pt x="0" y="0"/>
                  </a:moveTo>
                  <a:lnTo>
                    <a:pt x="36" y="12"/>
                  </a:lnTo>
                  <a:lnTo>
                    <a:pt x="0" y="1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31791" name="Rectangle 47"/>
          <p:cNvSpPr>
            <a:spLocks noGrp="1" noChangeArrowheads="1"/>
          </p:cNvSpPr>
          <p:nvPr>
            <p:ph type="ctrTitle"/>
          </p:nvPr>
        </p:nvSpPr>
        <p:spPr>
          <a:xfrm>
            <a:off x="2455864" y="447675"/>
            <a:ext cx="6192837" cy="2686050"/>
          </a:xfrm>
        </p:spPr>
        <p:txBody>
          <a:bodyPr/>
          <a:lstStyle>
            <a:lvl1pPr>
              <a:defRPr sz="3900" b="1"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31792" name="Rectangle 48"/>
          <p:cNvSpPr>
            <a:spLocks noGrp="1" noChangeArrowheads="1"/>
          </p:cNvSpPr>
          <p:nvPr>
            <p:ph type="subTitle" idx="1"/>
          </p:nvPr>
        </p:nvSpPr>
        <p:spPr>
          <a:xfrm>
            <a:off x="2489200" y="3209925"/>
            <a:ext cx="6146800" cy="1114425"/>
          </a:xfrm>
        </p:spPr>
        <p:txBody>
          <a:bodyPr/>
          <a:lstStyle>
            <a:lvl1pPr marL="0" indent="0" algn="ctr">
              <a:buFontTx/>
              <a:buNone/>
              <a:defRPr b="1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46" name="Rectangle 4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4686300"/>
            <a:ext cx="2133600" cy="342900"/>
          </a:xfrm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47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48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D7E626C8-5B29-4514-AFAC-15252DB56F9C}" type="slidenum">
              <a:rPr lang="en-US" altLang="en-US" smtClean="0">
                <a:cs typeface="Arial" panose="020B0604020202020204" pitchFamily="34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924012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697B2A80-524E-4B7E-A131-D411D15A3361}" type="slidenum">
              <a:rPr lang="en-US" altLang="en-US" smtClean="0">
                <a:cs typeface="Arial" panose="020B0604020202020204" pitchFamily="34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584499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312B0E85-1B62-48B4-80A1-8D6268AE3371}" type="slidenum">
              <a:rPr lang="en-US" altLang="en-US" smtClean="0">
                <a:cs typeface="Arial" panose="020B0604020202020204" pitchFamily="34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47463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42085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42085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7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BD2A158E-4CEB-46FB-9714-478AC21358F9}" type="slidenum">
              <a:rPr lang="en-US" altLang="en-US" smtClean="0">
                <a:cs typeface="Arial" panose="020B0604020202020204" pitchFamily="34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543350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8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9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484AC91B-697B-4299-BD1E-45501C939FAF}" type="slidenum">
              <a:rPr lang="en-US" altLang="en-US" smtClean="0">
                <a:cs typeface="Arial" panose="020B0604020202020204" pitchFamily="34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029127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4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5FFD2B22-5895-41E7-8842-8FAFCDCACD8B}" type="slidenum">
              <a:rPr lang="en-US" altLang="en-US" smtClean="0">
                <a:cs typeface="Arial" panose="020B0604020202020204" pitchFamily="34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014831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3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4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29C41617-B7A6-4ED5-8A33-0DD8A408D70E}" type="slidenum">
              <a:rPr lang="en-US" altLang="en-US" smtClean="0">
                <a:cs typeface="Arial" panose="020B0604020202020204" pitchFamily="34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995080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7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9ECDA681-8DA0-4805-BE19-0BCDE2399E19}" type="slidenum">
              <a:rPr lang="en-US" altLang="en-US" smtClean="0">
                <a:cs typeface="Arial" panose="020B0604020202020204" pitchFamily="34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335101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7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FC4FEEDE-14AC-4AFD-B382-FB5EC3213DF9}" type="slidenum">
              <a:rPr lang="en-US" altLang="en-US" smtClean="0">
                <a:cs typeface="Arial" panose="020B0604020202020204" pitchFamily="34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016653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D591B6EC-66AF-47F4-899F-683FA3B2DCC1}" type="slidenum">
              <a:rPr lang="en-US" altLang="en-US" smtClean="0">
                <a:cs typeface="Arial" panose="020B0604020202020204" pitchFamily="34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830549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6226" y="77391"/>
            <a:ext cx="2060575" cy="44648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2913" y="77391"/>
            <a:ext cx="6030912" cy="44648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0EED7D6B-DD69-4E85-BBD1-7B4F5911D4F8}" type="slidenum">
              <a:rPr lang="en-US" altLang="en-US" smtClean="0">
                <a:cs typeface="Arial" panose="020B0604020202020204" pitchFamily="34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1690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>
            <a:grpSpLocks/>
          </p:cNvGrpSpPr>
          <p:nvPr/>
        </p:nvGrpSpPr>
        <p:grpSpPr bwMode="auto">
          <a:xfrm>
            <a:off x="-7938" y="0"/>
            <a:ext cx="2833688" cy="5142310"/>
            <a:chOff x="-5" y="0"/>
            <a:chExt cx="1785" cy="4319"/>
          </a:xfrm>
        </p:grpSpPr>
        <p:sp>
          <p:nvSpPr>
            <p:cNvPr id="2056" name="Freeform 3"/>
            <p:cNvSpPr>
              <a:spLocks/>
            </p:cNvSpPr>
            <p:nvPr/>
          </p:nvSpPr>
          <p:spPr bwMode="ltGray">
            <a:xfrm>
              <a:off x="-5" y="3262"/>
              <a:ext cx="472" cy="802"/>
            </a:xfrm>
            <a:custGeom>
              <a:avLst/>
              <a:gdLst>
                <a:gd name="T0" fmla="*/ 5 w 472"/>
                <a:gd name="T1" fmla="*/ 32 h 802"/>
                <a:gd name="T2" fmla="*/ 189 w 472"/>
                <a:gd name="T3" fmla="*/ 26 h 802"/>
                <a:gd name="T4" fmla="*/ 309 w 472"/>
                <a:gd name="T5" fmla="*/ 66 h 802"/>
                <a:gd name="T6" fmla="*/ 357 w 472"/>
                <a:gd name="T7" fmla="*/ 98 h 802"/>
                <a:gd name="T8" fmla="*/ 413 w 472"/>
                <a:gd name="T9" fmla="*/ 162 h 802"/>
                <a:gd name="T10" fmla="*/ 437 w 472"/>
                <a:gd name="T11" fmla="*/ 250 h 802"/>
                <a:gd name="T12" fmla="*/ 397 w 472"/>
                <a:gd name="T13" fmla="*/ 530 h 802"/>
                <a:gd name="T14" fmla="*/ 341 w 472"/>
                <a:gd name="T15" fmla="*/ 634 h 802"/>
                <a:gd name="T16" fmla="*/ 173 w 472"/>
                <a:gd name="T17" fmla="*/ 714 h 802"/>
                <a:gd name="T18" fmla="*/ 77 w 472"/>
                <a:gd name="T19" fmla="*/ 730 h 802"/>
                <a:gd name="T20" fmla="*/ 69 w 472"/>
                <a:gd name="T21" fmla="*/ 802 h 802"/>
                <a:gd name="T22" fmla="*/ 7 w 472"/>
                <a:gd name="T23" fmla="*/ 788 h 802"/>
                <a:gd name="T24" fmla="*/ 5 w 472"/>
                <a:gd name="T25" fmla="*/ 751 h 802"/>
                <a:gd name="T26" fmla="*/ 37 w 472"/>
                <a:gd name="T27" fmla="*/ 722 h 802"/>
                <a:gd name="T28" fmla="*/ 5 w 472"/>
                <a:gd name="T29" fmla="*/ 670 h 802"/>
                <a:gd name="T30" fmla="*/ 5 w 472"/>
                <a:gd name="T31" fmla="*/ 32 h 80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472" h="802">
                  <a:moveTo>
                    <a:pt x="5" y="32"/>
                  </a:moveTo>
                  <a:cubicBezTo>
                    <a:pt x="101" y="0"/>
                    <a:pt x="20" y="17"/>
                    <a:pt x="189" y="26"/>
                  </a:cubicBezTo>
                  <a:cubicBezTo>
                    <a:pt x="221" y="37"/>
                    <a:pt x="280" y="47"/>
                    <a:pt x="309" y="66"/>
                  </a:cubicBezTo>
                  <a:cubicBezTo>
                    <a:pt x="325" y="77"/>
                    <a:pt x="357" y="98"/>
                    <a:pt x="357" y="98"/>
                  </a:cubicBezTo>
                  <a:cubicBezTo>
                    <a:pt x="394" y="154"/>
                    <a:pt x="373" y="135"/>
                    <a:pt x="413" y="162"/>
                  </a:cubicBezTo>
                  <a:cubicBezTo>
                    <a:pt x="433" y="223"/>
                    <a:pt x="426" y="193"/>
                    <a:pt x="437" y="250"/>
                  </a:cubicBezTo>
                  <a:cubicBezTo>
                    <a:pt x="433" y="370"/>
                    <a:pt x="472" y="455"/>
                    <a:pt x="397" y="530"/>
                  </a:cubicBezTo>
                  <a:cubicBezTo>
                    <a:pt x="385" y="567"/>
                    <a:pt x="368" y="607"/>
                    <a:pt x="341" y="634"/>
                  </a:cubicBezTo>
                  <a:cubicBezTo>
                    <a:pt x="319" y="701"/>
                    <a:pt x="233" y="707"/>
                    <a:pt x="173" y="714"/>
                  </a:cubicBezTo>
                  <a:cubicBezTo>
                    <a:pt x="142" y="724"/>
                    <a:pt x="100" y="707"/>
                    <a:pt x="77" y="730"/>
                  </a:cubicBezTo>
                  <a:cubicBezTo>
                    <a:pt x="60" y="747"/>
                    <a:pt x="72" y="778"/>
                    <a:pt x="69" y="802"/>
                  </a:cubicBezTo>
                  <a:cubicBezTo>
                    <a:pt x="53" y="799"/>
                    <a:pt x="23" y="792"/>
                    <a:pt x="7" y="788"/>
                  </a:cubicBezTo>
                  <a:cubicBezTo>
                    <a:pt x="5" y="788"/>
                    <a:pt x="0" y="762"/>
                    <a:pt x="5" y="751"/>
                  </a:cubicBezTo>
                  <a:cubicBezTo>
                    <a:pt x="10" y="740"/>
                    <a:pt x="37" y="735"/>
                    <a:pt x="37" y="722"/>
                  </a:cubicBezTo>
                  <a:cubicBezTo>
                    <a:pt x="26" y="682"/>
                    <a:pt x="22" y="685"/>
                    <a:pt x="5" y="670"/>
                  </a:cubicBezTo>
                  <a:cubicBezTo>
                    <a:pt x="5" y="541"/>
                    <a:pt x="5" y="233"/>
                    <a:pt x="5" y="32"/>
                  </a:cubicBezTo>
                  <a:close/>
                </a:path>
              </a:pathLst>
            </a:custGeom>
            <a:solidFill>
              <a:schemeClr val="folHlink">
                <a:alpha val="50195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grpSp>
          <p:nvGrpSpPr>
            <p:cNvPr id="2057" name="Group 4"/>
            <p:cNvGrpSpPr>
              <a:grpSpLocks/>
            </p:cNvGrpSpPr>
            <p:nvPr/>
          </p:nvGrpSpPr>
          <p:grpSpPr bwMode="auto">
            <a:xfrm rot="14964908" flipH="1">
              <a:off x="104" y="2441"/>
              <a:ext cx="452" cy="444"/>
              <a:chOff x="1727" y="866"/>
              <a:chExt cx="129" cy="157"/>
            </a:xfrm>
          </p:grpSpPr>
          <p:sp>
            <p:nvSpPr>
              <p:cNvPr id="2095" name="Freeform 5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0 w 83"/>
                  <a:gd name="T1" fmla="*/ 1 h 117"/>
                  <a:gd name="T2" fmla="*/ 0 w 83"/>
                  <a:gd name="T3" fmla="*/ 0 h 117"/>
                  <a:gd name="T4" fmla="*/ 0 w 83"/>
                  <a:gd name="T5" fmla="*/ 1 h 117"/>
                  <a:gd name="T6" fmla="*/ 0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096" name="Freeform 6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 h 98"/>
                  <a:gd name="T2" fmla="*/ 1 w 140"/>
                  <a:gd name="T3" fmla="*/ 0 h 98"/>
                  <a:gd name="T4" fmla="*/ 1 w 140"/>
                  <a:gd name="T5" fmla="*/ 1 h 98"/>
                  <a:gd name="T6" fmla="*/ 0 w 140"/>
                  <a:gd name="T7" fmla="*/ 1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097" name="Freeform 7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 w 145"/>
                  <a:gd name="T3" fmla="*/ 0 h 49"/>
                  <a:gd name="T4" fmla="*/ 1 w 145"/>
                  <a:gd name="T5" fmla="*/ 1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058" name="Freeform 8"/>
            <p:cNvSpPr>
              <a:spLocks/>
            </p:cNvSpPr>
            <p:nvPr/>
          </p:nvSpPr>
          <p:spPr bwMode="ltGray">
            <a:xfrm>
              <a:off x="90" y="1736"/>
              <a:ext cx="710" cy="768"/>
            </a:xfrm>
            <a:custGeom>
              <a:avLst/>
              <a:gdLst>
                <a:gd name="T0" fmla="*/ 14 w 710"/>
                <a:gd name="T1" fmla="*/ 416 h 768"/>
                <a:gd name="T2" fmla="*/ 14 w 710"/>
                <a:gd name="T3" fmla="*/ 272 h 768"/>
                <a:gd name="T4" fmla="*/ 102 w 710"/>
                <a:gd name="T5" fmla="*/ 144 h 768"/>
                <a:gd name="T6" fmla="*/ 150 w 710"/>
                <a:gd name="T7" fmla="*/ 96 h 768"/>
                <a:gd name="T8" fmla="*/ 198 w 710"/>
                <a:gd name="T9" fmla="*/ 64 h 768"/>
                <a:gd name="T10" fmla="*/ 350 w 710"/>
                <a:gd name="T11" fmla="*/ 0 h 768"/>
                <a:gd name="T12" fmla="*/ 534 w 710"/>
                <a:gd name="T13" fmla="*/ 8 h 768"/>
                <a:gd name="T14" fmla="*/ 662 w 710"/>
                <a:gd name="T15" fmla="*/ 96 h 768"/>
                <a:gd name="T16" fmla="*/ 710 w 710"/>
                <a:gd name="T17" fmla="*/ 200 h 768"/>
                <a:gd name="T18" fmla="*/ 702 w 710"/>
                <a:gd name="T19" fmla="*/ 400 h 768"/>
                <a:gd name="T20" fmla="*/ 678 w 710"/>
                <a:gd name="T21" fmla="*/ 448 h 768"/>
                <a:gd name="T22" fmla="*/ 550 w 710"/>
                <a:gd name="T23" fmla="*/ 632 h 768"/>
                <a:gd name="T24" fmla="*/ 518 w 710"/>
                <a:gd name="T25" fmla="*/ 656 h 768"/>
                <a:gd name="T26" fmla="*/ 470 w 710"/>
                <a:gd name="T27" fmla="*/ 664 h 768"/>
                <a:gd name="T28" fmla="*/ 518 w 710"/>
                <a:gd name="T29" fmla="*/ 680 h 768"/>
                <a:gd name="T30" fmla="*/ 566 w 710"/>
                <a:gd name="T31" fmla="*/ 696 h 768"/>
                <a:gd name="T32" fmla="*/ 574 w 710"/>
                <a:gd name="T33" fmla="*/ 720 h 768"/>
                <a:gd name="T34" fmla="*/ 526 w 710"/>
                <a:gd name="T35" fmla="*/ 736 h 768"/>
                <a:gd name="T36" fmla="*/ 502 w 710"/>
                <a:gd name="T37" fmla="*/ 752 h 768"/>
                <a:gd name="T38" fmla="*/ 454 w 710"/>
                <a:gd name="T39" fmla="*/ 768 h 768"/>
                <a:gd name="T40" fmla="*/ 438 w 710"/>
                <a:gd name="T41" fmla="*/ 712 h 768"/>
                <a:gd name="T42" fmla="*/ 246 w 710"/>
                <a:gd name="T43" fmla="*/ 688 h 768"/>
                <a:gd name="T44" fmla="*/ 134 w 710"/>
                <a:gd name="T45" fmla="*/ 648 h 768"/>
                <a:gd name="T46" fmla="*/ 110 w 710"/>
                <a:gd name="T47" fmla="*/ 624 h 768"/>
                <a:gd name="T48" fmla="*/ 78 w 710"/>
                <a:gd name="T49" fmla="*/ 576 h 768"/>
                <a:gd name="T50" fmla="*/ 54 w 710"/>
                <a:gd name="T51" fmla="*/ 464 h 768"/>
                <a:gd name="T52" fmla="*/ 30 w 710"/>
                <a:gd name="T53" fmla="*/ 408 h 768"/>
                <a:gd name="T54" fmla="*/ 22 w 710"/>
                <a:gd name="T55" fmla="*/ 384 h 768"/>
                <a:gd name="T56" fmla="*/ 14 w 710"/>
                <a:gd name="T57" fmla="*/ 416 h 76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710" h="768">
                  <a:moveTo>
                    <a:pt x="14" y="416"/>
                  </a:moveTo>
                  <a:cubicBezTo>
                    <a:pt x="6" y="353"/>
                    <a:pt x="0" y="339"/>
                    <a:pt x="14" y="272"/>
                  </a:cubicBezTo>
                  <a:cubicBezTo>
                    <a:pt x="24" y="227"/>
                    <a:pt x="72" y="178"/>
                    <a:pt x="102" y="144"/>
                  </a:cubicBezTo>
                  <a:cubicBezTo>
                    <a:pt x="117" y="127"/>
                    <a:pt x="134" y="112"/>
                    <a:pt x="150" y="96"/>
                  </a:cubicBezTo>
                  <a:cubicBezTo>
                    <a:pt x="164" y="82"/>
                    <a:pt x="198" y="64"/>
                    <a:pt x="198" y="64"/>
                  </a:cubicBezTo>
                  <a:cubicBezTo>
                    <a:pt x="231" y="14"/>
                    <a:pt x="294" y="7"/>
                    <a:pt x="350" y="0"/>
                  </a:cubicBezTo>
                  <a:cubicBezTo>
                    <a:pt x="411" y="3"/>
                    <a:pt x="473" y="1"/>
                    <a:pt x="534" y="8"/>
                  </a:cubicBezTo>
                  <a:cubicBezTo>
                    <a:pt x="582" y="13"/>
                    <a:pt x="624" y="71"/>
                    <a:pt x="662" y="96"/>
                  </a:cubicBezTo>
                  <a:cubicBezTo>
                    <a:pt x="691" y="140"/>
                    <a:pt x="698" y="151"/>
                    <a:pt x="710" y="200"/>
                  </a:cubicBezTo>
                  <a:cubicBezTo>
                    <a:pt x="707" y="267"/>
                    <a:pt x="707" y="333"/>
                    <a:pt x="702" y="400"/>
                  </a:cubicBezTo>
                  <a:cubicBezTo>
                    <a:pt x="700" y="423"/>
                    <a:pt x="688" y="428"/>
                    <a:pt x="678" y="448"/>
                  </a:cubicBezTo>
                  <a:cubicBezTo>
                    <a:pt x="646" y="512"/>
                    <a:pt x="626" y="607"/>
                    <a:pt x="550" y="632"/>
                  </a:cubicBezTo>
                  <a:cubicBezTo>
                    <a:pt x="539" y="640"/>
                    <a:pt x="530" y="651"/>
                    <a:pt x="518" y="656"/>
                  </a:cubicBezTo>
                  <a:cubicBezTo>
                    <a:pt x="503" y="662"/>
                    <a:pt x="470" y="648"/>
                    <a:pt x="470" y="664"/>
                  </a:cubicBezTo>
                  <a:cubicBezTo>
                    <a:pt x="470" y="681"/>
                    <a:pt x="502" y="675"/>
                    <a:pt x="518" y="680"/>
                  </a:cubicBezTo>
                  <a:cubicBezTo>
                    <a:pt x="534" y="685"/>
                    <a:pt x="566" y="696"/>
                    <a:pt x="566" y="696"/>
                  </a:cubicBezTo>
                  <a:cubicBezTo>
                    <a:pt x="569" y="704"/>
                    <a:pt x="580" y="714"/>
                    <a:pt x="574" y="720"/>
                  </a:cubicBezTo>
                  <a:cubicBezTo>
                    <a:pt x="562" y="732"/>
                    <a:pt x="542" y="731"/>
                    <a:pt x="526" y="736"/>
                  </a:cubicBezTo>
                  <a:cubicBezTo>
                    <a:pt x="517" y="739"/>
                    <a:pt x="511" y="748"/>
                    <a:pt x="502" y="752"/>
                  </a:cubicBezTo>
                  <a:cubicBezTo>
                    <a:pt x="487" y="759"/>
                    <a:pt x="454" y="768"/>
                    <a:pt x="454" y="768"/>
                  </a:cubicBezTo>
                  <a:cubicBezTo>
                    <a:pt x="448" y="750"/>
                    <a:pt x="453" y="725"/>
                    <a:pt x="438" y="712"/>
                  </a:cubicBezTo>
                  <a:cubicBezTo>
                    <a:pt x="407" y="685"/>
                    <a:pt x="256" y="689"/>
                    <a:pt x="246" y="688"/>
                  </a:cubicBezTo>
                  <a:cubicBezTo>
                    <a:pt x="207" y="680"/>
                    <a:pt x="166" y="674"/>
                    <a:pt x="134" y="648"/>
                  </a:cubicBezTo>
                  <a:cubicBezTo>
                    <a:pt x="125" y="641"/>
                    <a:pt x="117" y="633"/>
                    <a:pt x="110" y="624"/>
                  </a:cubicBezTo>
                  <a:cubicBezTo>
                    <a:pt x="98" y="609"/>
                    <a:pt x="78" y="576"/>
                    <a:pt x="78" y="576"/>
                  </a:cubicBezTo>
                  <a:cubicBezTo>
                    <a:pt x="66" y="506"/>
                    <a:pt x="74" y="544"/>
                    <a:pt x="54" y="464"/>
                  </a:cubicBezTo>
                  <a:cubicBezTo>
                    <a:pt x="37" y="397"/>
                    <a:pt x="58" y="463"/>
                    <a:pt x="30" y="408"/>
                  </a:cubicBezTo>
                  <a:cubicBezTo>
                    <a:pt x="26" y="400"/>
                    <a:pt x="30" y="380"/>
                    <a:pt x="22" y="384"/>
                  </a:cubicBezTo>
                  <a:cubicBezTo>
                    <a:pt x="12" y="389"/>
                    <a:pt x="17" y="405"/>
                    <a:pt x="14" y="416"/>
                  </a:cubicBezTo>
                  <a:close/>
                </a:path>
              </a:pathLst>
            </a:custGeom>
            <a:solidFill>
              <a:schemeClr val="accent2">
                <a:alpha val="50195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grpSp>
          <p:nvGrpSpPr>
            <p:cNvPr id="2059" name="Group 9"/>
            <p:cNvGrpSpPr>
              <a:grpSpLocks/>
            </p:cNvGrpSpPr>
            <p:nvPr/>
          </p:nvGrpSpPr>
          <p:grpSpPr bwMode="auto">
            <a:xfrm rot="416244">
              <a:off x="9" y="1746"/>
              <a:ext cx="1771" cy="1741"/>
              <a:chOff x="41" y="2787"/>
              <a:chExt cx="902" cy="833"/>
            </a:xfrm>
          </p:grpSpPr>
          <p:sp>
            <p:nvSpPr>
              <p:cNvPr id="2086" name="Freeform 10"/>
              <p:cNvSpPr>
                <a:spLocks/>
              </p:cNvSpPr>
              <p:nvPr userDrawn="1"/>
            </p:nvSpPr>
            <p:spPr bwMode="ltGray">
              <a:xfrm rot="373331" flipH="1">
                <a:off x="125" y="2787"/>
                <a:ext cx="313" cy="303"/>
              </a:xfrm>
              <a:custGeom>
                <a:avLst/>
                <a:gdLst>
                  <a:gd name="T0" fmla="*/ 5367 w 217"/>
                  <a:gd name="T1" fmla="*/ 24656 h 210"/>
                  <a:gd name="T2" fmla="*/ 4288 w 217"/>
                  <a:gd name="T3" fmla="*/ 23312 h 210"/>
                  <a:gd name="T4" fmla="*/ 3080 w 217"/>
                  <a:gd name="T5" fmla="*/ 21285 h 210"/>
                  <a:gd name="T6" fmla="*/ 1789 w 217"/>
                  <a:gd name="T7" fmla="*/ 18614 h 210"/>
                  <a:gd name="T8" fmla="*/ 550 w 217"/>
                  <a:gd name="T9" fmla="*/ 15832 h 210"/>
                  <a:gd name="T10" fmla="*/ 0 w 217"/>
                  <a:gd name="T11" fmla="*/ 12811 h 210"/>
                  <a:gd name="T12" fmla="*/ 1 w 217"/>
                  <a:gd name="T13" fmla="*/ 9591 h 210"/>
                  <a:gd name="T14" fmla="*/ 1057 w 217"/>
                  <a:gd name="T15" fmla="*/ 6647 h 210"/>
                  <a:gd name="T16" fmla="*/ 3173 w 217"/>
                  <a:gd name="T17" fmla="*/ 4170 h 210"/>
                  <a:gd name="T18" fmla="*/ 5292 w 217"/>
                  <a:gd name="T19" fmla="*/ 2584 h 210"/>
                  <a:gd name="T20" fmla="*/ 7026 w 217"/>
                  <a:gd name="T21" fmla="*/ 1410 h 210"/>
                  <a:gd name="T22" fmla="*/ 8426 w 217"/>
                  <a:gd name="T23" fmla="*/ 794 h 210"/>
                  <a:gd name="T24" fmla="*/ 9523 w 217"/>
                  <a:gd name="T25" fmla="*/ 550 h 210"/>
                  <a:gd name="T26" fmla="*/ 10303 w 217"/>
                  <a:gd name="T27" fmla="*/ 550 h 210"/>
                  <a:gd name="T28" fmla="*/ 12154 w 217"/>
                  <a:gd name="T29" fmla="*/ 0 h 210"/>
                  <a:gd name="T30" fmla="*/ 17277 w 217"/>
                  <a:gd name="T31" fmla="*/ 977 h 210"/>
                  <a:gd name="T32" fmla="*/ 18704 w 217"/>
                  <a:gd name="T33" fmla="*/ 1410 h 210"/>
                  <a:gd name="T34" fmla="*/ 20108 w 217"/>
                  <a:gd name="T35" fmla="*/ 1791 h 210"/>
                  <a:gd name="T36" fmla="*/ 21313 w 217"/>
                  <a:gd name="T37" fmla="*/ 2203 h 210"/>
                  <a:gd name="T38" fmla="*/ 22229 w 217"/>
                  <a:gd name="T39" fmla="*/ 2708 h 210"/>
                  <a:gd name="T40" fmla="*/ 23231 w 217"/>
                  <a:gd name="T41" fmla="*/ 3179 h 210"/>
                  <a:gd name="T42" fmla="*/ 24019 w 217"/>
                  <a:gd name="T43" fmla="*/ 3728 h 210"/>
                  <a:gd name="T44" fmla="*/ 24638 w 217"/>
                  <a:gd name="T45" fmla="*/ 4445 h 210"/>
                  <a:gd name="T46" fmla="*/ 25363 w 217"/>
                  <a:gd name="T47" fmla="*/ 5313 h 210"/>
                  <a:gd name="T48" fmla="*/ 24019 w 217"/>
                  <a:gd name="T49" fmla="*/ 4754 h 210"/>
                  <a:gd name="T50" fmla="*/ 22732 w 217"/>
                  <a:gd name="T51" fmla="*/ 4235 h 210"/>
                  <a:gd name="T52" fmla="*/ 21435 w 217"/>
                  <a:gd name="T53" fmla="*/ 3907 h 210"/>
                  <a:gd name="T54" fmla="*/ 20108 w 217"/>
                  <a:gd name="T55" fmla="*/ 3474 h 210"/>
                  <a:gd name="T56" fmla="*/ 19053 w 217"/>
                  <a:gd name="T57" fmla="*/ 3179 h 210"/>
                  <a:gd name="T58" fmla="*/ 17951 w 217"/>
                  <a:gd name="T59" fmla="*/ 3081 h 210"/>
                  <a:gd name="T60" fmla="*/ 16680 w 217"/>
                  <a:gd name="T61" fmla="*/ 2890 h 210"/>
                  <a:gd name="T62" fmla="*/ 15627 w 217"/>
                  <a:gd name="T63" fmla="*/ 2890 h 210"/>
                  <a:gd name="T64" fmla="*/ 14617 w 217"/>
                  <a:gd name="T65" fmla="*/ 2890 h 210"/>
                  <a:gd name="T66" fmla="*/ 13561 w 217"/>
                  <a:gd name="T67" fmla="*/ 2935 h 210"/>
                  <a:gd name="T68" fmla="*/ 12477 w 217"/>
                  <a:gd name="T69" fmla="*/ 3179 h 210"/>
                  <a:gd name="T70" fmla="*/ 11564 w 217"/>
                  <a:gd name="T71" fmla="*/ 3443 h 210"/>
                  <a:gd name="T72" fmla="*/ 10632 w 217"/>
                  <a:gd name="T73" fmla="*/ 3907 h 210"/>
                  <a:gd name="T74" fmla="*/ 9537 w 217"/>
                  <a:gd name="T75" fmla="*/ 4235 h 210"/>
                  <a:gd name="T76" fmla="*/ 8650 w 217"/>
                  <a:gd name="T77" fmla="*/ 4789 h 210"/>
                  <a:gd name="T78" fmla="*/ 7741 w 217"/>
                  <a:gd name="T79" fmla="*/ 5379 h 210"/>
                  <a:gd name="T80" fmla="*/ 6085 w 217"/>
                  <a:gd name="T81" fmla="*/ 7168 h 210"/>
                  <a:gd name="T82" fmla="*/ 4952 w 217"/>
                  <a:gd name="T83" fmla="*/ 9374 h 210"/>
                  <a:gd name="T84" fmla="*/ 4288 w 217"/>
                  <a:gd name="T85" fmla="*/ 12116 h 210"/>
                  <a:gd name="T86" fmla="*/ 4050 w 217"/>
                  <a:gd name="T87" fmla="*/ 14814 h 210"/>
                  <a:gd name="T88" fmla="*/ 4050 w 217"/>
                  <a:gd name="T89" fmla="*/ 17811 h 210"/>
                  <a:gd name="T90" fmla="*/ 4443 w 217"/>
                  <a:gd name="T91" fmla="*/ 20402 h 210"/>
                  <a:gd name="T92" fmla="*/ 4783 w 217"/>
                  <a:gd name="T93" fmla="*/ 22781 h 210"/>
                  <a:gd name="T94" fmla="*/ 5367 w 217"/>
                  <a:gd name="T95" fmla="*/ 24656 h 210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217" h="210">
                    <a:moveTo>
                      <a:pt x="46" y="210"/>
                    </a:moveTo>
                    <a:lnTo>
                      <a:pt x="37" y="198"/>
                    </a:lnTo>
                    <a:lnTo>
                      <a:pt x="26" y="181"/>
                    </a:lnTo>
                    <a:lnTo>
                      <a:pt x="15" y="159"/>
                    </a:lnTo>
                    <a:lnTo>
                      <a:pt x="5" y="135"/>
                    </a:lnTo>
                    <a:lnTo>
                      <a:pt x="0" y="109"/>
                    </a:lnTo>
                    <a:lnTo>
                      <a:pt x="1" y="82"/>
                    </a:lnTo>
                    <a:lnTo>
                      <a:pt x="9" y="57"/>
                    </a:lnTo>
                    <a:lnTo>
                      <a:pt x="27" y="35"/>
                    </a:lnTo>
                    <a:lnTo>
                      <a:pt x="45" y="22"/>
                    </a:lnTo>
                    <a:lnTo>
                      <a:pt x="60" y="12"/>
                    </a:lnTo>
                    <a:lnTo>
                      <a:pt x="72" y="7"/>
                    </a:lnTo>
                    <a:lnTo>
                      <a:pt x="81" y="5"/>
                    </a:lnTo>
                    <a:lnTo>
                      <a:pt x="88" y="5"/>
                    </a:lnTo>
                    <a:lnTo>
                      <a:pt x="104" y="0"/>
                    </a:lnTo>
                    <a:lnTo>
                      <a:pt x="148" y="8"/>
                    </a:lnTo>
                    <a:lnTo>
                      <a:pt x="160" y="12"/>
                    </a:lnTo>
                    <a:lnTo>
                      <a:pt x="172" y="15"/>
                    </a:lnTo>
                    <a:lnTo>
                      <a:pt x="182" y="19"/>
                    </a:lnTo>
                    <a:lnTo>
                      <a:pt x="190" y="23"/>
                    </a:lnTo>
                    <a:lnTo>
                      <a:pt x="198" y="27"/>
                    </a:lnTo>
                    <a:lnTo>
                      <a:pt x="205" y="32"/>
                    </a:lnTo>
                    <a:lnTo>
                      <a:pt x="211" y="38"/>
                    </a:lnTo>
                    <a:lnTo>
                      <a:pt x="217" y="45"/>
                    </a:lnTo>
                    <a:lnTo>
                      <a:pt x="205" y="40"/>
                    </a:lnTo>
                    <a:lnTo>
                      <a:pt x="194" y="36"/>
                    </a:lnTo>
                    <a:lnTo>
                      <a:pt x="183" y="33"/>
                    </a:lnTo>
                    <a:lnTo>
                      <a:pt x="172" y="30"/>
                    </a:lnTo>
                    <a:lnTo>
                      <a:pt x="163" y="27"/>
                    </a:lnTo>
                    <a:lnTo>
                      <a:pt x="153" y="26"/>
                    </a:lnTo>
                    <a:lnTo>
                      <a:pt x="143" y="24"/>
                    </a:lnTo>
                    <a:lnTo>
                      <a:pt x="134" y="24"/>
                    </a:lnTo>
                    <a:lnTo>
                      <a:pt x="125" y="24"/>
                    </a:lnTo>
                    <a:lnTo>
                      <a:pt x="116" y="25"/>
                    </a:lnTo>
                    <a:lnTo>
                      <a:pt x="107" y="27"/>
                    </a:lnTo>
                    <a:lnTo>
                      <a:pt x="99" y="29"/>
                    </a:lnTo>
                    <a:lnTo>
                      <a:pt x="91" y="33"/>
                    </a:lnTo>
                    <a:lnTo>
                      <a:pt x="82" y="36"/>
                    </a:lnTo>
                    <a:lnTo>
                      <a:pt x="74" y="41"/>
                    </a:lnTo>
                    <a:lnTo>
                      <a:pt x="66" y="46"/>
                    </a:lnTo>
                    <a:lnTo>
                      <a:pt x="52" y="61"/>
                    </a:lnTo>
                    <a:lnTo>
                      <a:pt x="42" y="80"/>
                    </a:lnTo>
                    <a:lnTo>
                      <a:pt x="37" y="103"/>
                    </a:lnTo>
                    <a:lnTo>
                      <a:pt x="35" y="126"/>
                    </a:lnTo>
                    <a:lnTo>
                      <a:pt x="35" y="151"/>
                    </a:lnTo>
                    <a:lnTo>
                      <a:pt x="38" y="174"/>
                    </a:lnTo>
                    <a:lnTo>
                      <a:pt x="41" y="194"/>
                    </a:lnTo>
                    <a:lnTo>
                      <a:pt x="46" y="21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087" name="Freeform 11"/>
              <p:cNvSpPr>
                <a:spLocks/>
              </p:cNvSpPr>
              <p:nvPr userDrawn="1"/>
            </p:nvSpPr>
            <p:spPr bwMode="ltGray">
              <a:xfrm rot="373331" flipH="1">
                <a:off x="41" y="2843"/>
                <a:ext cx="262" cy="308"/>
              </a:xfrm>
              <a:custGeom>
                <a:avLst/>
                <a:gdLst>
                  <a:gd name="T0" fmla="*/ 12428 w 182"/>
                  <a:gd name="T1" fmla="*/ 0 h 213"/>
                  <a:gd name="T2" fmla="*/ 12759 w 182"/>
                  <a:gd name="T3" fmla="*/ 244 h 213"/>
                  <a:gd name="T4" fmla="*/ 13473 w 182"/>
                  <a:gd name="T5" fmla="*/ 989 h 213"/>
                  <a:gd name="T6" fmla="*/ 14489 w 182"/>
                  <a:gd name="T7" fmla="*/ 2223 h 213"/>
                  <a:gd name="T8" fmla="*/ 15651 w 182"/>
                  <a:gd name="T9" fmla="*/ 4021 h 213"/>
                  <a:gd name="T10" fmla="*/ 16539 w 182"/>
                  <a:gd name="T11" fmla="*/ 6253 h 213"/>
                  <a:gd name="T12" fmla="*/ 17129 w 182"/>
                  <a:gd name="T13" fmla="*/ 9215 h 213"/>
                  <a:gd name="T14" fmla="*/ 17129 w 182"/>
                  <a:gd name="T15" fmla="*/ 12713 h 213"/>
                  <a:gd name="T16" fmla="*/ 16412 w 182"/>
                  <a:gd name="T17" fmla="*/ 16840 h 213"/>
                  <a:gd name="T18" fmla="*/ 16011 w 182"/>
                  <a:gd name="T19" fmla="*/ 17990 h 213"/>
                  <a:gd name="T20" fmla="*/ 15514 w 182"/>
                  <a:gd name="T21" fmla="*/ 18940 h 213"/>
                  <a:gd name="T22" fmla="*/ 14979 w 182"/>
                  <a:gd name="T23" fmla="*/ 19977 h 213"/>
                  <a:gd name="T24" fmla="*/ 14257 w 182"/>
                  <a:gd name="T25" fmla="*/ 20889 h 213"/>
                  <a:gd name="T26" fmla="*/ 13296 w 182"/>
                  <a:gd name="T27" fmla="*/ 21761 h 213"/>
                  <a:gd name="T28" fmla="*/ 12507 w 182"/>
                  <a:gd name="T29" fmla="*/ 22419 h 213"/>
                  <a:gd name="T30" fmla="*/ 11659 w 182"/>
                  <a:gd name="T31" fmla="*/ 23057 h 213"/>
                  <a:gd name="T32" fmla="*/ 10453 w 182"/>
                  <a:gd name="T33" fmla="*/ 23569 h 213"/>
                  <a:gd name="T34" fmla="*/ 9359 w 182"/>
                  <a:gd name="T35" fmla="*/ 23822 h 213"/>
                  <a:gd name="T36" fmla="*/ 8266 w 182"/>
                  <a:gd name="T37" fmla="*/ 24125 h 213"/>
                  <a:gd name="T38" fmla="*/ 6992 w 182"/>
                  <a:gd name="T39" fmla="*/ 24351 h 213"/>
                  <a:gd name="T40" fmla="*/ 5626 w 182"/>
                  <a:gd name="T41" fmla="*/ 24351 h 213"/>
                  <a:gd name="T42" fmla="*/ 4166 w 182"/>
                  <a:gd name="T43" fmla="*/ 24125 h 213"/>
                  <a:gd name="T44" fmla="*/ 2856 w 182"/>
                  <a:gd name="T45" fmla="*/ 23822 h 213"/>
                  <a:gd name="T46" fmla="*/ 1337 w 182"/>
                  <a:gd name="T47" fmla="*/ 23301 h 213"/>
                  <a:gd name="T48" fmla="*/ 0 w 182"/>
                  <a:gd name="T49" fmla="*/ 22682 h 213"/>
                  <a:gd name="T50" fmla="*/ 1277 w 182"/>
                  <a:gd name="T51" fmla="*/ 23569 h 213"/>
                  <a:gd name="T52" fmla="*/ 2531 w 182"/>
                  <a:gd name="T53" fmla="*/ 24125 h 213"/>
                  <a:gd name="T54" fmla="*/ 3809 w 182"/>
                  <a:gd name="T55" fmla="*/ 24724 h 213"/>
                  <a:gd name="T56" fmla="*/ 4879 w 182"/>
                  <a:gd name="T57" fmla="*/ 25156 h 213"/>
                  <a:gd name="T58" fmla="*/ 5997 w 182"/>
                  <a:gd name="T59" fmla="*/ 25516 h 213"/>
                  <a:gd name="T60" fmla="*/ 7228 w 182"/>
                  <a:gd name="T61" fmla="*/ 25659 h 213"/>
                  <a:gd name="T62" fmla="*/ 8279 w 182"/>
                  <a:gd name="T63" fmla="*/ 25704 h 213"/>
                  <a:gd name="T64" fmla="*/ 9409 w 182"/>
                  <a:gd name="T65" fmla="*/ 25704 h 213"/>
                  <a:gd name="T66" fmla="*/ 10405 w 182"/>
                  <a:gd name="T67" fmla="*/ 25659 h 213"/>
                  <a:gd name="T68" fmla="*/ 11401 w 182"/>
                  <a:gd name="T69" fmla="*/ 25419 h 213"/>
                  <a:gd name="T70" fmla="*/ 12264 w 182"/>
                  <a:gd name="T71" fmla="*/ 25156 h 213"/>
                  <a:gd name="T72" fmla="*/ 13181 w 182"/>
                  <a:gd name="T73" fmla="*/ 24902 h 213"/>
                  <a:gd name="T74" fmla="*/ 14013 w 182"/>
                  <a:gd name="T75" fmla="*/ 24594 h 213"/>
                  <a:gd name="T76" fmla="*/ 14800 w 182"/>
                  <a:gd name="T77" fmla="*/ 24044 h 213"/>
                  <a:gd name="T78" fmla="*/ 15514 w 182"/>
                  <a:gd name="T79" fmla="*/ 23569 h 213"/>
                  <a:gd name="T80" fmla="*/ 16172 w 182"/>
                  <a:gd name="T81" fmla="*/ 23057 h 213"/>
                  <a:gd name="T82" fmla="*/ 18005 w 182"/>
                  <a:gd name="T83" fmla="*/ 21251 h 213"/>
                  <a:gd name="T84" fmla="*/ 19269 w 182"/>
                  <a:gd name="T85" fmla="*/ 19465 h 213"/>
                  <a:gd name="T86" fmla="*/ 20017 w 182"/>
                  <a:gd name="T87" fmla="*/ 17397 h 213"/>
                  <a:gd name="T88" fmla="*/ 20427 w 182"/>
                  <a:gd name="T89" fmla="*/ 15504 h 213"/>
                  <a:gd name="T90" fmla="*/ 20674 w 182"/>
                  <a:gd name="T91" fmla="*/ 13461 h 213"/>
                  <a:gd name="T92" fmla="*/ 20674 w 182"/>
                  <a:gd name="T93" fmla="*/ 11442 h 213"/>
                  <a:gd name="T94" fmla="*/ 20773 w 182"/>
                  <a:gd name="T95" fmla="*/ 9554 h 213"/>
                  <a:gd name="T96" fmla="*/ 19677 w 182"/>
                  <a:gd name="T97" fmla="*/ 5574 h 213"/>
                  <a:gd name="T98" fmla="*/ 17817 w 182"/>
                  <a:gd name="T99" fmla="*/ 2481 h 213"/>
                  <a:gd name="T100" fmla="*/ 17157 w 182"/>
                  <a:gd name="T101" fmla="*/ 2223 h 213"/>
                  <a:gd name="T102" fmla="*/ 16784 w 182"/>
                  <a:gd name="T103" fmla="*/ 1844 h 213"/>
                  <a:gd name="T104" fmla="*/ 16172 w 182"/>
                  <a:gd name="T105" fmla="*/ 1541 h 213"/>
                  <a:gd name="T106" fmla="*/ 15747 w 182"/>
                  <a:gd name="T107" fmla="*/ 1330 h 213"/>
                  <a:gd name="T108" fmla="*/ 15048 w 182"/>
                  <a:gd name="T109" fmla="*/ 1066 h 213"/>
                  <a:gd name="T110" fmla="*/ 14361 w 182"/>
                  <a:gd name="T111" fmla="*/ 737 h 213"/>
                  <a:gd name="T112" fmla="*/ 13545 w 182"/>
                  <a:gd name="T113" fmla="*/ 353 h 213"/>
                  <a:gd name="T114" fmla="*/ 12428 w 182"/>
                  <a:gd name="T115" fmla="*/ 0 h 213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0" t="0" r="r" b="b"/>
                <a:pathLst>
                  <a:path w="182" h="213">
                    <a:moveTo>
                      <a:pt x="109" y="0"/>
                    </a:moveTo>
                    <a:lnTo>
                      <a:pt x="112" y="2"/>
                    </a:lnTo>
                    <a:lnTo>
                      <a:pt x="118" y="8"/>
                    </a:lnTo>
                    <a:lnTo>
                      <a:pt x="127" y="18"/>
                    </a:lnTo>
                    <a:lnTo>
                      <a:pt x="137" y="33"/>
                    </a:lnTo>
                    <a:lnTo>
                      <a:pt x="145" y="52"/>
                    </a:lnTo>
                    <a:lnTo>
                      <a:pt x="150" y="76"/>
                    </a:lnTo>
                    <a:lnTo>
                      <a:pt x="150" y="105"/>
                    </a:lnTo>
                    <a:lnTo>
                      <a:pt x="144" y="139"/>
                    </a:lnTo>
                    <a:lnTo>
                      <a:pt x="140" y="149"/>
                    </a:lnTo>
                    <a:lnTo>
                      <a:pt x="136" y="157"/>
                    </a:lnTo>
                    <a:lnTo>
                      <a:pt x="131" y="165"/>
                    </a:lnTo>
                    <a:lnTo>
                      <a:pt x="125" y="173"/>
                    </a:lnTo>
                    <a:lnTo>
                      <a:pt x="117" y="180"/>
                    </a:lnTo>
                    <a:lnTo>
                      <a:pt x="110" y="185"/>
                    </a:lnTo>
                    <a:lnTo>
                      <a:pt x="102" y="191"/>
                    </a:lnTo>
                    <a:lnTo>
                      <a:pt x="92" y="195"/>
                    </a:lnTo>
                    <a:lnTo>
                      <a:pt x="82" y="197"/>
                    </a:lnTo>
                    <a:lnTo>
                      <a:pt x="72" y="200"/>
                    </a:lnTo>
                    <a:lnTo>
                      <a:pt x="61" y="201"/>
                    </a:lnTo>
                    <a:lnTo>
                      <a:pt x="49" y="201"/>
                    </a:lnTo>
                    <a:lnTo>
                      <a:pt x="37" y="200"/>
                    </a:lnTo>
                    <a:lnTo>
                      <a:pt x="25" y="197"/>
                    </a:lnTo>
                    <a:lnTo>
                      <a:pt x="12" y="193"/>
                    </a:lnTo>
                    <a:lnTo>
                      <a:pt x="0" y="188"/>
                    </a:lnTo>
                    <a:lnTo>
                      <a:pt x="11" y="195"/>
                    </a:lnTo>
                    <a:lnTo>
                      <a:pt x="22" y="200"/>
                    </a:lnTo>
                    <a:lnTo>
                      <a:pt x="33" y="205"/>
                    </a:lnTo>
                    <a:lnTo>
                      <a:pt x="43" y="208"/>
                    </a:lnTo>
                    <a:lnTo>
                      <a:pt x="53" y="211"/>
                    </a:lnTo>
                    <a:lnTo>
                      <a:pt x="63" y="212"/>
                    </a:lnTo>
                    <a:lnTo>
                      <a:pt x="73" y="213"/>
                    </a:lnTo>
                    <a:lnTo>
                      <a:pt x="83" y="213"/>
                    </a:lnTo>
                    <a:lnTo>
                      <a:pt x="91" y="212"/>
                    </a:lnTo>
                    <a:lnTo>
                      <a:pt x="100" y="210"/>
                    </a:lnTo>
                    <a:lnTo>
                      <a:pt x="108" y="208"/>
                    </a:lnTo>
                    <a:lnTo>
                      <a:pt x="116" y="206"/>
                    </a:lnTo>
                    <a:lnTo>
                      <a:pt x="123" y="203"/>
                    </a:lnTo>
                    <a:lnTo>
                      <a:pt x="130" y="199"/>
                    </a:lnTo>
                    <a:lnTo>
                      <a:pt x="136" y="195"/>
                    </a:lnTo>
                    <a:lnTo>
                      <a:pt x="142" y="191"/>
                    </a:lnTo>
                    <a:lnTo>
                      <a:pt x="158" y="176"/>
                    </a:lnTo>
                    <a:lnTo>
                      <a:pt x="169" y="161"/>
                    </a:lnTo>
                    <a:lnTo>
                      <a:pt x="176" y="144"/>
                    </a:lnTo>
                    <a:lnTo>
                      <a:pt x="179" y="128"/>
                    </a:lnTo>
                    <a:lnTo>
                      <a:pt x="181" y="111"/>
                    </a:lnTo>
                    <a:lnTo>
                      <a:pt x="181" y="95"/>
                    </a:lnTo>
                    <a:lnTo>
                      <a:pt x="182" y="79"/>
                    </a:lnTo>
                    <a:lnTo>
                      <a:pt x="173" y="46"/>
                    </a:lnTo>
                    <a:lnTo>
                      <a:pt x="156" y="21"/>
                    </a:lnTo>
                    <a:lnTo>
                      <a:pt x="151" y="18"/>
                    </a:lnTo>
                    <a:lnTo>
                      <a:pt x="147" y="15"/>
                    </a:lnTo>
                    <a:lnTo>
                      <a:pt x="142" y="13"/>
                    </a:lnTo>
                    <a:lnTo>
                      <a:pt x="138" y="11"/>
                    </a:lnTo>
                    <a:lnTo>
                      <a:pt x="132" y="9"/>
                    </a:lnTo>
                    <a:lnTo>
                      <a:pt x="126" y="6"/>
                    </a:lnTo>
                    <a:lnTo>
                      <a:pt x="119" y="3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088" name="Freeform 12"/>
              <p:cNvSpPr>
                <a:spLocks/>
              </p:cNvSpPr>
              <p:nvPr userDrawn="1"/>
            </p:nvSpPr>
            <p:spPr bwMode="ltGray">
              <a:xfrm rot="373331" flipH="1">
                <a:off x="121" y="2907"/>
                <a:ext cx="93" cy="156"/>
              </a:xfrm>
              <a:custGeom>
                <a:avLst/>
                <a:gdLst>
                  <a:gd name="T0" fmla="*/ 1 w 128"/>
                  <a:gd name="T1" fmla="*/ 0 h 217"/>
                  <a:gd name="T2" fmla="*/ 1 w 128"/>
                  <a:gd name="T3" fmla="*/ 1 h 217"/>
                  <a:gd name="T4" fmla="*/ 2 w 128"/>
                  <a:gd name="T5" fmla="*/ 1 h 217"/>
                  <a:gd name="T6" fmla="*/ 2 w 128"/>
                  <a:gd name="T7" fmla="*/ 1 h 217"/>
                  <a:gd name="T8" fmla="*/ 2 w 128"/>
                  <a:gd name="T9" fmla="*/ 1 h 217"/>
                  <a:gd name="T10" fmla="*/ 2 w 128"/>
                  <a:gd name="T11" fmla="*/ 1 h 217"/>
                  <a:gd name="T12" fmla="*/ 2 w 128"/>
                  <a:gd name="T13" fmla="*/ 2 h 217"/>
                  <a:gd name="T14" fmla="*/ 1 w 128"/>
                  <a:gd name="T15" fmla="*/ 2 h 217"/>
                  <a:gd name="T16" fmla="*/ 1 w 128"/>
                  <a:gd name="T17" fmla="*/ 3 h 217"/>
                  <a:gd name="T18" fmla="*/ 1 w 128"/>
                  <a:gd name="T19" fmla="*/ 3 h 217"/>
                  <a:gd name="T20" fmla="*/ 1 w 128"/>
                  <a:gd name="T21" fmla="*/ 3 h 217"/>
                  <a:gd name="T22" fmla="*/ 1 w 128"/>
                  <a:gd name="T23" fmla="*/ 3 h 217"/>
                  <a:gd name="T24" fmla="*/ 1 w 128"/>
                  <a:gd name="T25" fmla="*/ 3 h 217"/>
                  <a:gd name="T26" fmla="*/ 1 w 128"/>
                  <a:gd name="T27" fmla="*/ 3 h 217"/>
                  <a:gd name="T28" fmla="*/ 1 w 128"/>
                  <a:gd name="T29" fmla="*/ 3 h 217"/>
                  <a:gd name="T30" fmla="*/ 0 w 128"/>
                  <a:gd name="T31" fmla="*/ 2 h 217"/>
                  <a:gd name="T32" fmla="*/ 1 w 128"/>
                  <a:gd name="T33" fmla="*/ 2 h 217"/>
                  <a:gd name="T34" fmla="*/ 1 w 128"/>
                  <a:gd name="T35" fmla="*/ 2 h 217"/>
                  <a:gd name="T36" fmla="*/ 1 w 128"/>
                  <a:gd name="T37" fmla="*/ 2 h 217"/>
                  <a:gd name="T38" fmla="*/ 1 w 128"/>
                  <a:gd name="T39" fmla="*/ 2 h 217"/>
                  <a:gd name="T40" fmla="*/ 1 w 128"/>
                  <a:gd name="T41" fmla="*/ 2 h 217"/>
                  <a:gd name="T42" fmla="*/ 1 w 128"/>
                  <a:gd name="T43" fmla="*/ 1 h 217"/>
                  <a:gd name="T44" fmla="*/ 1 w 128"/>
                  <a:gd name="T45" fmla="*/ 1 h 217"/>
                  <a:gd name="T46" fmla="*/ 1 w 128"/>
                  <a:gd name="T47" fmla="*/ 1 h 217"/>
                  <a:gd name="T48" fmla="*/ 1 w 128"/>
                  <a:gd name="T49" fmla="*/ 0 h 21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28" h="217">
                    <a:moveTo>
                      <a:pt x="94" y="0"/>
                    </a:moveTo>
                    <a:lnTo>
                      <a:pt x="105" y="9"/>
                    </a:lnTo>
                    <a:lnTo>
                      <a:pt x="115" y="27"/>
                    </a:lnTo>
                    <a:lnTo>
                      <a:pt x="123" y="50"/>
                    </a:lnTo>
                    <a:lnTo>
                      <a:pt x="128" y="78"/>
                    </a:lnTo>
                    <a:lnTo>
                      <a:pt x="127" y="111"/>
                    </a:lnTo>
                    <a:lnTo>
                      <a:pt x="116" y="145"/>
                    </a:lnTo>
                    <a:lnTo>
                      <a:pt x="94" y="181"/>
                    </a:lnTo>
                    <a:lnTo>
                      <a:pt x="60" y="217"/>
                    </a:lnTo>
                    <a:lnTo>
                      <a:pt x="49" y="213"/>
                    </a:lnTo>
                    <a:lnTo>
                      <a:pt x="38" y="210"/>
                    </a:lnTo>
                    <a:lnTo>
                      <a:pt x="26" y="205"/>
                    </a:lnTo>
                    <a:lnTo>
                      <a:pt x="16" y="201"/>
                    </a:lnTo>
                    <a:lnTo>
                      <a:pt x="8" y="196"/>
                    </a:lnTo>
                    <a:lnTo>
                      <a:pt x="2" y="190"/>
                    </a:lnTo>
                    <a:lnTo>
                      <a:pt x="0" y="183"/>
                    </a:lnTo>
                    <a:lnTo>
                      <a:pt x="1" y="178"/>
                    </a:lnTo>
                    <a:lnTo>
                      <a:pt x="13" y="171"/>
                    </a:lnTo>
                    <a:lnTo>
                      <a:pt x="29" y="161"/>
                    </a:lnTo>
                    <a:lnTo>
                      <a:pt x="46" y="150"/>
                    </a:lnTo>
                    <a:lnTo>
                      <a:pt x="63" y="134"/>
                    </a:lnTo>
                    <a:lnTo>
                      <a:pt x="79" y="112"/>
                    </a:lnTo>
                    <a:lnTo>
                      <a:pt x="91" y="83"/>
                    </a:lnTo>
                    <a:lnTo>
                      <a:pt x="97" y="46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089" name="Freeform 13"/>
              <p:cNvSpPr>
                <a:spLocks/>
              </p:cNvSpPr>
              <p:nvPr userDrawn="1"/>
            </p:nvSpPr>
            <p:spPr bwMode="ltGray">
              <a:xfrm rot="373331" flipH="1">
                <a:off x="313" y="3110"/>
                <a:ext cx="85" cy="93"/>
              </a:xfrm>
              <a:custGeom>
                <a:avLst/>
                <a:gdLst>
                  <a:gd name="T0" fmla="*/ 1 w 117"/>
                  <a:gd name="T1" fmla="*/ 0 h 132"/>
                  <a:gd name="T2" fmla="*/ 0 w 117"/>
                  <a:gd name="T3" fmla="*/ 1 h 132"/>
                  <a:gd name="T4" fmla="*/ 1 w 117"/>
                  <a:gd name="T5" fmla="*/ 1 h 132"/>
                  <a:gd name="T6" fmla="*/ 1 w 117"/>
                  <a:gd name="T7" fmla="*/ 1 h 132"/>
                  <a:gd name="T8" fmla="*/ 1 w 117"/>
                  <a:gd name="T9" fmla="*/ 1 h 132"/>
                  <a:gd name="T10" fmla="*/ 1 w 117"/>
                  <a:gd name="T11" fmla="*/ 1 h 132"/>
                  <a:gd name="T12" fmla="*/ 1 w 117"/>
                  <a:gd name="T13" fmla="*/ 1 h 132"/>
                  <a:gd name="T14" fmla="*/ 1 w 117"/>
                  <a:gd name="T15" fmla="*/ 1 h 132"/>
                  <a:gd name="T16" fmla="*/ 1 w 117"/>
                  <a:gd name="T17" fmla="*/ 1 h 132"/>
                  <a:gd name="T18" fmla="*/ 2 w 117"/>
                  <a:gd name="T19" fmla="*/ 1 h 132"/>
                  <a:gd name="T20" fmla="*/ 2 w 117"/>
                  <a:gd name="T21" fmla="*/ 1 h 132"/>
                  <a:gd name="T22" fmla="*/ 2 w 117"/>
                  <a:gd name="T23" fmla="*/ 1 h 132"/>
                  <a:gd name="T24" fmla="*/ 2 w 117"/>
                  <a:gd name="T25" fmla="*/ 1 h 132"/>
                  <a:gd name="T26" fmla="*/ 1 w 117"/>
                  <a:gd name="T27" fmla="*/ 1 h 132"/>
                  <a:gd name="T28" fmla="*/ 1 w 117"/>
                  <a:gd name="T29" fmla="*/ 1 h 132"/>
                  <a:gd name="T30" fmla="*/ 1 w 117"/>
                  <a:gd name="T31" fmla="*/ 1 h 132"/>
                  <a:gd name="T32" fmla="*/ 1 w 117"/>
                  <a:gd name="T33" fmla="*/ 1 h 132"/>
                  <a:gd name="T34" fmla="*/ 1 w 117"/>
                  <a:gd name="T35" fmla="*/ 1 h 132"/>
                  <a:gd name="T36" fmla="*/ 1 w 117"/>
                  <a:gd name="T37" fmla="*/ 1 h 132"/>
                  <a:gd name="T38" fmla="*/ 1 w 117"/>
                  <a:gd name="T39" fmla="*/ 1 h 132"/>
                  <a:gd name="T40" fmla="*/ 1 w 117"/>
                  <a:gd name="T41" fmla="*/ 1 h 132"/>
                  <a:gd name="T42" fmla="*/ 1 w 117"/>
                  <a:gd name="T43" fmla="*/ 1 h 132"/>
                  <a:gd name="T44" fmla="*/ 1 w 117"/>
                  <a:gd name="T45" fmla="*/ 1 h 132"/>
                  <a:gd name="T46" fmla="*/ 2 w 117"/>
                  <a:gd name="T47" fmla="*/ 1 h 132"/>
                  <a:gd name="T48" fmla="*/ 2 w 117"/>
                  <a:gd name="T49" fmla="*/ 1 h 132"/>
                  <a:gd name="T50" fmla="*/ 2 w 117"/>
                  <a:gd name="T51" fmla="*/ 1 h 132"/>
                  <a:gd name="T52" fmla="*/ 1 w 117"/>
                  <a:gd name="T53" fmla="*/ 0 h 132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117" h="132">
                    <a:moveTo>
                      <a:pt x="75" y="0"/>
                    </a:moveTo>
                    <a:lnTo>
                      <a:pt x="0" y="25"/>
                    </a:lnTo>
                    <a:lnTo>
                      <a:pt x="3" y="26"/>
                    </a:lnTo>
                    <a:lnTo>
                      <a:pt x="14" y="29"/>
                    </a:lnTo>
                    <a:lnTo>
                      <a:pt x="29" y="36"/>
                    </a:lnTo>
                    <a:lnTo>
                      <a:pt x="46" y="47"/>
                    </a:lnTo>
                    <a:lnTo>
                      <a:pt x="66" y="62"/>
                    </a:lnTo>
                    <a:lnTo>
                      <a:pt x="84" y="80"/>
                    </a:lnTo>
                    <a:lnTo>
                      <a:pt x="102" y="103"/>
                    </a:lnTo>
                    <a:lnTo>
                      <a:pt x="116" y="132"/>
                    </a:lnTo>
                    <a:lnTo>
                      <a:pt x="117" y="120"/>
                    </a:lnTo>
                    <a:lnTo>
                      <a:pt x="115" y="107"/>
                    </a:lnTo>
                    <a:lnTo>
                      <a:pt x="108" y="90"/>
                    </a:lnTo>
                    <a:lnTo>
                      <a:pt x="99" y="74"/>
                    </a:lnTo>
                    <a:lnTo>
                      <a:pt x="89" y="58"/>
                    </a:lnTo>
                    <a:lnTo>
                      <a:pt x="78" y="45"/>
                    </a:lnTo>
                    <a:lnTo>
                      <a:pt x="67" y="36"/>
                    </a:lnTo>
                    <a:lnTo>
                      <a:pt x="58" y="32"/>
                    </a:lnTo>
                    <a:lnTo>
                      <a:pt x="69" y="29"/>
                    </a:lnTo>
                    <a:lnTo>
                      <a:pt x="79" y="28"/>
                    </a:lnTo>
                    <a:lnTo>
                      <a:pt x="89" y="26"/>
                    </a:lnTo>
                    <a:lnTo>
                      <a:pt x="98" y="25"/>
                    </a:lnTo>
                    <a:lnTo>
                      <a:pt x="105" y="24"/>
                    </a:lnTo>
                    <a:lnTo>
                      <a:pt x="109" y="22"/>
                    </a:lnTo>
                    <a:lnTo>
                      <a:pt x="113" y="21"/>
                    </a:lnTo>
                    <a:lnTo>
                      <a:pt x="114" y="21"/>
                    </a:lnTo>
                    <a:lnTo>
                      <a:pt x="75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090" name="Freeform 14"/>
              <p:cNvSpPr>
                <a:spLocks/>
              </p:cNvSpPr>
              <p:nvPr userDrawn="1"/>
            </p:nvSpPr>
            <p:spPr bwMode="ltGray">
              <a:xfrm rot="373331" flipH="1">
                <a:off x="289" y="3135"/>
                <a:ext cx="21" cy="55"/>
              </a:xfrm>
              <a:custGeom>
                <a:avLst/>
                <a:gdLst>
                  <a:gd name="T0" fmla="*/ 1 w 29"/>
                  <a:gd name="T1" fmla="*/ 0 h 77"/>
                  <a:gd name="T2" fmla="*/ 1 w 29"/>
                  <a:gd name="T3" fmla="*/ 0 h 77"/>
                  <a:gd name="T4" fmla="*/ 1 w 29"/>
                  <a:gd name="T5" fmla="*/ 1 h 77"/>
                  <a:gd name="T6" fmla="*/ 1 w 29"/>
                  <a:gd name="T7" fmla="*/ 1 h 77"/>
                  <a:gd name="T8" fmla="*/ 1 w 29"/>
                  <a:gd name="T9" fmla="*/ 1 h 77"/>
                  <a:gd name="T10" fmla="*/ 1 w 29"/>
                  <a:gd name="T11" fmla="*/ 1 h 77"/>
                  <a:gd name="T12" fmla="*/ 0 w 29"/>
                  <a:gd name="T13" fmla="*/ 1 h 77"/>
                  <a:gd name="T14" fmla="*/ 1 w 29"/>
                  <a:gd name="T15" fmla="*/ 1 h 77"/>
                  <a:gd name="T16" fmla="*/ 1 w 29"/>
                  <a:gd name="T17" fmla="*/ 1 h 77"/>
                  <a:gd name="T18" fmla="*/ 1 w 29"/>
                  <a:gd name="T19" fmla="*/ 1 h 77"/>
                  <a:gd name="T20" fmla="*/ 1 w 29"/>
                  <a:gd name="T21" fmla="*/ 1 h 77"/>
                  <a:gd name="T22" fmla="*/ 1 w 29"/>
                  <a:gd name="T23" fmla="*/ 1 h 77"/>
                  <a:gd name="T24" fmla="*/ 1 w 29"/>
                  <a:gd name="T25" fmla="*/ 0 h 7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9" h="77">
                    <a:moveTo>
                      <a:pt x="29" y="0"/>
                    </a:moveTo>
                    <a:lnTo>
                      <a:pt x="23" y="0"/>
                    </a:lnTo>
                    <a:lnTo>
                      <a:pt x="16" y="4"/>
                    </a:lnTo>
                    <a:lnTo>
                      <a:pt x="9" y="9"/>
                    </a:lnTo>
                    <a:lnTo>
                      <a:pt x="4" y="19"/>
                    </a:lnTo>
                    <a:lnTo>
                      <a:pt x="1" y="30"/>
                    </a:lnTo>
                    <a:lnTo>
                      <a:pt x="0" y="44"/>
                    </a:lnTo>
                    <a:lnTo>
                      <a:pt x="3" y="60"/>
                    </a:lnTo>
                    <a:lnTo>
                      <a:pt x="11" y="77"/>
                    </a:lnTo>
                    <a:lnTo>
                      <a:pt x="15" y="53"/>
                    </a:lnTo>
                    <a:lnTo>
                      <a:pt x="19" y="37"/>
                    </a:lnTo>
                    <a:lnTo>
                      <a:pt x="23" y="22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grpSp>
            <p:nvGrpSpPr>
              <p:cNvPr id="2091" name="Group 15"/>
              <p:cNvGrpSpPr>
                <a:grpSpLocks/>
              </p:cNvGrpSpPr>
              <p:nvPr userDrawn="1"/>
            </p:nvGrpSpPr>
            <p:grpSpPr bwMode="auto">
              <a:xfrm rot="10886446" flipH="1">
                <a:off x="335" y="3251"/>
                <a:ext cx="608" cy="369"/>
                <a:chOff x="-366" y="1704"/>
                <a:chExt cx="608" cy="369"/>
              </a:xfrm>
            </p:grpSpPr>
            <p:sp>
              <p:nvSpPr>
                <p:cNvPr id="2092" name="Freeform 16"/>
                <p:cNvSpPr>
                  <a:spLocks/>
                </p:cNvSpPr>
                <p:nvPr userDrawn="1"/>
              </p:nvSpPr>
              <p:spPr bwMode="ltGray">
                <a:xfrm rot="4200091">
                  <a:off x="-243" y="1807"/>
                  <a:ext cx="143" cy="390"/>
                </a:xfrm>
                <a:custGeom>
                  <a:avLst/>
                  <a:gdLst>
                    <a:gd name="T0" fmla="*/ 1 w 207"/>
                    <a:gd name="T1" fmla="*/ 1 h 564"/>
                    <a:gd name="T2" fmla="*/ 1 w 207"/>
                    <a:gd name="T3" fmla="*/ 1 h 564"/>
                    <a:gd name="T4" fmla="*/ 1 w 207"/>
                    <a:gd name="T5" fmla="*/ 1 h 564"/>
                    <a:gd name="T6" fmla="*/ 0 w 207"/>
                    <a:gd name="T7" fmla="*/ 1 h 564"/>
                    <a:gd name="T8" fmla="*/ 0 w 207"/>
                    <a:gd name="T9" fmla="*/ 1 h 564"/>
                    <a:gd name="T10" fmla="*/ 1 w 207"/>
                    <a:gd name="T11" fmla="*/ 1 h 564"/>
                    <a:gd name="T12" fmla="*/ 1 w 207"/>
                    <a:gd name="T13" fmla="*/ 2 h 564"/>
                    <a:gd name="T14" fmla="*/ 1 w 207"/>
                    <a:gd name="T15" fmla="*/ 2 h 564"/>
                    <a:gd name="T16" fmla="*/ 1 w 207"/>
                    <a:gd name="T17" fmla="*/ 2 h 564"/>
                    <a:gd name="T18" fmla="*/ 1 w 207"/>
                    <a:gd name="T19" fmla="*/ 3 h 564"/>
                    <a:gd name="T20" fmla="*/ 1 w 207"/>
                    <a:gd name="T21" fmla="*/ 3 h 564"/>
                    <a:gd name="T22" fmla="*/ 1 w 207"/>
                    <a:gd name="T23" fmla="*/ 3 h 564"/>
                    <a:gd name="T24" fmla="*/ 1 w 207"/>
                    <a:gd name="T25" fmla="*/ 4 h 564"/>
                    <a:gd name="T26" fmla="*/ 1 w 207"/>
                    <a:gd name="T27" fmla="*/ 4 h 564"/>
                    <a:gd name="T28" fmla="*/ 1 w 207"/>
                    <a:gd name="T29" fmla="*/ 4 h 564"/>
                    <a:gd name="T30" fmla="*/ 1 w 207"/>
                    <a:gd name="T31" fmla="*/ 4 h 564"/>
                    <a:gd name="T32" fmla="*/ 1 w 207"/>
                    <a:gd name="T33" fmla="*/ 5 h 564"/>
                    <a:gd name="T34" fmla="*/ 1 w 207"/>
                    <a:gd name="T35" fmla="*/ 4 h 564"/>
                    <a:gd name="T36" fmla="*/ 1 w 207"/>
                    <a:gd name="T37" fmla="*/ 4 h 564"/>
                    <a:gd name="T38" fmla="*/ 1 w 207"/>
                    <a:gd name="T39" fmla="*/ 3 h 564"/>
                    <a:gd name="T40" fmla="*/ 1 w 207"/>
                    <a:gd name="T41" fmla="*/ 3 h 564"/>
                    <a:gd name="T42" fmla="*/ 1 w 207"/>
                    <a:gd name="T43" fmla="*/ 3 h 564"/>
                    <a:gd name="T44" fmla="*/ 1 w 207"/>
                    <a:gd name="T45" fmla="*/ 3 h 564"/>
                    <a:gd name="T46" fmla="*/ 1 w 207"/>
                    <a:gd name="T47" fmla="*/ 2 h 564"/>
                    <a:gd name="T48" fmla="*/ 1 w 207"/>
                    <a:gd name="T49" fmla="*/ 2 h 564"/>
                    <a:gd name="T50" fmla="*/ 1 w 207"/>
                    <a:gd name="T51" fmla="*/ 2 h 564"/>
                    <a:gd name="T52" fmla="*/ 1 w 207"/>
                    <a:gd name="T53" fmla="*/ 1 h 564"/>
                    <a:gd name="T54" fmla="*/ 1 w 207"/>
                    <a:gd name="T55" fmla="*/ 1 h 564"/>
                    <a:gd name="T56" fmla="*/ 1 w 207"/>
                    <a:gd name="T57" fmla="*/ 0 h 564"/>
                    <a:gd name="T58" fmla="*/ 1 w 207"/>
                    <a:gd name="T59" fmla="*/ 1 h 564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0" t="0" r="r" b="b"/>
                  <a:pathLst>
                    <a:path w="207" h="564">
                      <a:moveTo>
                        <a:pt x="12" y="44"/>
                      </a:moveTo>
                      <a:lnTo>
                        <a:pt x="6" y="72"/>
                      </a:lnTo>
                      <a:lnTo>
                        <a:pt x="3" y="99"/>
                      </a:lnTo>
                      <a:lnTo>
                        <a:pt x="0" y="125"/>
                      </a:lnTo>
                      <a:lnTo>
                        <a:pt x="0" y="151"/>
                      </a:lnTo>
                      <a:lnTo>
                        <a:pt x="3" y="180"/>
                      </a:lnTo>
                      <a:lnTo>
                        <a:pt x="7" y="211"/>
                      </a:lnTo>
                      <a:lnTo>
                        <a:pt x="16" y="247"/>
                      </a:lnTo>
                      <a:lnTo>
                        <a:pt x="29" y="287"/>
                      </a:lnTo>
                      <a:lnTo>
                        <a:pt x="43" y="325"/>
                      </a:lnTo>
                      <a:lnTo>
                        <a:pt x="61" y="364"/>
                      </a:lnTo>
                      <a:lnTo>
                        <a:pt x="83" y="406"/>
                      </a:lnTo>
                      <a:lnTo>
                        <a:pt x="106" y="446"/>
                      </a:lnTo>
                      <a:lnTo>
                        <a:pt x="132" y="483"/>
                      </a:lnTo>
                      <a:lnTo>
                        <a:pt x="157" y="516"/>
                      </a:lnTo>
                      <a:lnTo>
                        <a:pt x="182" y="544"/>
                      </a:lnTo>
                      <a:lnTo>
                        <a:pt x="207" y="564"/>
                      </a:lnTo>
                      <a:lnTo>
                        <a:pt x="160" y="501"/>
                      </a:lnTo>
                      <a:lnTo>
                        <a:pt x="127" y="448"/>
                      </a:lnTo>
                      <a:lnTo>
                        <a:pt x="103" y="405"/>
                      </a:lnTo>
                      <a:lnTo>
                        <a:pt x="87" y="368"/>
                      </a:lnTo>
                      <a:lnTo>
                        <a:pt x="75" y="337"/>
                      </a:lnTo>
                      <a:lnTo>
                        <a:pt x="68" y="309"/>
                      </a:lnTo>
                      <a:lnTo>
                        <a:pt x="63" y="285"/>
                      </a:lnTo>
                      <a:lnTo>
                        <a:pt x="56" y="261"/>
                      </a:lnTo>
                      <a:lnTo>
                        <a:pt x="44" y="205"/>
                      </a:lnTo>
                      <a:lnTo>
                        <a:pt x="41" y="140"/>
                      </a:lnTo>
                      <a:lnTo>
                        <a:pt x="43" y="68"/>
                      </a:lnTo>
                      <a:lnTo>
                        <a:pt x="50" y="0"/>
                      </a:lnTo>
                      <a:lnTo>
                        <a:pt x="12" y="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6858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750" b="1" i="0" u="none" strike="noStrike" kern="1200" cap="none" spc="0" normalizeH="0" baseline="0" noProof="0">
                    <a:ln>
                      <a:noFill/>
                    </a:ln>
                    <a:solidFill>
                      <a:srgbClr val="000099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093" name="Freeform 17"/>
                <p:cNvSpPr>
                  <a:spLocks/>
                </p:cNvSpPr>
                <p:nvPr userDrawn="1"/>
              </p:nvSpPr>
              <p:spPr bwMode="ltGray">
                <a:xfrm rot="4200091">
                  <a:off x="124" y="1761"/>
                  <a:ext cx="33" cy="160"/>
                </a:xfrm>
                <a:custGeom>
                  <a:avLst/>
                  <a:gdLst>
                    <a:gd name="T0" fmla="*/ 0 w 47"/>
                    <a:gd name="T1" fmla="*/ 1 h 232"/>
                    <a:gd name="T2" fmla="*/ 1 w 47"/>
                    <a:gd name="T3" fmla="*/ 1 h 232"/>
                    <a:gd name="T4" fmla="*/ 1 w 47"/>
                    <a:gd name="T5" fmla="*/ 1 h 232"/>
                    <a:gd name="T6" fmla="*/ 1 w 47"/>
                    <a:gd name="T7" fmla="*/ 1 h 232"/>
                    <a:gd name="T8" fmla="*/ 1 w 47"/>
                    <a:gd name="T9" fmla="*/ 2 h 232"/>
                    <a:gd name="T10" fmla="*/ 1 w 47"/>
                    <a:gd name="T11" fmla="*/ 2 h 232"/>
                    <a:gd name="T12" fmla="*/ 1 w 47"/>
                    <a:gd name="T13" fmla="*/ 1 h 232"/>
                    <a:gd name="T14" fmla="*/ 1 w 47"/>
                    <a:gd name="T15" fmla="*/ 1 h 232"/>
                    <a:gd name="T16" fmla="*/ 1 w 47"/>
                    <a:gd name="T17" fmla="*/ 1 h 232"/>
                    <a:gd name="T18" fmla="*/ 1 w 47"/>
                    <a:gd name="T19" fmla="*/ 1 h 232"/>
                    <a:gd name="T20" fmla="*/ 1 w 47"/>
                    <a:gd name="T21" fmla="*/ 1 h 232"/>
                    <a:gd name="T22" fmla="*/ 1 w 47"/>
                    <a:gd name="T23" fmla="*/ 1 h 232"/>
                    <a:gd name="T24" fmla="*/ 1 w 47"/>
                    <a:gd name="T25" fmla="*/ 1 h 232"/>
                    <a:gd name="T26" fmla="*/ 1 w 47"/>
                    <a:gd name="T27" fmla="*/ 0 h 232"/>
                    <a:gd name="T28" fmla="*/ 0 w 47"/>
                    <a:gd name="T29" fmla="*/ 1 h 232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47" h="232">
                      <a:moveTo>
                        <a:pt x="0" y="19"/>
                      </a:moveTo>
                      <a:lnTo>
                        <a:pt x="14" y="55"/>
                      </a:lnTo>
                      <a:lnTo>
                        <a:pt x="22" y="101"/>
                      </a:lnTo>
                      <a:lnTo>
                        <a:pt x="24" y="159"/>
                      </a:lnTo>
                      <a:lnTo>
                        <a:pt x="19" y="232"/>
                      </a:lnTo>
                      <a:lnTo>
                        <a:pt x="45" y="217"/>
                      </a:lnTo>
                      <a:lnTo>
                        <a:pt x="47" y="178"/>
                      </a:lnTo>
                      <a:lnTo>
                        <a:pt x="47" y="140"/>
                      </a:lnTo>
                      <a:lnTo>
                        <a:pt x="45" y="103"/>
                      </a:lnTo>
                      <a:lnTo>
                        <a:pt x="41" y="71"/>
                      </a:lnTo>
                      <a:lnTo>
                        <a:pt x="36" y="52"/>
                      </a:lnTo>
                      <a:lnTo>
                        <a:pt x="29" y="34"/>
                      </a:lnTo>
                      <a:lnTo>
                        <a:pt x="22" y="17"/>
                      </a:lnTo>
                      <a:lnTo>
                        <a:pt x="13" y="0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6858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750" b="1" i="0" u="none" strike="noStrike" kern="1200" cap="none" spc="0" normalizeH="0" baseline="0" noProof="0">
                    <a:ln>
                      <a:noFill/>
                    </a:ln>
                    <a:solidFill>
                      <a:srgbClr val="000099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094" name="Freeform 18"/>
                <p:cNvSpPr>
                  <a:spLocks/>
                </p:cNvSpPr>
                <p:nvPr userDrawn="1"/>
              </p:nvSpPr>
              <p:spPr bwMode="ltGray">
                <a:xfrm rot="4200091">
                  <a:off x="199" y="1720"/>
                  <a:ext cx="60" cy="27"/>
                </a:xfrm>
                <a:custGeom>
                  <a:avLst/>
                  <a:gdLst>
                    <a:gd name="T0" fmla="*/ 1 w 87"/>
                    <a:gd name="T1" fmla="*/ 1 h 40"/>
                    <a:gd name="T2" fmla="*/ 1 w 87"/>
                    <a:gd name="T3" fmla="*/ 1 h 40"/>
                    <a:gd name="T4" fmla="*/ 1 w 87"/>
                    <a:gd name="T5" fmla="*/ 1 h 40"/>
                    <a:gd name="T6" fmla="*/ 1 w 87"/>
                    <a:gd name="T7" fmla="*/ 1 h 40"/>
                    <a:gd name="T8" fmla="*/ 1 w 87"/>
                    <a:gd name="T9" fmla="*/ 1 h 40"/>
                    <a:gd name="T10" fmla="*/ 1 w 87"/>
                    <a:gd name="T11" fmla="*/ 1 h 40"/>
                    <a:gd name="T12" fmla="*/ 1 w 87"/>
                    <a:gd name="T13" fmla="*/ 1 h 40"/>
                    <a:gd name="T14" fmla="*/ 1 w 87"/>
                    <a:gd name="T15" fmla="*/ 0 h 40"/>
                    <a:gd name="T16" fmla="*/ 0 w 87"/>
                    <a:gd name="T17" fmla="*/ 1 h 40"/>
                    <a:gd name="T18" fmla="*/ 1 w 87"/>
                    <a:gd name="T19" fmla="*/ 1 h 40"/>
                    <a:gd name="T20" fmla="*/ 1 w 87"/>
                    <a:gd name="T21" fmla="*/ 1 h 40"/>
                    <a:gd name="T22" fmla="*/ 1 w 87"/>
                    <a:gd name="T23" fmla="*/ 1 h 40"/>
                    <a:gd name="T24" fmla="*/ 1 w 87"/>
                    <a:gd name="T25" fmla="*/ 1 h 40"/>
                    <a:gd name="T26" fmla="*/ 1 w 87"/>
                    <a:gd name="T27" fmla="*/ 1 h 40"/>
                    <a:gd name="T28" fmla="*/ 1 w 87"/>
                    <a:gd name="T29" fmla="*/ 1 h 40"/>
                    <a:gd name="T30" fmla="*/ 1 w 87"/>
                    <a:gd name="T31" fmla="*/ 1 h 40"/>
                    <a:gd name="T32" fmla="*/ 1 w 87"/>
                    <a:gd name="T33" fmla="*/ 1 h 40"/>
                    <a:gd name="T34" fmla="*/ 1 w 87"/>
                    <a:gd name="T35" fmla="*/ 1 h 40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87" h="40">
                      <a:moveTo>
                        <a:pt x="87" y="22"/>
                      </a:moveTo>
                      <a:lnTo>
                        <a:pt x="77" y="17"/>
                      </a:lnTo>
                      <a:lnTo>
                        <a:pt x="68" y="12"/>
                      </a:lnTo>
                      <a:lnTo>
                        <a:pt x="58" y="7"/>
                      </a:lnTo>
                      <a:lnTo>
                        <a:pt x="47" y="5"/>
                      </a:lnTo>
                      <a:lnTo>
                        <a:pt x="37" y="3"/>
                      </a:lnTo>
                      <a:lnTo>
                        <a:pt x="26" y="2"/>
                      </a:lnTo>
                      <a:lnTo>
                        <a:pt x="13" y="0"/>
                      </a:lnTo>
                      <a:lnTo>
                        <a:pt x="0" y="2"/>
                      </a:lnTo>
                      <a:lnTo>
                        <a:pt x="6" y="6"/>
                      </a:lnTo>
                      <a:lnTo>
                        <a:pt x="14" y="10"/>
                      </a:lnTo>
                      <a:lnTo>
                        <a:pt x="22" y="14"/>
                      </a:lnTo>
                      <a:lnTo>
                        <a:pt x="33" y="18"/>
                      </a:lnTo>
                      <a:lnTo>
                        <a:pt x="42" y="22"/>
                      </a:lnTo>
                      <a:lnTo>
                        <a:pt x="52" y="27"/>
                      </a:lnTo>
                      <a:lnTo>
                        <a:pt x="64" y="33"/>
                      </a:lnTo>
                      <a:lnTo>
                        <a:pt x="74" y="40"/>
                      </a:lnTo>
                      <a:lnTo>
                        <a:pt x="87" y="22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6858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750" b="1" i="0" u="none" strike="noStrike" kern="1200" cap="none" spc="0" normalizeH="0" baseline="0" noProof="0">
                    <a:ln>
                      <a:noFill/>
                    </a:ln>
                    <a:solidFill>
                      <a:srgbClr val="000099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2060" name="Group 19"/>
            <p:cNvGrpSpPr>
              <a:grpSpLocks/>
            </p:cNvGrpSpPr>
            <p:nvPr/>
          </p:nvGrpSpPr>
          <p:grpSpPr bwMode="auto">
            <a:xfrm rot="6248562">
              <a:off x="343" y="3854"/>
              <a:ext cx="392" cy="424"/>
              <a:chOff x="1727" y="866"/>
              <a:chExt cx="129" cy="157"/>
            </a:xfrm>
          </p:grpSpPr>
          <p:sp>
            <p:nvSpPr>
              <p:cNvPr id="2083" name="Freeform 20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0 w 83"/>
                  <a:gd name="T1" fmla="*/ 1 h 117"/>
                  <a:gd name="T2" fmla="*/ 0 w 83"/>
                  <a:gd name="T3" fmla="*/ 0 h 117"/>
                  <a:gd name="T4" fmla="*/ 0 w 83"/>
                  <a:gd name="T5" fmla="*/ 1 h 117"/>
                  <a:gd name="T6" fmla="*/ 0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084" name="Freeform 21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 h 98"/>
                  <a:gd name="T2" fmla="*/ 1 w 140"/>
                  <a:gd name="T3" fmla="*/ 0 h 98"/>
                  <a:gd name="T4" fmla="*/ 1 w 140"/>
                  <a:gd name="T5" fmla="*/ 1 h 98"/>
                  <a:gd name="T6" fmla="*/ 0 w 140"/>
                  <a:gd name="T7" fmla="*/ 1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085" name="Freeform 22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 w 145"/>
                  <a:gd name="T3" fmla="*/ 0 h 49"/>
                  <a:gd name="T4" fmla="*/ 1 w 145"/>
                  <a:gd name="T5" fmla="*/ 1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2061" name="Group 23"/>
            <p:cNvGrpSpPr>
              <a:grpSpLocks/>
            </p:cNvGrpSpPr>
            <p:nvPr/>
          </p:nvGrpSpPr>
          <p:grpSpPr bwMode="auto">
            <a:xfrm rot="5003157">
              <a:off x="249" y="1102"/>
              <a:ext cx="412" cy="500"/>
              <a:chOff x="1727" y="866"/>
              <a:chExt cx="129" cy="157"/>
            </a:xfrm>
          </p:grpSpPr>
          <p:sp>
            <p:nvSpPr>
              <p:cNvPr id="2080" name="Freeform 24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0 w 83"/>
                  <a:gd name="T1" fmla="*/ 1 h 117"/>
                  <a:gd name="T2" fmla="*/ 0 w 83"/>
                  <a:gd name="T3" fmla="*/ 0 h 117"/>
                  <a:gd name="T4" fmla="*/ 0 w 83"/>
                  <a:gd name="T5" fmla="*/ 1 h 117"/>
                  <a:gd name="T6" fmla="*/ 0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081" name="Freeform 25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 h 98"/>
                  <a:gd name="T2" fmla="*/ 1 w 140"/>
                  <a:gd name="T3" fmla="*/ 0 h 98"/>
                  <a:gd name="T4" fmla="*/ 1 w 140"/>
                  <a:gd name="T5" fmla="*/ 1 h 98"/>
                  <a:gd name="T6" fmla="*/ 0 w 140"/>
                  <a:gd name="T7" fmla="*/ 1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082" name="Freeform 26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 w 145"/>
                  <a:gd name="T3" fmla="*/ 0 h 49"/>
                  <a:gd name="T4" fmla="*/ 1 w 145"/>
                  <a:gd name="T5" fmla="*/ 1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2062" name="Group 27"/>
            <p:cNvGrpSpPr>
              <a:grpSpLocks/>
            </p:cNvGrpSpPr>
            <p:nvPr/>
          </p:nvGrpSpPr>
          <p:grpSpPr bwMode="auto">
            <a:xfrm>
              <a:off x="815" y="0"/>
              <a:ext cx="345" cy="367"/>
              <a:chOff x="1727" y="866"/>
              <a:chExt cx="129" cy="157"/>
            </a:xfrm>
          </p:grpSpPr>
          <p:sp>
            <p:nvSpPr>
              <p:cNvPr id="2077" name="Freeform 28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0 w 83"/>
                  <a:gd name="T1" fmla="*/ 1 h 117"/>
                  <a:gd name="T2" fmla="*/ 0 w 83"/>
                  <a:gd name="T3" fmla="*/ 0 h 117"/>
                  <a:gd name="T4" fmla="*/ 0 w 83"/>
                  <a:gd name="T5" fmla="*/ 1 h 117"/>
                  <a:gd name="T6" fmla="*/ 0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078" name="Freeform 29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 h 98"/>
                  <a:gd name="T2" fmla="*/ 1 w 140"/>
                  <a:gd name="T3" fmla="*/ 0 h 98"/>
                  <a:gd name="T4" fmla="*/ 1 w 140"/>
                  <a:gd name="T5" fmla="*/ 1 h 98"/>
                  <a:gd name="T6" fmla="*/ 0 w 140"/>
                  <a:gd name="T7" fmla="*/ 1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079" name="Freeform 30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 w 145"/>
                  <a:gd name="T3" fmla="*/ 0 h 49"/>
                  <a:gd name="T4" fmla="*/ 1 w 145"/>
                  <a:gd name="T5" fmla="*/ 1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063" name="Freeform 31"/>
            <p:cNvSpPr>
              <a:spLocks/>
            </p:cNvSpPr>
            <p:nvPr/>
          </p:nvSpPr>
          <p:spPr bwMode="ltGray">
            <a:xfrm>
              <a:off x="87" y="94"/>
              <a:ext cx="699" cy="756"/>
            </a:xfrm>
            <a:custGeom>
              <a:avLst/>
              <a:gdLst>
                <a:gd name="T0" fmla="*/ 1 w 699"/>
                <a:gd name="T1" fmla="*/ 392 h 756"/>
                <a:gd name="T2" fmla="*/ 3 w 699"/>
                <a:gd name="T3" fmla="*/ 252 h 756"/>
                <a:gd name="T4" fmla="*/ 21 w 699"/>
                <a:gd name="T5" fmla="*/ 210 h 756"/>
                <a:gd name="T6" fmla="*/ 29 w 699"/>
                <a:gd name="T7" fmla="*/ 182 h 756"/>
                <a:gd name="T8" fmla="*/ 39 w 699"/>
                <a:gd name="T9" fmla="*/ 154 h 756"/>
                <a:gd name="T10" fmla="*/ 51 w 699"/>
                <a:gd name="T11" fmla="*/ 138 h 756"/>
                <a:gd name="T12" fmla="*/ 111 w 699"/>
                <a:gd name="T13" fmla="*/ 74 h 756"/>
                <a:gd name="T14" fmla="*/ 169 w 699"/>
                <a:gd name="T15" fmla="*/ 30 h 756"/>
                <a:gd name="T16" fmla="*/ 225 w 699"/>
                <a:gd name="T17" fmla="*/ 10 h 756"/>
                <a:gd name="T18" fmla="*/ 249 w 699"/>
                <a:gd name="T19" fmla="*/ 4 h 756"/>
                <a:gd name="T20" fmla="*/ 265 w 699"/>
                <a:gd name="T21" fmla="*/ 0 h 756"/>
                <a:gd name="T22" fmla="*/ 357 w 699"/>
                <a:gd name="T23" fmla="*/ 2 h 756"/>
                <a:gd name="T24" fmla="*/ 385 w 699"/>
                <a:gd name="T25" fmla="*/ 6 h 756"/>
                <a:gd name="T26" fmla="*/ 489 w 699"/>
                <a:gd name="T27" fmla="*/ 40 h 756"/>
                <a:gd name="T28" fmla="*/ 619 w 699"/>
                <a:gd name="T29" fmla="*/ 128 h 756"/>
                <a:gd name="T30" fmla="*/ 653 w 699"/>
                <a:gd name="T31" fmla="*/ 178 h 756"/>
                <a:gd name="T32" fmla="*/ 693 w 699"/>
                <a:gd name="T33" fmla="*/ 322 h 756"/>
                <a:gd name="T34" fmla="*/ 687 w 699"/>
                <a:gd name="T35" fmla="*/ 434 h 756"/>
                <a:gd name="T36" fmla="*/ 665 w 699"/>
                <a:gd name="T37" fmla="*/ 538 h 756"/>
                <a:gd name="T38" fmla="*/ 639 w 699"/>
                <a:gd name="T39" fmla="*/ 564 h 756"/>
                <a:gd name="T40" fmla="*/ 631 w 699"/>
                <a:gd name="T41" fmla="*/ 580 h 756"/>
                <a:gd name="T42" fmla="*/ 607 w 699"/>
                <a:gd name="T43" fmla="*/ 588 h 756"/>
                <a:gd name="T44" fmla="*/ 473 w 699"/>
                <a:gd name="T45" fmla="*/ 664 h 756"/>
                <a:gd name="T46" fmla="*/ 449 w 699"/>
                <a:gd name="T47" fmla="*/ 678 h 756"/>
                <a:gd name="T48" fmla="*/ 405 w 699"/>
                <a:gd name="T49" fmla="*/ 684 h 756"/>
                <a:gd name="T50" fmla="*/ 375 w 699"/>
                <a:gd name="T51" fmla="*/ 690 h 756"/>
                <a:gd name="T52" fmla="*/ 267 w 699"/>
                <a:gd name="T53" fmla="*/ 684 h 756"/>
                <a:gd name="T54" fmla="*/ 259 w 699"/>
                <a:gd name="T55" fmla="*/ 722 h 756"/>
                <a:gd name="T56" fmla="*/ 241 w 699"/>
                <a:gd name="T57" fmla="*/ 756 h 756"/>
                <a:gd name="T58" fmla="*/ 185 w 699"/>
                <a:gd name="T59" fmla="*/ 728 h 756"/>
                <a:gd name="T60" fmla="*/ 163 w 699"/>
                <a:gd name="T61" fmla="*/ 720 h 756"/>
                <a:gd name="T62" fmla="*/ 151 w 699"/>
                <a:gd name="T63" fmla="*/ 716 h 756"/>
                <a:gd name="T64" fmla="*/ 195 w 699"/>
                <a:gd name="T65" fmla="*/ 674 h 756"/>
                <a:gd name="T66" fmla="*/ 211 w 699"/>
                <a:gd name="T67" fmla="*/ 644 h 756"/>
                <a:gd name="T68" fmla="*/ 209 w 699"/>
                <a:gd name="T69" fmla="*/ 626 h 756"/>
                <a:gd name="T70" fmla="*/ 195 w 699"/>
                <a:gd name="T71" fmla="*/ 620 h 756"/>
                <a:gd name="T72" fmla="*/ 165 w 699"/>
                <a:gd name="T73" fmla="*/ 596 h 756"/>
                <a:gd name="T74" fmla="*/ 99 w 699"/>
                <a:gd name="T75" fmla="*/ 534 h 756"/>
                <a:gd name="T76" fmla="*/ 61 w 699"/>
                <a:gd name="T77" fmla="*/ 506 h 756"/>
                <a:gd name="T78" fmla="*/ 23 w 699"/>
                <a:gd name="T79" fmla="*/ 470 h 756"/>
                <a:gd name="T80" fmla="*/ 7 w 699"/>
                <a:gd name="T81" fmla="*/ 434 h 756"/>
                <a:gd name="T82" fmla="*/ 5 w 699"/>
                <a:gd name="T83" fmla="*/ 396 h 756"/>
                <a:gd name="T84" fmla="*/ 1 w 699"/>
                <a:gd name="T85" fmla="*/ 392 h 75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699" h="756">
                  <a:moveTo>
                    <a:pt x="1" y="392"/>
                  </a:moveTo>
                  <a:cubicBezTo>
                    <a:pt x="2" y="345"/>
                    <a:pt x="2" y="299"/>
                    <a:pt x="3" y="252"/>
                  </a:cubicBezTo>
                  <a:cubicBezTo>
                    <a:pt x="3" y="238"/>
                    <a:pt x="16" y="224"/>
                    <a:pt x="21" y="210"/>
                  </a:cubicBezTo>
                  <a:cubicBezTo>
                    <a:pt x="24" y="202"/>
                    <a:pt x="29" y="182"/>
                    <a:pt x="29" y="182"/>
                  </a:cubicBezTo>
                  <a:cubicBezTo>
                    <a:pt x="32" y="173"/>
                    <a:pt x="34" y="163"/>
                    <a:pt x="39" y="154"/>
                  </a:cubicBezTo>
                  <a:cubicBezTo>
                    <a:pt x="42" y="148"/>
                    <a:pt x="51" y="138"/>
                    <a:pt x="51" y="138"/>
                  </a:cubicBezTo>
                  <a:cubicBezTo>
                    <a:pt x="58" y="116"/>
                    <a:pt x="88" y="82"/>
                    <a:pt x="111" y="74"/>
                  </a:cubicBezTo>
                  <a:cubicBezTo>
                    <a:pt x="128" y="61"/>
                    <a:pt x="149" y="37"/>
                    <a:pt x="169" y="30"/>
                  </a:cubicBezTo>
                  <a:cubicBezTo>
                    <a:pt x="182" y="17"/>
                    <a:pt x="207" y="15"/>
                    <a:pt x="225" y="10"/>
                  </a:cubicBezTo>
                  <a:cubicBezTo>
                    <a:pt x="233" y="8"/>
                    <a:pt x="241" y="6"/>
                    <a:pt x="249" y="4"/>
                  </a:cubicBezTo>
                  <a:cubicBezTo>
                    <a:pt x="254" y="3"/>
                    <a:pt x="265" y="0"/>
                    <a:pt x="265" y="0"/>
                  </a:cubicBezTo>
                  <a:cubicBezTo>
                    <a:pt x="296" y="1"/>
                    <a:pt x="326" y="0"/>
                    <a:pt x="357" y="2"/>
                  </a:cubicBezTo>
                  <a:cubicBezTo>
                    <a:pt x="366" y="2"/>
                    <a:pt x="385" y="6"/>
                    <a:pt x="385" y="6"/>
                  </a:cubicBezTo>
                  <a:cubicBezTo>
                    <a:pt x="417" y="17"/>
                    <a:pt x="463" y="14"/>
                    <a:pt x="489" y="40"/>
                  </a:cubicBezTo>
                  <a:cubicBezTo>
                    <a:pt x="528" y="60"/>
                    <a:pt x="592" y="105"/>
                    <a:pt x="619" y="128"/>
                  </a:cubicBezTo>
                  <a:cubicBezTo>
                    <a:pt x="635" y="134"/>
                    <a:pt x="643" y="164"/>
                    <a:pt x="653" y="178"/>
                  </a:cubicBezTo>
                  <a:cubicBezTo>
                    <a:pt x="667" y="234"/>
                    <a:pt x="687" y="265"/>
                    <a:pt x="693" y="322"/>
                  </a:cubicBezTo>
                  <a:cubicBezTo>
                    <a:pt x="699" y="365"/>
                    <a:pt x="692" y="398"/>
                    <a:pt x="687" y="434"/>
                  </a:cubicBezTo>
                  <a:cubicBezTo>
                    <a:pt x="686" y="469"/>
                    <a:pt x="691" y="510"/>
                    <a:pt x="665" y="538"/>
                  </a:cubicBezTo>
                  <a:cubicBezTo>
                    <a:pt x="657" y="547"/>
                    <a:pt x="644" y="553"/>
                    <a:pt x="639" y="564"/>
                  </a:cubicBezTo>
                  <a:cubicBezTo>
                    <a:pt x="636" y="569"/>
                    <a:pt x="636" y="576"/>
                    <a:pt x="631" y="580"/>
                  </a:cubicBezTo>
                  <a:cubicBezTo>
                    <a:pt x="624" y="585"/>
                    <a:pt x="607" y="588"/>
                    <a:pt x="607" y="588"/>
                  </a:cubicBezTo>
                  <a:cubicBezTo>
                    <a:pt x="581" y="602"/>
                    <a:pt x="499" y="649"/>
                    <a:pt x="473" y="664"/>
                  </a:cubicBezTo>
                  <a:cubicBezTo>
                    <a:pt x="465" y="666"/>
                    <a:pt x="449" y="678"/>
                    <a:pt x="449" y="678"/>
                  </a:cubicBezTo>
                  <a:cubicBezTo>
                    <a:pt x="438" y="685"/>
                    <a:pt x="417" y="679"/>
                    <a:pt x="405" y="684"/>
                  </a:cubicBezTo>
                  <a:cubicBezTo>
                    <a:pt x="396" y="687"/>
                    <a:pt x="385" y="688"/>
                    <a:pt x="375" y="690"/>
                  </a:cubicBezTo>
                  <a:cubicBezTo>
                    <a:pt x="328" y="689"/>
                    <a:pt x="307" y="687"/>
                    <a:pt x="267" y="684"/>
                  </a:cubicBezTo>
                  <a:cubicBezTo>
                    <a:pt x="249" y="690"/>
                    <a:pt x="264" y="683"/>
                    <a:pt x="259" y="722"/>
                  </a:cubicBezTo>
                  <a:cubicBezTo>
                    <a:pt x="258" y="733"/>
                    <a:pt x="250" y="750"/>
                    <a:pt x="241" y="756"/>
                  </a:cubicBezTo>
                  <a:cubicBezTo>
                    <a:pt x="218" y="752"/>
                    <a:pt x="207" y="735"/>
                    <a:pt x="185" y="728"/>
                  </a:cubicBezTo>
                  <a:cubicBezTo>
                    <a:pt x="176" y="725"/>
                    <a:pt x="171" y="724"/>
                    <a:pt x="163" y="720"/>
                  </a:cubicBezTo>
                  <a:cubicBezTo>
                    <a:pt x="159" y="718"/>
                    <a:pt x="151" y="716"/>
                    <a:pt x="151" y="716"/>
                  </a:cubicBezTo>
                  <a:cubicBezTo>
                    <a:pt x="157" y="695"/>
                    <a:pt x="180" y="689"/>
                    <a:pt x="195" y="674"/>
                  </a:cubicBezTo>
                  <a:cubicBezTo>
                    <a:pt x="198" y="665"/>
                    <a:pt x="205" y="652"/>
                    <a:pt x="211" y="644"/>
                  </a:cubicBezTo>
                  <a:cubicBezTo>
                    <a:pt x="210" y="638"/>
                    <a:pt x="212" y="631"/>
                    <a:pt x="209" y="626"/>
                  </a:cubicBezTo>
                  <a:cubicBezTo>
                    <a:pt x="207" y="621"/>
                    <a:pt x="199" y="623"/>
                    <a:pt x="195" y="620"/>
                  </a:cubicBezTo>
                  <a:cubicBezTo>
                    <a:pt x="185" y="612"/>
                    <a:pt x="173" y="606"/>
                    <a:pt x="165" y="596"/>
                  </a:cubicBezTo>
                  <a:cubicBezTo>
                    <a:pt x="146" y="573"/>
                    <a:pt x="123" y="552"/>
                    <a:pt x="99" y="534"/>
                  </a:cubicBezTo>
                  <a:cubicBezTo>
                    <a:pt x="87" y="525"/>
                    <a:pt x="72" y="517"/>
                    <a:pt x="61" y="506"/>
                  </a:cubicBezTo>
                  <a:cubicBezTo>
                    <a:pt x="49" y="494"/>
                    <a:pt x="37" y="480"/>
                    <a:pt x="23" y="470"/>
                  </a:cubicBezTo>
                  <a:cubicBezTo>
                    <a:pt x="13" y="456"/>
                    <a:pt x="10" y="451"/>
                    <a:pt x="7" y="434"/>
                  </a:cubicBezTo>
                  <a:cubicBezTo>
                    <a:pt x="6" y="421"/>
                    <a:pt x="7" y="408"/>
                    <a:pt x="5" y="396"/>
                  </a:cubicBezTo>
                  <a:cubicBezTo>
                    <a:pt x="5" y="394"/>
                    <a:pt x="0" y="391"/>
                    <a:pt x="1" y="392"/>
                  </a:cubicBezTo>
                  <a:close/>
                </a:path>
              </a:pathLst>
            </a:custGeom>
            <a:solidFill>
              <a:schemeClr val="accent1">
                <a:alpha val="50195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064" name="Freeform 32"/>
            <p:cNvSpPr>
              <a:spLocks/>
            </p:cNvSpPr>
            <p:nvPr/>
          </p:nvSpPr>
          <p:spPr bwMode="ltGray">
            <a:xfrm rot="828663">
              <a:off x="242" y="3404"/>
              <a:ext cx="132" cy="167"/>
            </a:xfrm>
            <a:custGeom>
              <a:avLst/>
              <a:gdLst>
                <a:gd name="T0" fmla="*/ 0 w 109"/>
                <a:gd name="T1" fmla="*/ 0 h 156"/>
                <a:gd name="T2" fmla="*/ 58 w 109"/>
                <a:gd name="T3" fmla="*/ 1 h 156"/>
                <a:gd name="T4" fmla="*/ 222 w 109"/>
                <a:gd name="T5" fmla="*/ 5 h 156"/>
                <a:gd name="T6" fmla="*/ 443 w 109"/>
                <a:gd name="T7" fmla="*/ 28 h 156"/>
                <a:gd name="T8" fmla="*/ 701 w 109"/>
                <a:gd name="T9" fmla="*/ 59 h 156"/>
                <a:gd name="T10" fmla="*/ 937 w 109"/>
                <a:gd name="T11" fmla="*/ 107 h 156"/>
                <a:gd name="T12" fmla="*/ 1153 w 109"/>
                <a:gd name="T13" fmla="*/ 173 h 156"/>
                <a:gd name="T14" fmla="*/ 1287 w 109"/>
                <a:gd name="T15" fmla="*/ 261 h 156"/>
                <a:gd name="T16" fmla="*/ 1319 w 109"/>
                <a:gd name="T17" fmla="*/ 383 h 156"/>
                <a:gd name="T18" fmla="*/ 1256 w 109"/>
                <a:gd name="T19" fmla="*/ 383 h 156"/>
                <a:gd name="T20" fmla="*/ 1194 w 109"/>
                <a:gd name="T21" fmla="*/ 383 h 156"/>
                <a:gd name="T22" fmla="*/ 1121 w 109"/>
                <a:gd name="T23" fmla="*/ 383 h 156"/>
                <a:gd name="T24" fmla="*/ 1037 w 109"/>
                <a:gd name="T25" fmla="*/ 371 h 156"/>
                <a:gd name="T26" fmla="*/ 977 w 109"/>
                <a:gd name="T27" fmla="*/ 370 h 156"/>
                <a:gd name="T28" fmla="*/ 899 w 109"/>
                <a:gd name="T29" fmla="*/ 364 h 156"/>
                <a:gd name="T30" fmla="*/ 793 w 109"/>
                <a:gd name="T31" fmla="*/ 351 h 156"/>
                <a:gd name="T32" fmla="*/ 701 w 109"/>
                <a:gd name="T33" fmla="*/ 338 h 156"/>
                <a:gd name="T34" fmla="*/ 639 w 109"/>
                <a:gd name="T35" fmla="*/ 306 h 156"/>
                <a:gd name="T36" fmla="*/ 639 w 109"/>
                <a:gd name="T37" fmla="*/ 272 h 156"/>
                <a:gd name="T38" fmla="*/ 672 w 109"/>
                <a:gd name="T39" fmla="*/ 233 h 156"/>
                <a:gd name="T40" fmla="*/ 705 w 109"/>
                <a:gd name="T41" fmla="*/ 193 h 156"/>
                <a:gd name="T42" fmla="*/ 672 w 109"/>
                <a:gd name="T43" fmla="*/ 151 h 156"/>
                <a:gd name="T44" fmla="*/ 579 w 109"/>
                <a:gd name="T45" fmla="*/ 104 h 156"/>
                <a:gd name="T46" fmla="*/ 378 w 109"/>
                <a:gd name="T47" fmla="*/ 56 h 156"/>
                <a:gd name="T48" fmla="*/ 0 w 109"/>
                <a:gd name="T49" fmla="*/ 0 h 15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065" name="Freeform 33"/>
            <p:cNvSpPr>
              <a:spLocks/>
            </p:cNvSpPr>
            <p:nvPr/>
          </p:nvSpPr>
          <p:spPr bwMode="ltGray">
            <a:xfrm rot="828663">
              <a:off x="266" y="3592"/>
              <a:ext cx="66" cy="43"/>
            </a:xfrm>
            <a:custGeom>
              <a:avLst/>
              <a:gdLst>
                <a:gd name="T0" fmla="*/ 0 w 54"/>
                <a:gd name="T1" fmla="*/ 0 h 40"/>
                <a:gd name="T2" fmla="*/ 1 w 54"/>
                <a:gd name="T3" fmla="*/ 1 h 40"/>
                <a:gd name="T4" fmla="*/ 79 w 54"/>
                <a:gd name="T5" fmla="*/ 3 h 40"/>
                <a:gd name="T6" fmla="*/ 177 w 54"/>
                <a:gd name="T7" fmla="*/ 22 h 40"/>
                <a:gd name="T8" fmla="*/ 295 w 54"/>
                <a:gd name="T9" fmla="*/ 30 h 40"/>
                <a:gd name="T10" fmla="*/ 395 w 54"/>
                <a:gd name="T11" fmla="*/ 37 h 40"/>
                <a:gd name="T12" fmla="*/ 500 w 54"/>
                <a:gd name="T13" fmla="*/ 43 h 40"/>
                <a:gd name="T14" fmla="*/ 611 w 54"/>
                <a:gd name="T15" fmla="*/ 46 h 40"/>
                <a:gd name="T16" fmla="*/ 737 w 54"/>
                <a:gd name="T17" fmla="*/ 40 h 40"/>
                <a:gd name="T18" fmla="*/ 721 w 54"/>
                <a:gd name="T19" fmla="*/ 63 h 40"/>
                <a:gd name="T20" fmla="*/ 680 w 54"/>
                <a:gd name="T21" fmla="*/ 84 h 40"/>
                <a:gd name="T22" fmla="*/ 603 w 54"/>
                <a:gd name="T23" fmla="*/ 97 h 40"/>
                <a:gd name="T24" fmla="*/ 495 w 54"/>
                <a:gd name="T25" fmla="*/ 102 h 40"/>
                <a:gd name="T26" fmla="*/ 379 w 54"/>
                <a:gd name="T27" fmla="*/ 101 h 40"/>
                <a:gd name="T28" fmla="*/ 254 w 54"/>
                <a:gd name="T29" fmla="*/ 82 h 40"/>
                <a:gd name="T30" fmla="*/ 133 w 54"/>
                <a:gd name="T31" fmla="*/ 53 h 40"/>
                <a:gd name="T32" fmla="*/ 0 w 54"/>
                <a:gd name="T33" fmla="*/ 0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066" name="Freeform 34"/>
            <p:cNvSpPr>
              <a:spLocks/>
            </p:cNvSpPr>
            <p:nvPr/>
          </p:nvSpPr>
          <p:spPr bwMode="ltGray">
            <a:xfrm>
              <a:off x="11" y="4110"/>
              <a:ext cx="118" cy="209"/>
            </a:xfrm>
            <a:custGeom>
              <a:avLst/>
              <a:gdLst>
                <a:gd name="T0" fmla="*/ 0 w 118"/>
                <a:gd name="T1" fmla="*/ 0 h 209"/>
                <a:gd name="T2" fmla="*/ 6 w 118"/>
                <a:gd name="T3" fmla="*/ 8 h 209"/>
                <a:gd name="T4" fmla="*/ 15 w 118"/>
                <a:gd name="T5" fmla="*/ 19 h 209"/>
                <a:gd name="T6" fmla="*/ 26 w 118"/>
                <a:gd name="T7" fmla="*/ 33 h 209"/>
                <a:gd name="T8" fmla="*/ 38 w 118"/>
                <a:gd name="T9" fmla="*/ 51 h 209"/>
                <a:gd name="T10" fmla="*/ 54 w 118"/>
                <a:gd name="T11" fmla="*/ 72 h 209"/>
                <a:gd name="T12" fmla="*/ 67 w 118"/>
                <a:gd name="T13" fmla="*/ 94 h 209"/>
                <a:gd name="T14" fmla="*/ 79 w 118"/>
                <a:gd name="T15" fmla="*/ 119 h 209"/>
                <a:gd name="T16" fmla="*/ 87 w 118"/>
                <a:gd name="T17" fmla="*/ 146 h 209"/>
                <a:gd name="T18" fmla="*/ 94 w 118"/>
                <a:gd name="T19" fmla="*/ 175 h 209"/>
                <a:gd name="T20" fmla="*/ 91 w 118"/>
                <a:gd name="T21" fmla="*/ 209 h 209"/>
                <a:gd name="T22" fmla="*/ 118 w 118"/>
                <a:gd name="T23" fmla="*/ 209 h 209"/>
                <a:gd name="T24" fmla="*/ 117 w 118"/>
                <a:gd name="T25" fmla="*/ 177 h 209"/>
                <a:gd name="T26" fmla="*/ 104 w 118"/>
                <a:gd name="T27" fmla="*/ 119 h 209"/>
                <a:gd name="T28" fmla="*/ 82 w 118"/>
                <a:gd name="T29" fmla="*/ 69 h 209"/>
                <a:gd name="T30" fmla="*/ 47 w 118"/>
                <a:gd name="T31" fmla="*/ 27 h 209"/>
                <a:gd name="T32" fmla="*/ 0 w 118"/>
                <a:gd name="T33" fmla="*/ 0 h 20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18" h="209">
                  <a:moveTo>
                    <a:pt x="0" y="0"/>
                  </a:moveTo>
                  <a:lnTo>
                    <a:pt x="6" y="8"/>
                  </a:lnTo>
                  <a:lnTo>
                    <a:pt x="15" y="19"/>
                  </a:lnTo>
                  <a:lnTo>
                    <a:pt x="26" y="33"/>
                  </a:lnTo>
                  <a:lnTo>
                    <a:pt x="38" y="51"/>
                  </a:lnTo>
                  <a:lnTo>
                    <a:pt x="54" y="72"/>
                  </a:lnTo>
                  <a:lnTo>
                    <a:pt x="67" y="94"/>
                  </a:lnTo>
                  <a:lnTo>
                    <a:pt x="79" y="119"/>
                  </a:lnTo>
                  <a:lnTo>
                    <a:pt x="87" y="146"/>
                  </a:lnTo>
                  <a:lnTo>
                    <a:pt x="94" y="175"/>
                  </a:lnTo>
                  <a:lnTo>
                    <a:pt x="91" y="209"/>
                  </a:lnTo>
                  <a:lnTo>
                    <a:pt x="118" y="209"/>
                  </a:lnTo>
                  <a:lnTo>
                    <a:pt x="117" y="177"/>
                  </a:lnTo>
                  <a:lnTo>
                    <a:pt x="104" y="119"/>
                  </a:lnTo>
                  <a:lnTo>
                    <a:pt x="82" y="69"/>
                  </a:lnTo>
                  <a:lnTo>
                    <a:pt x="47" y="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067" name="Freeform 35"/>
            <p:cNvSpPr>
              <a:spLocks/>
            </p:cNvSpPr>
            <p:nvPr/>
          </p:nvSpPr>
          <p:spPr bwMode="ltGray">
            <a:xfrm>
              <a:off x="0" y="3968"/>
              <a:ext cx="130" cy="128"/>
            </a:xfrm>
            <a:custGeom>
              <a:avLst/>
              <a:gdLst>
                <a:gd name="T0" fmla="*/ 103 w 130"/>
                <a:gd name="T1" fmla="*/ 0 h 128"/>
                <a:gd name="T2" fmla="*/ 130 w 130"/>
                <a:gd name="T3" fmla="*/ 128 h 128"/>
                <a:gd name="T4" fmla="*/ 125 w 130"/>
                <a:gd name="T5" fmla="*/ 126 h 128"/>
                <a:gd name="T6" fmla="*/ 111 w 130"/>
                <a:gd name="T7" fmla="*/ 121 h 128"/>
                <a:gd name="T8" fmla="*/ 92 w 130"/>
                <a:gd name="T9" fmla="*/ 111 h 128"/>
                <a:gd name="T10" fmla="*/ 68 w 130"/>
                <a:gd name="T11" fmla="*/ 103 h 128"/>
                <a:gd name="T12" fmla="*/ 41 w 130"/>
                <a:gd name="T13" fmla="*/ 94 h 128"/>
                <a:gd name="T14" fmla="*/ 19 w 130"/>
                <a:gd name="T15" fmla="*/ 90 h 128"/>
                <a:gd name="T16" fmla="*/ 0 w 130"/>
                <a:gd name="T17" fmla="*/ 93 h 128"/>
                <a:gd name="T18" fmla="*/ 0 w 130"/>
                <a:gd name="T19" fmla="*/ 72 h 128"/>
                <a:gd name="T20" fmla="*/ 12 w 130"/>
                <a:gd name="T21" fmla="*/ 70 h 128"/>
                <a:gd name="T22" fmla="*/ 24 w 130"/>
                <a:gd name="T23" fmla="*/ 66 h 128"/>
                <a:gd name="T24" fmla="*/ 38 w 130"/>
                <a:gd name="T25" fmla="*/ 66 h 128"/>
                <a:gd name="T26" fmla="*/ 51 w 130"/>
                <a:gd name="T27" fmla="*/ 67 h 128"/>
                <a:gd name="T28" fmla="*/ 65 w 130"/>
                <a:gd name="T29" fmla="*/ 70 h 128"/>
                <a:gd name="T30" fmla="*/ 78 w 130"/>
                <a:gd name="T31" fmla="*/ 78 h 128"/>
                <a:gd name="T32" fmla="*/ 81 w 130"/>
                <a:gd name="T33" fmla="*/ 74 h 128"/>
                <a:gd name="T34" fmla="*/ 81 w 130"/>
                <a:gd name="T35" fmla="*/ 58 h 128"/>
                <a:gd name="T36" fmla="*/ 82 w 130"/>
                <a:gd name="T37" fmla="*/ 37 h 128"/>
                <a:gd name="T38" fmla="*/ 82 w 130"/>
                <a:gd name="T39" fmla="*/ 29 h 128"/>
                <a:gd name="T40" fmla="*/ 80 w 130"/>
                <a:gd name="T41" fmla="*/ 29 h 128"/>
                <a:gd name="T42" fmla="*/ 77 w 130"/>
                <a:gd name="T43" fmla="*/ 27 h 128"/>
                <a:gd name="T44" fmla="*/ 76 w 130"/>
                <a:gd name="T45" fmla="*/ 22 h 128"/>
                <a:gd name="T46" fmla="*/ 75 w 130"/>
                <a:gd name="T47" fmla="*/ 19 h 128"/>
                <a:gd name="T48" fmla="*/ 76 w 130"/>
                <a:gd name="T49" fmla="*/ 15 h 128"/>
                <a:gd name="T50" fmla="*/ 79 w 130"/>
                <a:gd name="T51" fmla="*/ 10 h 128"/>
                <a:gd name="T52" fmla="*/ 89 w 130"/>
                <a:gd name="T53" fmla="*/ 6 h 128"/>
                <a:gd name="T54" fmla="*/ 103 w 130"/>
                <a:gd name="T55" fmla="*/ 0 h 12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130" h="128">
                  <a:moveTo>
                    <a:pt x="103" y="0"/>
                  </a:moveTo>
                  <a:lnTo>
                    <a:pt x="130" y="128"/>
                  </a:lnTo>
                  <a:lnTo>
                    <a:pt x="125" y="126"/>
                  </a:lnTo>
                  <a:lnTo>
                    <a:pt x="111" y="121"/>
                  </a:lnTo>
                  <a:lnTo>
                    <a:pt x="92" y="111"/>
                  </a:lnTo>
                  <a:lnTo>
                    <a:pt x="68" y="103"/>
                  </a:lnTo>
                  <a:lnTo>
                    <a:pt x="41" y="94"/>
                  </a:lnTo>
                  <a:lnTo>
                    <a:pt x="19" y="90"/>
                  </a:lnTo>
                  <a:lnTo>
                    <a:pt x="0" y="93"/>
                  </a:lnTo>
                  <a:lnTo>
                    <a:pt x="0" y="72"/>
                  </a:lnTo>
                  <a:lnTo>
                    <a:pt x="12" y="70"/>
                  </a:lnTo>
                  <a:lnTo>
                    <a:pt x="24" y="66"/>
                  </a:lnTo>
                  <a:lnTo>
                    <a:pt x="38" y="66"/>
                  </a:lnTo>
                  <a:lnTo>
                    <a:pt x="51" y="67"/>
                  </a:lnTo>
                  <a:lnTo>
                    <a:pt x="65" y="70"/>
                  </a:lnTo>
                  <a:lnTo>
                    <a:pt x="78" y="78"/>
                  </a:lnTo>
                  <a:lnTo>
                    <a:pt x="81" y="74"/>
                  </a:lnTo>
                  <a:lnTo>
                    <a:pt x="81" y="58"/>
                  </a:lnTo>
                  <a:lnTo>
                    <a:pt x="82" y="37"/>
                  </a:lnTo>
                  <a:lnTo>
                    <a:pt x="82" y="29"/>
                  </a:lnTo>
                  <a:lnTo>
                    <a:pt x="80" y="29"/>
                  </a:lnTo>
                  <a:lnTo>
                    <a:pt x="77" y="27"/>
                  </a:lnTo>
                  <a:lnTo>
                    <a:pt x="76" y="22"/>
                  </a:lnTo>
                  <a:lnTo>
                    <a:pt x="75" y="19"/>
                  </a:lnTo>
                  <a:lnTo>
                    <a:pt x="76" y="15"/>
                  </a:lnTo>
                  <a:lnTo>
                    <a:pt x="79" y="10"/>
                  </a:lnTo>
                  <a:lnTo>
                    <a:pt x="89" y="6"/>
                  </a:lnTo>
                  <a:lnTo>
                    <a:pt x="103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068" name="Freeform 36"/>
            <p:cNvSpPr>
              <a:spLocks/>
            </p:cNvSpPr>
            <p:nvPr/>
          </p:nvSpPr>
          <p:spPr bwMode="ltGray">
            <a:xfrm>
              <a:off x="0" y="3949"/>
              <a:ext cx="47" cy="86"/>
            </a:xfrm>
            <a:custGeom>
              <a:avLst/>
              <a:gdLst>
                <a:gd name="T0" fmla="*/ 37 w 47"/>
                <a:gd name="T1" fmla="*/ 0 h 86"/>
                <a:gd name="T2" fmla="*/ 15 w 47"/>
                <a:gd name="T3" fmla="*/ 37 h 86"/>
                <a:gd name="T4" fmla="*/ 0 w 47"/>
                <a:gd name="T5" fmla="*/ 59 h 86"/>
                <a:gd name="T6" fmla="*/ 0 w 47"/>
                <a:gd name="T7" fmla="*/ 86 h 86"/>
                <a:gd name="T8" fmla="*/ 8 w 47"/>
                <a:gd name="T9" fmla="*/ 82 h 86"/>
                <a:gd name="T10" fmla="*/ 20 w 47"/>
                <a:gd name="T11" fmla="*/ 73 h 86"/>
                <a:gd name="T12" fmla="*/ 33 w 47"/>
                <a:gd name="T13" fmla="*/ 63 h 86"/>
                <a:gd name="T14" fmla="*/ 42 w 47"/>
                <a:gd name="T15" fmla="*/ 51 h 86"/>
                <a:gd name="T16" fmla="*/ 47 w 47"/>
                <a:gd name="T17" fmla="*/ 36 h 86"/>
                <a:gd name="T18" fmla="*/ 46 w 47"/>
                <a:gd name="T19" fmla="*/ 19 h 86"/>
                <a:gd name="T20" fmla="*/ 37 w 47"/>
                <a:gd name="T21" fmla="*/ 0 h 8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47" h="86">
                  <a:moveTo>
                    <a:pt x="37" y="0"/>
                  </a:moveTo>
                  <a:lnTo>
                    <a:pt x="15" y="37"/>
                  </a:lnTo>
                  <a:lnTo>
                    <a:pt x="0" y="59"/>
                  </a:lnTo>
                  <a:lnTo>
                    <a:pt x="0" y="86"/>
                  </a:lnTo>
                  <a:lnTo>
                    <a:pt x="8" y="82"/>
                  </a:lnTo>
                  <a:lnTo>
                    <a:pt x="20" y="73"/>
                  </a:lnTo>
                  <a:lnTo>
                    <a:pt x="33" y="63"/>
                  </a:lnTo>
                  <a:lnTo>
                    <a:pt x="42" y="51"/>
                  </a:lnTo>
                  <a:lnTo>
                    <a:pt x="47" y="36"/>
                  </a:lnTo>
                  <a:lnTo>
                    <a:pt x="46" y="19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069" name="Freeform 37"/>
            <p:cNvSpPr>
              <a:spLocks/>
            </p:cNvSpPr>
            <p:nvPr/>
          </p:nvSpPr>
          <p:spPr bwMode="ltGray">
            <a:xfrm>
              <a:off x="0" y="3239"/>
              <a:ext cx="497" cy="740"/>
            </a:xfrm>
            <a:custGeom>
              <a:avLst/>
              <a:gdLst>
                <a:gd name="T0" fmla="*/ 0 w 497"/>
                <a:gd name="T1" fmla="*/ 13 h 740"/>
                <a:gd name="T2" fmla="*/ 41 w 497"/>
                <a:gd name="T3" fmla="*/ 4 h 740"/>
                <a:gd name="T4" fmla="*/ 101 w 497"/>
                <a:gd name="T5" fmla="*/ 0 h 740"/>
                <a:gd name="T6" fmla="*/ 170 w 497"/>
                <a:gd name="T7" fmla="*/ 4 h 740"/>
                <a:gd name="T8" fmla="*/ 248 w 497"/>
                <a:gd name="T9" fmla="*/ 21 h 740"/>
                <a:gd name="T10" fmla="*/ 323 w 497"/>
                <a:gd name="T11" fmla="*/ 50 h 740"/>
                <a:gd name="T12" fmla="*/ 382 w 497"/>
                <a:gd name="T13" fmla="*/ 90 h 740"/>
                <a:gd name="T14" fmla="*/ 428 w 497"/>
                <a:gd name="T15" fmla="*/ 141 h 740"/>
                <a:gd name="T16" fmla="*/ 463 w 497"/>
                <a:gd name="T17" fmla="*/ 199 h 740"/>
                <a:gd name="T18" fmla="*/ 485 w 497"/>
                <a:gd name="T19" fmla="*/ 262 h 740"/>
                <a:gd name="T20" fmla="*/ 496 w 497"/>
                <a:gd name="T21" fmla="*/ 327 h 740"/>
                <a:gd name="T22" fmla="*/ 497 w 497"/>
                <a:gd name="T23" fmla="*/ 396 h 740"/>
                <a:gd name="T24" fmla="*/ 487 w 497"/>
                <a:gd name="T25" fmla="*/ 462 h 740"/>
                <a:gd name="T26" fmla="*/ 470 w 497"/>
                <a:gd name="T27" fmla="*/ 527 h 740"/>
                <a:gd name="T28" fmla="*/ 443 w 497"/>
                <a:gd name="T29" fmla="*/ 586 h 740"/>
                <a:gd name="T30" fmla="*/ 406 w 497"/>
                <a:gd name="T31" fmla="*/ 639 h 740"/>
                <a:gd name="T32" fmla="*/ 364 w 497"/>
                <a:gd name="T33" fmla="*/ 683 h 740"/>
                <a:gd name="T34" fmla="*/ 315 w 497"/>
                <a:gd name="T35" fmla="*/ 715 h 740"/>
                <a:gd name="T36" fmla="*/ 259 w 497"/>
                <a:gd name="T37" fmla="*/ 736 h 740"/>
                <a:gd name="T38" fmla="*/ 198 w 497"/>
                <a:gd name="T39" fmla="*/ 740 h 740"/>
                <a:gd name="T40" fmla="*/ 131 w 497"/>
                <a:gd name="T41" fmla="*/ 727 h 740"/>
                <a:gd name="T42" fmla="*/ 167 w 497"/>
                <a:gd name="T43" fmla="*/ 728 h 740"/>
                <a:gd name="T44" fmla="*/ 204 w 497"/>
                <a:gd name="T45" fmla="*/ 718 h 740"/>
                <a:gd name="T46" fmla="*/ 238 w 497"/>
                <a:gd name="T47" fmla="*/ 700 h 740"/>
                <a:gd name="T48" fmla="*/ 272 w 497"/>
                <a:gd name="T49" fmla="*/ 670 h 740"/>
                <a:gd name="T50" fmla="*/ 304 w 497"/>
                <a:gd name="T51" fmla="*/ 635 h 740"/>
                <a:gd name="T52" fmla="*/ 333 w 497"/>
                <a:gd name="T53" fmla="*/ 594 h 740"/>
                <a:gd name="T54" fmla="*/ 358 w 497"/>
                <a:gd name="T55" fmla="*/ 549 h 740"/>
                <a:gd name="T56" fmla="*/ 381 w 497"/>
                <a:gd name="T57" fmla="*/ 500 h 740"/>
                <a:gd name="T58" fmla="*/ 396 w 497"/>
                <a:gd name="T59" fmla="*/ 449 h 740"/>
                <a:gd name="T60" fmla="*/ 408 w 497"/>
                <a:gd name="T61" fmla="*/ 397 h 740"/>
                <a:gd name="T62" fmla="*/ 414 w 497"/>
                <a:gd name="T63" fmla="*/ 346 h 740"/>
                <a:gd name="T64" fmla="*/ 412 w 497"/>
                <a:gd name="T65" fmla="*/ 296 h 740"/>
                <a:gd name="T66" fmla="*/ 402 w 497"/>
                <a:gd name="T67" fmla="*/ 251 h 740"/>
                <a:gd name="T68" fmla="*/ 384 w 497"/>
                <a:gd name="T69" fmla="*/ 208 h 740"/>
                <a:gd name="T70" fmla="*/ 357 w 497"/>
                <a:gd name="T71" fmla="*/ 172 h 740"/>
                <a:gd name="T72" fmla="*/ 320 w 497"/>
                <a:gd name="T73" fmla="*/ 142 h 740"/>
                <a:gd name="T74" fmla="*/ 260 w 497"/>
                <a:gd name="T75" fmla="*/ 107 h 740"/>
                <a:gd name="T76" fmla="*/ 203 w 497"/>
                <a:gd name="T77" fmla="*/ 82 h 740"/>
                <a:gd name="T78" fmla="*/ 154 w 497"/>
                <a:gd name="T79" fmla="*/ 65 h 740"/>
                <a:gd name="T80" fmla="*/ 108 w 497"/>
                <a:gd name="T81" fmla="*/ 56 h 740"/>
                <a:gd name="T82" fmla="*/ 68 w 497"/>
                <a:gd name="T83" fmla="*/ 55 h 740"/>
                <a:gd name="T84" fmla="*/ 32 w 497"/>
                <a:gd name="T85" fmla="*/ 61 h 740"/>
                <a:gd name="T86" fmla="*/ 0 w 497"/>
                <a:gd name="T87" fmla="*/ 70 h 740"/>
                <a:gd name="T88" fmla="*/ 0 w 497"/>
                <a:gd name="T89" fmla="*/ 13 h 74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497" h="740">
                  <a:moveTo>
                    <a:pt x="0" y="13"/>
                  </a:moveTo>
                  <a:lnTo>
                    <a:pt x="41" y="4"/>
                  </a:lnTo>
                  <a:lnTo>
                    <a:pt x="101" y="0"/>
                  </a:lnTo>
                  <a:lnTo>
                    <a:pt x="170" y="4"/>
                  </a:lnTo>
                  <a:lnTo>
                    <a:pt x="248" y="21"/>
                  </a:lnTo>
                  <a:lnTo>
                    <a:pt x="323" y="50"/>
                  </a:lnTo>
                  <a:lnTo>
                    <a:pt x="382" y="90"/>
                  </a:lnTo>
                  <a:lnTo>
                    <a:pt x="428" y="141"/>
                  </a:lnTo>
                  <a:lnTo>
                    <a:pt x="463" y="199"/>
                  </a:lnTo>
                  <a:lnTo>
                    <a:pt x="485" y="262"/>
                  </a:lnTo>
                  <a:lnTo>
                    <a:pt x="496" y="327"/>
                  </a:lnTo>
                  <a:lnTo>
                    <a:pt x="497" y="396"/>
                  </a:lnTo>
                  <a:lnTo>
                    <a:pt x="487" y="462"/>
                  </a:lnTo>
                  <a:lnTo>
                    <a:pt x="470" y="527"/>
                  </a:lnTo>
                  <a:lnTo>
                    <a:pt x="443" y="586"/>
                  </a:lnTo>
                  <a:lnTo>
                    <a:pt x="406" y="639"/>
                  </a:lnTo>
                  <a:lnTo>
                    <a:pt x="364" y="683"/>
                  </a:lnTo>
                  <a:lnTo>
                    <a:pt x="315" y="715"/>
                  </a:lnTo>
                  <a:lnTo>
                    <a:pt x="259" y="736"/>
                  </a:lnTo>
                  <a:lnTo>
                    <a:pt x="198" y="740"/>
                  </a:lnTo>
                  <a:lnTo>
                    <a:pt x="131" y="727"/>
                  </a:lnTo>
                  <a:lnTo>
                    <a:pt x="167" y="728"/>
                  </a:lnTo>
                  <a:lnTo>
                    <a:pt x="204" y="718"/>
                  </a:lnTo>
                  <a:lnTo>
                    <a:pt x="238" y="700"/>
                  </a:lnTo>
                  <a:lnTo>
                    <a:pt x="272" y="670"/>
                  </a:lnTo>
                  <a:lnTo>
                    <a:pt x="304" y="635"/>
                  </a:lnTo>
                  <a:lnTo>
                    <a:pt x="333" y="594"/>
                  </a:lnTo>
                  <a:lnTo>
                    <a:pt x="358" y="549"/>
                  </a:lnTo>
                  <a:lnTo>
                    <a:pt x="381" y="500"/>
                  </a:lnTo>
                  <a:lnTo>
                    <a:pt x="396" y="449"/>
                  </a:lnTo>
                  <a:lnTo>
                    <a:pt x="408" y="397"/>
                  </a:lnTo>
                  <a:lnTo>
                    <a:pt x="414" y="346"/>
                  </a:lnTo>
                  <a:lnTo>
                    <a:pt x="412" y="296"/>
                  </a:lnTo>
                  <a:lnTo>
                    <a:pt x="402" y="251"/>
                  </a:lnTo>
                  <a:lnTo>
                    <a:pt x="384" y="208"/>
                  </a:lnTo>
                  <a:lnTo>
                    <a:pt x="357" y="172"/>
                  </a:lnTo>
                  <a:lnTo>
                    <a:pt x="320" y="142"/>
                  </a:lnTo>
                  <a:lnTo>
                    <a:pt x="260" y="107"/>
                  </a:lnTo>
                  <a:lnTo>
                    <a:pt x="203" y="82"/>
                  </a:lnTo>
                  <a:lnTo>
                    <a:pt x="154" y="65"/>
                  </a:lnTo>
                  <a:lnTo>
                    <a:pt x="108" y="56"/>
                  </a:lnTo>
                  <a:lnTo>
                    <a:pt x="68" y="55"/>
                  </a:lnTo>
                  <a:lnTo>
                    <a:pt x="32" y="61"/>
                  </a:lnTo>
                  <a:lnTo>
                    <a:pt x="0" y="7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070" name="Freeform 38"/>
            <p:cNvSpPr>
              <a:spLocks/>
            </p:cNvSpPr>
            <p:nvPr/>
          </p:nvSpPr>
          <p:spPr bwMode="ltGray">
            <a:xfrm rot="1584153">
              <a:off x="20" y="410"/>
              <a:ext cx="344" cy="245"/>
            </a:xfrm>
            <a:custGeom>
              <a:avLst/>
              <a:gdLst>
                <a:gd name="T0" fmla="*/ 0 w 257"/>
                <a:gd name="T1" fmla="*/ 0 h 237"/>
                <a:gd name="T2" fmla="*/ 0 w 257"/>
                <a:gd name="T3" fmla="*/ 38 h 237"/>
                <a:gd name="T4" fmla="*/ 120 w 257"/>
                <a:gd name="T5" fmla="*/ 76 h 237"/>
                <a:gd name="T6" fmla="*/ 276 w 257"/>
                <a:gd name="T7" fmla="*/ 117 h 237"/>
                <a:gd name="T8" fmla="*/ 494 w 257"/>
                <a:gd name="T9" fmla="*/ 151 h 237"/>
                <a:gd name="T10" fmla="*/ 799 w 257"/>
                <a:gd name="T11" fmla="*/ 183 h 237"/>
                <a:gd name="T12" fmla="*/ 1185 w 257"/>
                <a:gd name="T13" fmla="*/ 217 h 237"/>
                <a:gd name="T14" fmla="*/ 1679 w 257"/>
                <a:gd name="T15" fmla="*/ 248 h 237"/>
                <a:gd name="T16" fmla="*/ 2247 w 257"/>
                <a:gd name="T17" fmla="*/ 274 h 237"/>
                <a:gd name="T18" fmla="*/ 2978 w 257"/>
                <a:gd name="T19" fmla="*/ 299 h 237"/>
                <a:gd name="T20" fmla="*/ 3804 w 257"/>
                <a:gd name="T21" fmla="*/ 319 h 237"/>
                <a:gd name="T22" fmla="*/ 4685 w 257"/>
                <a:gd name="T23" fmla="*/ 337 h 237"/>
                <a:gd name="T24" fmla="*/ 5776 w 257"/>
                <a:gd name="T25" fmla="*/ 351 h 237"/>
                <a:gd name="T26" fmla="*/ 6966 w 257"/>
                <a:gd name="T27" fmla="*/ 360 h 237"/>
                <a:gd name="T28" fmla="*/ 8326 w 257"/>
                <a:gd name="T29" fmla="*/ 365 h 237"/>
                <a:gd name="T30" fmla="*/ 9732 w 257"/>
                <a:gd name="T31" fmla="*/ 363 h 237"/>
                <a:gd name="T32" fmla="*/ 11377 w 257"/>
                <a:gd name="T33" fmla="*/ 358 h 237"/>
                <a:gd name="T34" fmla="*/ 9935 w 257"/>
                <a:gd name="T35" fmla="*/ 349 h 237"/>
                <a:gd name="T36" fmla="*/ 8620 w 257"/>
                <a:gd name="T37" fmla="*/ 338 h 237"/>
                <a:gd name="T38" fmla="*/ 7528 w 257"/>
                <a:gd name="T39" fmla="*/ 326 h 237"/>
                <a:gd name="T40" fmla="*/ 6552 w 257"/>
                <a:gd name="T41" fmla="*/ 314 h 237"/>
                <a:gd name="T42" fmla="*/ 5662 w 257"/>
                <a:gd name="T43" fmla="*/ 298 h 237"/>
                <a:gd name="T44" fmla="*/ 4961 w 257"/>
                <a:gd name="T45" fmla="*/ 280 h 237"/>
                <a:gd name="T46" fmla="*/ 4314 w 257"/>
                <a:gd name="T47" fmla="*/ 261 h 237"/>
                <a:gd name="T48" fmla="*/ 3706 w 257"/>
                <a:gd name="T49" fmla="*/ 239 h 237"/>
                <a:gd name="T50" fmla="*/ 3160 w 257"/>
                <a:gd name="T51" fmla="*/ 217 h 237"/>
                <a:gd name="T52" fmla="*/ 2715 w 257"/>
                <a:gd name="T53" fmla="*/ 191 h 237"/>
                <a:gd name="T54" fmla="*/ 2333 w 257"/>
                <a:gd name="T55" fmla="*/ 165 h 237"/>
                <a:gd name="T56" fmla="*/ 1915 w 257"/>
                <a:gd name="T57" fmla="*/ 134 h 237"/>
                <a:gd name="T58" fmla="*/ 1460 w 257"/>
                <a:gd name="T59" fmla="*/ 105 h 237"/>
                <a:gd name="T60" fmla="*/ 1025 w 257"/>
                <a:gd name="T61" fmla="*/ 73 h 237"/>
                <a:gd name="T62" fmla="*/ 518 w 257"/>
                <a:gd name="T63" fmla="*/ 37 h 237"/>
                <a:gd name="T64" fmla="*/ 0 w 257"/>
                <a:gd name="T65" fmla="*/ 0 h 2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57" h="237">
                  <a:moveTo>
                    <a:pt x="0" y="0"/>
                  </a:moveTo>
                  <a:lnTo>
                    <a:pt x="0" y="25"/>
                  </a:lnTo>
                  <a:lnTo>
                    <a:pt x="3" y="50"/>
                  </a:lnTo>
                  <a:lnTo>
                    <a:pt x="6" y="75"/>
                  </a:lnTo>
                  <a:lnTo>
                    <a:pt x="11" y="98"/>
                  </a:lnTo>
                  <a:lnTo>
                    <a:pt x="18" y="119"/>
                  </a:lnTo>
                  <a:lnTo>
                    <a:pt x="27" y="141"/>
                  </a:lnTo>
                  <a:lnTo>
                    <a:pt x="38" y="161"/>
                  </a:lnTo>
                  <a:lnTo>
                    <a:pt x="51" y="178"/>
                  </a:lnTo>
                  <a:lnTo>
                    <a:pt x="67" y="194"/>
                  </a:lnTo>
                  <a:lnTo>
                    <a:pt x="86" y="208"/>
                  </a:lnTo>
                  <a:lnTo>
                    <a:pt x="106" y="219"/>
                  </a:lnTo>
                  <a:lnTo>
                    <a:pt x="131" y="228"/>
                  </a:lnTo>
                  <a:lnTo>
                    <a:pt x="158" y="234"/>
                  </a:lnTo>
                  <a:lnTo>
                    <a:pt x="188" y="237"/>
                  </a:lnTo>
                  <a:lnTo>
                    <a:pt x="220" y="236"/>
                  </a:lnTo>
                  <a:lnTo>
                    <a:pt x="257" y="232"/>
                  </a:lnTo>
                  <a:lnTo>
                    <a:pt x="224" y="227"/>
                  </a:lnTo>
                  <a:lnTo>
                    <a:pt x="195" y="220"/>
                  </a:lnTo>
                  <a:lnTo>
                    <a:pt x="170" y="212"/>
                  </a:lnTo>
                  <a:lnTo>
                    <a:pt x="148" y="204"/>
                  </a:lnTo>
                  <a:lnTo>
                    <a:pt x="128" y="193"/>
                  </a:lnTo>
                  <a:lnTo>
                    <a:pt x="112" y="182"/>
                  </a:lnTo>
                  <a:lnTo>
                    <a:pt x="97" y="169"/>
                  </a:lnTo>
                  <a:lnTo>
                    <a:pt x="84" y="155"/>
                  </a:lnTo>
                  <a:lnTo>
                    <a:pt x="72" y="141"/>
                  </a:lnTo>
                  <a:lnTo>
                    <a:pt x="61" y="125"/>
                  </a:lnTo>
                  <a:lnTo>
                    <a:pt x="52" y="107"/>
                  </a:lnTo>
                  <a:lnTo>
                    <a:pt x="43" y="88"/>
                  </a:lnTo>
                  <a:lnTo>
                    <a:pt x="33" y="69"/>
                  </a:lnTo>
                  <a:lnTo>
                    <a:pt x="23" y="47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071" name="Freeform 39"/>
            <p:cNvSpPr>
              <a:spLocks/>
            </p:cNvSpPr>
            <p:nvPr/>
          </p:nvSpPr>
          <p:spPr bwMode="ltGray">
            <a:xfrm rot="1584153">
              <a:off x="242" y="756"/>
              <a:ext cx="167" cy="115"/>
            </a:xfrm>
            <a:custGeom>
              <a:avLst/>
              <a:gdLst>
                <a:gd name="T0" fmla="*/ 3714 w 124"/>
                <a:gd name="T1" fmla="*/ 0 h 110"/>
                <a:gd name="T2" fmla="*/ 5938 w 124"/>
                <a:gd name="T3" fmla="*/ 192 h 110"/>
                <a:gd name="T4" fmla="*/ 5770 w 124"/>
                <a:gd name="T5" fmla="*/ 191 h 110"/>
                <a:gd name="T6" fmla="*/ 5126 w 124"/>
                <a:gd name="T7" fmla="*/ 187 h 110"/>
                <a:gd name="T8" fmla="*/ 4284 w 124"/>
                <a:gd name="T9" fmla="*/ 182 h 110"/>
                <a:gd name="T10" fmla="*/ 3274 w 124"/>
                <a:gd name="T11" fmla="*/ 177 h 110"/>
                <a:gd name="T12" fmla="*/ 2155 w 124"/>
                <a:gd name="T13" fmla="*/ 174 h 110"/>
                <a:gd name="T14" fmla="*/ 1224 w 124"/>
                <a:gd name="T15" fmla="*/ 175 h 110"/>
                <a:gd name="T16" fmla="*/ 435 w 124"/>
                <a:gd name="T17" fmla="*/ 183 h 110"/>
                <a:gd name="T18" fmla="*/ 0 w 124"/>
                <a:gd name="T19" fmla="*/ 196 h 110"/>
                <a:gd name="T20" fmla="*/ 178 w 124"/>
                <a:gd name="T21" fmla="*/ 175 h 110"/>
                <a:gd name="T22" fmla="*/ 391 w 124"/>
                <a:gd name="T23" fmla="*/ 159 h 110"/>
                <a:gd name="T24" fmla="*/ 789 w 124"/>
                <a:gd name="T25" fmla="*/ 146 h 110"/>
                <a:gd name="T26" fmla="*/ 1224 w 124"/>
                <a:gd name="T27" fmla="*/ 136 h 110"/>
                <a:gd name="T28" fmla="*/ 1735 w 124"/>
                <a:gd name="T29" fmla="*/ 128 h 110"/>
                <a:gd name="T30" fmla="*/ 2240 w 124"/>
                <a:gd name="T31" fmla="*/ 127 h 110"/>
                <a:gd name="T32" fmla="*/ 2809 w 124"/>
                <a:gd name="T33" fmla="*/ 127 h 110"/>
                <a:gd name="T34" fmla="*/ 3453 w 124"/>
                <a:gd name="T35" fmla="*/ 133 h 110"/>
                <a:gd name="T36" fmla="*/ 3499 w 124"/>
                <a:gd name="T37" fmla="*/ 127 h 110"/>
                <a:gd name="T38" fmla="*/ 3359 w 124"/>
                <a:gd name="T39" fmla="*/ 101 h 110"/>
                <a:gd name="T40" fmla="*/ 3205 w 124"/>
                <a:gd name="T41" fmla="*/ 68 h 110"/>
                <a:gd name="T42" fmla="*/ 3147 w 124"/>
                <a:gd name="T43" fmla="*/ 53 h 110"/>
                <a:gd name="T44" fmla="*/ 3017 w 124"/>
                <a:gd name="T45" fmla="*/ 53 h 110"/>
                <a:gd name="T46" fmla="*/ 2902 w 124"/>
                <a:gd name="T47" fmla="*/ 51 h 110"/>
                <a:gd name="T48" fmla="*/ 2809 w 124"/>
                <a:gd name="T49" fmla="*/ 45 h 110"/>
                <a:gd name="T50" fmla="*/ 2758 w 124"/>
                <a:gd name="T51" fmla="*/ 39 h 110"/>
                <a:gd name="T52" fmla="*/ 2758 w 124"/>
                <a:gd name="T53" fmla="*/ 32 h 110"/>
                <a:gd name="T54" fmla="*/ 2809 w 124"/>
                <a:gd name="T55" fmla="*/ 27 h 110"/>
                <a:gd name="T56" fmla="*/ 3181 w 124"/>
                <a:gd name="T57" fmla="*/ 8 h 110"/>
                <a:gd name="T58" fmla="*/ 3714 w 124"/>
                <a:gd name="T59" fmla="*/ 0 h 110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072" name="Freeform 40"/>
            <p:cNvSpPr>
              <a:spLocks/>
            </p:cNvSpPr>
            <p:nvPr/>
          </p:nvSpPr>
          <p:spPr bwMode="ltGray">
            <a:xfrm rot="1584153">
              <a:off x="574" y="286"/>
              <a:ext cx="147" cy="160"/>
            </a:xfrm>
            <a:custGeom>
              <a:avLst/>
              <a:gdLst>
                <a:gd name="T0" fmla="*/ 0 w 109"/>
                <a:gd name="T1" fmla="*/ 0 h 156"/>
                <a:gd name="T2" fmla="*/ 240 w 109"/>
                <a:gd name="T3" fmla="*/ 1 h 156"/>
                <a:gd name="T4" fmla="*/ 856 w 109"/>
                <a:gd name="T5" fmla="*/ 5 h 156"/>
                <a:gd name="T6" fmla="*/ 1790 w 109"/>
                <a:gd name="T7" fmla="*/ 12 h 156"/>
                <a:gd name="T8" fmla="*/ 2829 w 109"/>
                <a:gd name="T9" fmla="*/ 37 h 156"/>
                <a:gd name="T10" fmla="*/ 3815 w 109"/>
                <a:gd name="T11" fmla="*/ 57 h 156"/>
                <a:gd name="T12" fmla="*/ 4680 w 109"/>
                <a:gd name="T13" fmla="*/ 97 h 156"/>
                <a:gd name="T14" fmla="*/ 5208 w 109"/>
                <a:gd name="T15" fmla="*/ 150 h 156"/>
                <a:gd name="T16" fmla="*/ 5312 w 109"/>
                <a:gd name="T17" fmla="*/ 216 h 156"/>
                <a:gd name="T18" fmla="*/ 5145 w 109"/>
                <a:gd name="T19" fmla="*/ 216 h 156"/>
                <a:gd name="T20" fmla="*/ 4862 w 109"/>
                <a:gd name="T21" fmla="*/ 216 h 156"/>
                <a:gd name="T22" fmla="*/ 4533 w 109"/>
                <a:gd name="T23" fmla="*/ 216 h 156"/>
                <a:gd name="T24" fmla="*/ 4235 w 109"/>
                <a:gd name="T25" fmla="*/ 213 h 156"/>
                <a:gd name="T26" fmla="*/ 3939 w 109"/>
                <a:gd name="T27" fmla="*/ 212 h 156"/>
                <a:gd name="T28" fmla="*/ 3609 w 109"/>
                <a:gd name="T29" fmla="*/ 208 h 156"/>
                <a:gd name="T30" fmla="*/ 3214 w 109"/>
                <a:gd name="T31" fmla="*/ 202 h 156"/>
                <a:gd name="T32" fmla="*/ 2829 w 109"/>
                <a:gd name="T33" fmla="*/ 194 h 156"/>
                <a:gd name="T34" fmla="*/ 2573 w 109"/>
                <a:gd name="T35" fmla="*/ 174 h 156"/>
                <a:gd name="T36" fmla="*/ 2573 w 109"/>
                <a:gd name="T37" fmla="*/ 154 h 156"/>
                <a:gd name="T38" fmla="*/ 2750 w 109"/>
                <a:gd name="T39" fmla="*/ 134 h 156"/>
                <a:gd name="T40" fmla="*/ 2913 w 109"/>
                <a:gd name="T41" fmla="*/ 110 h 156"/>
                <a:gd name="T42" fmla="*/ 2750 w 109"/>
                <a:gd name="T43" fmla="*/ 88 h 156"/>
                <a:gd name="T44" fmla="*/ 2359 w 109"/>
                <a:gd name="T45" fmla="*/ 56 h 156"/>
                <a:gd name="T46" fmla="*/ 1535 w 109"/>
                <a:gd name="T47" fmla="*/ 36 h 156"/>
                <a:gd name="T48" fmla="*/ 0 w 109"/>
                <a:gd name="T49" fmla="*/ 0 h 15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073" name="Freeform 41"/>
            <p:cNvSpPr>
              <a:spLocks/>
            </p:cNvSpPr>
            <p:nvPr/>
          </p:nvSpPr>
          <p:spPr bwMode="ltGray">
            <a:xfrm rot="1584153">
              <a:off x="236" y="721"/>
              <a:ext cx="62" cy="97"/>
            </a:xfrm>
            <a:custGeom>
              <a:avLst/>
              <a:gdLst>
                <a:gd name="T0" fmla="*/ 1530 w 46"/>
                <a:gd name="T1" fmla="*/ 0 h 94"/>
                <a:gd name="T2" fmla="*/ 970 w 46"/>
                <a:gd name="T3" fmla="*/ 55 h 94"/>
                <a:gd name="T4" fmla="*/ 720 w 46"/>
                <a:gd name="T5" fmla="*/ 92 h 94"/>
                <a:gd name="T6" fmla="*/ 534 w 46"/>
                <a:gd name="T7" fmla="*/ 120 h 94"/>
                <a:gd name="T8" fmla="*/ 0 w 46"/>
                <a:gd name="T9" fmla="*/ 140 h 94"/>
                <a:gd name="T10" fmla="*/ 586 w 46"/>
                <a:gd name="T11" fmla="*/ 132 h 94"/>
                <a:gd name="T12" fmla="*/ 1135 w 46"/>
                <a:gd name="T13" fmla="*/ 122 h 94"/>
                <a:gd name="T14" fmla="*/ 1537 w 46"/>
                <a:gd name="T15" fmla="*/ 103 h 94"/>
                <a:gd name="T16" fmla="*/ 1934 w 46"/>
                <a:gd name="T17" fmla="*/ 85 h 94"/>
                <a:gd name="T18" fmla="*/ 2202 w 46"/>
                <a:gd name="T19" fmla="*/ 67 h 94"/>
                <a:gd name="T20" fmla="*/ 2229 w 46"/>
                <a:gd name="T21" fmla="*/ 43 h 94"/>
                <a:gd name="T22" fmla="*/ 2062 w 46"/>
                <a:gd name="T23" fmla="*/ 15 h 94"/>
                <a:gd name="T24" fmla="*/ 1530 w 46"/>
                <a:gd name="T25" fmla="*/ 0 h 9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074" name="Freeform 42"/>
            <p:cNvSpPr>
              <a:spLocks/>
            </p:cNvSpPr>
            <p:nvPr/>
          </p:nvSpPr>
          <p:spPr bwMode="ltGray">
            <a:xfrm rot="1584153">
              <a:off x="585" y="466"/>
              <a:ext cx="72" cy="41"/>
            </a:xfrm>
            <a:custGeom>
              <a:avLst/>
              <a:gdLst>
                <a:gd name="T0" fmla="*/ 0 w 54"/>
                <a:gd name="T1" fmla="*/ 0 h 40"/>
                <a:gd name="T2" fmla="*/ 1 w 54"/>
                <a:gd name="T3" fmla="*/ 1 h 40"/>
                <a:gd name="T4" fmla="*/ 268 w 54"/>
                <a:gd name="T5" fmla="*/ 3 h 40"/>
                <a:gd name="T6" fmla="*/ 543 w 54"/>
                <a:gd name="T7" fmla="*/ 8 h 40"/>
                <a:gd name="T8" fmla="*/ 873 w 54"/>
                <a:gd name="T9" fmla="*/ 12 h 40"/>
                <a:gd name="T10" fmla="*/ 1231 w 54"/>
                <a:gd name="T11" fmla="*/ 15 h 40"/>
                <a:gd name="T12" fmla="*/ 1615 w 54"/>
                <a:gd name="T13" fmla="*/ 17 h 40"/>
                <a:gd name="T14" fmla="*/ 1919 w 54"/>
                <a:gd name="T15" fmla="*/ 18 h 40"/>
                <a:gd name="T16" fmla="*/ 2276 w 54"/>
                <a:gd name="T17" fmla="*/ 16 h 40"/>
                <a:gd name="T18" fmla="*/ 2247 w 54"/>
                <a:gd name="T19" fmla="*/ 38 h 40"/>
                <a:gd name="T20" fmla="*/ 2121 w 54"/>
                <a:gd name="T21" fmla="*/ 46 h 40"/>
                <a:gd name="T22" fmla="*/ 1868 w 54"/>
                <a:gd name="T23" fmla="*/ 51 h 40"/>
                <a:gd name="T24" fmla="*/ 1552 w 54"/>
                <a:gd name="T25" fmla="*/ 53 h 40"/>
                <a:gd name="T26" fmla="*/ 1164 w 54"/>
                <a:gd name="T27" fmla="*/ 52 h 40"/>
                <a:gd name="T28" fmla="*/ 788 w 54"/>
                <a:gd name="T29" fmla="*/ 45 h 40"/>
                <a:gd name="T30" fmla="*/ 407 w 54"/>
                <a:gd name="T31" fmla="*/ 33 h 40"/>
                <a:gd name="T32" fmla="*/ 0 w 54"/>
                <a:gd name="T33" fmla="*/ 0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075" name="Freeform 43"/>
            <p:cNvSpPr>
              <a:spLocks/>
            </p:cNvSpPr>
            <p:nvPr/>
          </p:nvSpPr>
          <p:spPr bwMode="ltGray">
            <a:xfrm>
              <a:off x="0" y="886"/>
              <a:ext cx="360" cy="650"/>
            </a:xfrm>
            <a:custGeom>
              <a:avLst/>
              <a:gdLst>
                <a:gd name="T0" fmla="*/ 264 w 360"/>
                <a:gd name="T1" fmla="*/ 0 h 650"/>
                <a:gd name="T2" fmla="*/ 269 w 360"/>
                <a:gd name="T3" fmla="*/ 9 h 650"/>
                <a:gd name="T4" fmla="*/ 277 w 360"/>
                <a:gd name="T5" fmla="*/ 22 h 650"/>
                <a:gd name="T6" fmla="*/ 286 w 360"/>
                <a:gd name="T7" fmla="*/ 39 h 650"/>
                <a:gd name="T8" fmla="*/ 297 w 360"/>
                <a:gd name="T9" fmla="*/ 58 h 650"/>
                <a:gd name="T10" fmla="*/ 309 w 360"/>
                <a:gd name="T11" fmla="*/ 83 h 650"/>
                <a:gd name="T12" fmla="*/ 319 w 360"/>
                <a:gd name="T13" fmla="*/ 108 h 650"/>
                <a:gd name="T14" fmla="*/ 329 w 360"/>
                <a:gd name="T15" fmla="*/ 136 h 650"/>
                <a:gd name="T16" fmla="*/ 333 w 360"/>
                <a:gd name="T17" fmla="*/ 163 h 650"/>
                <a:gd name="T18" fmla="*/ 336 w 360"/>
                <a:gd name="T19" fmla="*/ 193 h 650"/>
                <a:gd name="T20" fmla="*/ 332 w 360"/>
                <a:gd name="T21" fmla="*/ 223 h 650"/>
                <a:gd name="T22" fmla="*/ 323 w 360"/>
                <a:gd name="T23" fmla="*/ 255 h 650"/>
                <a:gd name="T24" fmla="*/ 310 w 360"/>
                <a:gd name="T25" fmla="*/ 285 h 650"/>
                <a:gd name="T26" fmla="*/ 287 w 360"/>
                <a:gd name="T27" fmla="*/ 315 h 650"/>
                <a:gd name="T28" fmla="*/ 257 w 360"/>
                <a:gd name="T29" fmla="*/ 343 h 650"/>
                <a:gd name="T30" fmla="*/ 218 w 360"/>
                <a:gd name="T31" fmla="*/ 370 h 650"/>
                <a:gd name="T32" fmla="*/ 167 w 360"/>
                <a:gd name="T33" fmla="*/ 396 h 650"/>
                <a:gd name="T34" fmla="*/ 111 w 360"/>
                <a:gd name="T35" fmla="*/ 425 h 650"/>
                <a:gd name="T36" fmla="*/ 69 w 360"/>
                <a:gd name="T37" fmla="*/ 457 h 650"/>
                <a:gd name="T38" fmla="*/ 35 w 360"/>
                <a:gd name="T39" fmla="*/ 490 h 650"/>
                <a:gd name="T40" fmla="*/ 12 w 360"/>
                <a:gd name="T41" fmla="*/ 526 h 650"/>
                <a:gd name="T42" fmla="*/ 0 w 360"/>
                <a:gd name="T43" fmla="*/ 553 h 650"/>
                <a:gd name="T44" fmla="*/ 0 w 360"/>
                <a:gd name="T45" fmla="*/ 650 h 650"/>
                <a:gd name="T46" fmla="*/ 6 w 360"/>
                <a:gd name="T47" fmla="*/ 628 h 650"/>
                <a:gd name="T48" fmla="*/ 19 w 360"/>
                <a:gd name="T49" fmla="*/ 594 h 650"/>
                <a:gd name="T50" fmla="*/ 43 w 360"/>
                <a:gd name="T51" fmla="*/ 551 h 650"/>
                <a:gd name="T52" fmla="*/ 76 w 360"/>
                <a:gd name="T53" fmla="*/ 503 h 650"/>
                <a:gd name="T54" fmla="*/ 125 w 360"/>
                <a:gd name="T55" fmla="*/ 454 h 650"/>
                <a:gd name="T56" fmla="*/ 190 w 360"/>
                <a:gd name="T57" fmla="*/ 408 h 650"/>
                <a:gd name="T58" fmla="*/ 275 w 360"/>
                <a:gd name="T59" fmla="*/ 365 h 650"/>
                <a:gd name="T60" fmla="*/ 308 w 360"/>
                <a:gd name="T61" fmla="*/ 342 h 650"/>
                <a:gd name="T62" fmla="*/ 335 w 360"/>
                <a:gd name="T63" fmla="*/ 305 h 650"/>
                <a:gd name="T64" fmla="*/ 352 w 360"/>
                <a:gd name="T65" fmla="*/ 255 h 650"/>
                <a:gd name="T66" fmla="*/ 360 w 360"/>
                <a:gd name="T67" fmla="*/ 201 h 650"/>
                <a:gd name="T68" fmla="*/ 356 w 360"/>
                <a:gd name="T69" fmla="*/ 144 h 650"/>
                <a:gd name="T70" fmla="*/ 341 w 360"/>
                <a:gd name="T71" fmla="*/ 88 h 650"/>
                <a:gd name="T72" fmla="*/ 311 w 360"/>
                <a:gd name="T73" fmla="*/ 39 h 650"/>
                <a:gd name="T74" fmla="*/ 264 w 360"/>
                <a:gd name="T75" fmla="*/ 0 h 65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360" h="650">
                  <a:moveTo>
                    <a:pt x="264" y="0"/>
                  </a:moveTo>
                  <a:lnTo>
                    <a:pt x="269" y="9"/>
                  </a:lnTo>
                  <a:lnTo>
                    <a:pt x="277" y="22"/>
                  </a:lnTo>
                  <a:lnTo>
                    <a:pt x="286" y="39"/>
                  </a:lnTo>
                  <a:lnTo>
                    <a:pt x="297" y="58"/>
                  </a:lnTo>
                  <a:lnTo>
                    <a:pt x="309" y="83"/>
                  </a:lnTo>
                  <a:lnTo>
                    <a:pt x="319" y="108"/>
                  </a:lnTo>
                  <a:lnTo>
                    <a:pt x="329" y="136"/>
                  </a:lnTo>
                  <a:lnTo>
                    <a:pt x="333" y="163"/>
                  </a:lnTo>
                  <a:lnTo>
                    <a:pt x="336" y="193"/>
                  </a:lnTo>
                  <a:lnTo>
                    <a:pt x="332" y="223"/>
                  </a:lnTo>
                  <a:lnTo>
                    <a:pt x="323" y="255"/>
                  </a:lnTo>
                  <a:lnTo>
                    <a:pt x="310" y="285"/>
                  </a:lnTo>
                  <a:lnTo>
                    <a:pt x="287" y="315"/>
                  </a:lnTo>
                  <a:lnTo>
                    <a:pt x="257" y="343"/>
                  </a:lnTo>
                  <a:lnTo>
                    <a:pt x="218" y="370"/>
                  </a:lnTo>
                  <a:lnTo>
                    <a:pt x="167" y="396"/>
                  </a:lnTo>
                  <a:lnTo>
                    <a:pt x="111" y="425"/>
                  </a:lnTo>
                  <a:lnTo>
                    <a:pt x="69" y="457"/>
                  </a:lnTo>
                  <a:lnTo>
                    <a:pt x="35" y="490"/>
                  </a:lnTo>
                  <a:lnTo>
                    <a:pt x="12" y="526"/>
                  </a:lnTo>
                  <a:lnTo>
                    <a:pt x="0" y="553"/>
                  </a:lnTo>
                  <a:lnTo>
                    <a:pt x="0" y="650"/>
                  </a:lnTo>
                  <a:lnTo>
                    <a:pt x="6" y="628"/>
                  </a:lnTo>
                  <a:lnTo>
                    <a:pt x="19" y="594"/>
                  </a:lnTo>
                  <a:lnTo>
                    <a:pt x="43" y="551"/>
                  </a:lnTo>
                  <a:lnTo>
                    <a:pt x="76" y="503"/>
                  </a:lnTo>
                  <a:lnTo>
                    <a:pt x="125" y="454"/>
                  </a:lnTo>
                  <a:lnTo>
                    <a:pt x="190" y="408"/>
                  </a:lnTo>
                  <a:lnTo>
                    <a:pt x="275" y="365"/>
                  </a:lnTo>
                  <a:lnTo>
                    <a:pt x="308" y="342"/>
                  </a:lnTo>
                  <a:lnTo>
                    <a:pt x="335" y="305"/>
                  </a:lnTo>
                  <a:lnTo>
                    <a:pt x="352" y="255"/>
                  </a:lnTo>
                  <a:lnTo>
                    <a:pt x="360" y="201"/>
                  </a:lnTo>
                  <a:lnTo>
                    <a:pt x="356" y="144"/>
                  </a:lnTo>
                  <a:lnTo>
                    <a:pt x="341" y="88"/>
                  </a:lnTo>
                  <a:lnTo>
                    <a:pt x="311" y="39"/>
                  </a:lnTo>
                  <a:lnTo>
                    <a:pt x="26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076" name="Freeform 44"/>
            <p:cNvSpPr>
              <a:spLocks/>
            </p:cNvSpPr>
            <p:nvPr/>
          </p:nvSpPr>
          <p:spPr bwMode="ltGray">
            <a:xfrm rot="1584153">
              <a:off x="56" y="84"/>
              <a:ext cx="804" cy="686"/>
            </a:xfrm>
            <a:custGeom>
              <a:avLst/>
              <a:gdLst>
                <a:gd name="T0" fmla="*/ 796 w 596"/>
                <a:gd name="T1" fmla="*/ 542 h 666"/>
                <a:gd name="T2" fmla="*/ 295 w 596"/>
                <a:gd name="T3" fmla="*/ 502 h 666"/>
                <a:gd name="T4" fmla="*/ 0 w 596"/>
                <a:gd name="T5" fmla="*/ 424 h 666"/>
                <a:gd name="T6" fmla="*/ 178 w 596"/>
                <a:gd name="T7" fmla="*/ 327 h 666"/>
                <a:gd name="T8" fmla="*/ 1240 w 596"/>
                <a:gd name="T9" fmla="*/ 222 h 666"/>
                <a:gd name="T10" fmla="*/ 3370 w 596"/>
                <a:gd name="T11" fmla="*/ 125 h 666"/>
                <a:gd name="T12" fmla="*/ 6965 w 596"/>
                <a:gd name="T13" fmla="*/ 44 h 666"/>
                <a:gd name="T14" fmla="*/ 12087 w 596"/>
                <a:gd name="T15" fmla="*/ 2 h 666"/>
                <a:gd name="T16" fmla="*/ 18638 w 596"/>
                <a:gd name="T17" fmla="*/ 9 h 666"/>
                <a:gd name="T18" fmla="*/ 23711 w 596"/>
                <a:gd name="T19" fmla="*/ 99 h 666"/>
                <a:gd name="T20" fmla="*/ 27140 w 596"/>
                <a:gd name="T21" fmla="*/ 242 h 666"/>
                <a:gd name="T22" fmla="*/ 28940 w 596"/>
                <a:gd name="T23" fmla="*/ 419 h 666"/>
                <a:gd name="T24" fmla="*/ 29163 w 596"/>
                <a:gd name="T25" fmla="*/ 602 h 666"/>
                <a:gd name="T26" fmla="*/ 27751 w 596"/>
                <a:gd name="T27" fmla="*/ 771 h 666"/>
                <a:gd name="T28" fmla="*/ 24832 w 596"/>
                <a:gd name="T29" fmla="*/ 903 h 666"/>
                <a:gd name="T30" fmla="*/ 20429 w 596"/>
                <a:gd name="T31" fmla="*/ 975 h 666"/>
                <a:gd name="T32" fmla="*/ 19063 w 596"/>
                <a:gd name="T33" fmla="*/ 968 h 666"/>
                <a:gd name="T34" fmla="*/ 21618 w 596"/>
                <a:gd name="T35" fmla="*/ 908 h 666"/>
                <a:gd name="T36" fmla="*/ 23606 w 596"/>
                <a:gd name="T37" fmla="*/ 798 h 666"/>
                <a:gd name="T38" fmla="*/ 24973 w 596"/>
                <a:gd name="T39" fmla="*/ 666 h 666"/>
                <a:gd name="T40" fmla="*/ 25458 w 596"/>
                <a:gd name="T41" fmla="*/ 522 h 666"/>
                <a:gd name="T42" fmla="*/ 25165 w 596"/>
                <a:gd name="T43" fmla="*/ 379 h 666"/>
                <a:gd name="T44" fmla="*/ 23742 w 596"/>
                <a:gd name="T45" fmla="*/ 255 h 666"/>
                <a:gd name="T46" fmla="*/ 21210 w 596"/>
                <a:gd name="T47" fmla="*/ 165 h 666"/>
                <a:gd name="T48" fmla="*/ 16718 w 596"/>
                <a:gd name="T49" fmla="*/ 109 h 666"/>
                <a:gd name="T50" fmla="*/ 12057 w 596"/>
                <a:gd name="T51" fmla="*/ 88 h 666"/>
                <a:gd name="T52" fmla="*/ 8532 w 596"/>
                <a:gd name="T53" fmla="*/ 103 h 666"/>
                <a:gd name="T54" fmla="*/ 5938 w 596"/>
                <a:gd name="T55" fmla="*/ 147 h 666"/>
                <a:gd name="T56" fmla="*/ 4108 w 596"/>
                <a:gd name="T57" fmla="*/ 218 h 666"/>
                <a:gd name="T58" fmla="*/ 2796 w 596"/>
                <a:gd name="T59" fmla="*/ 303 h 666"/>
                <a:gd name="T60" fmla="*/ 1955 w 596"/>
                <a:gd name="T61" fmla="*/ 399 h 666"/>
                <a:gd name="T62" fmla="*/ 1373 w 596"/>
                <a:gd name="T63" fmla="*/ 496 h 66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596" h="666">
                  <a:moveTo>
                    <a:pt x="22" y="372"/>
                  </a:moveTo>
                  <a:lnTo>
                    <a:pt x="16" y="370"/>
                  </a:lnTo>
                  <a:lnTo>
                    <a:pt x="10" y="360"/>
                  </a:lnTo>
                  <a:lnTo>
                    <a:pt x="6" y="341"/>
                  </a:lnTo>
                  <a:lnTo>
                    <a:pt x="1" y="318"/>
                  </a:lnTo>
                  <a:lnTo>
                    <a:pt x="0" y="289"/>
                  </a:lnTo>
                  <a:lnTo>
                    <a:pt x="0" y="257"/>
                  </a:lnTo>
                  <a:lnTo>
                    <a:pt x="4" y="222"/>
                  </a:lnTo>
                  <a:lnTo>
                    <a:pt x="13" y="187"/>
                  </a:lnTo>
                  <a:lnTo>
                    <a:pt x="25" y="151"/>
                  </a:lnTo>
                  <a:lnTo>
                    <a:pt x="45" y="116"/>
                  </a:lnTo>
                  <a:lnTo>
                    <a:pt x="69" y="84"/>
                  </a:lnTo>
                  <a:lnTo>
                    <a:pt x="101" y="55"/>
                  </a:lnTo>
                  <a:lnTo>
                    <a:pt x="142" y="31"/>
                  </a:lnTo>
                  <a:lnTo>
                    <a:pt x="190" y="13"/>
                  </a:lnTo>
                  <a:lnTo>
                    <a:pt x="247" y="2"/>
                  </a:lnTo>
                  <a:lnTo>
                    <a:pt x="314" y="0"/>
                  </a:lnTo>
                  <a:lnTo>
                    <a:pt x="380" y="9"/>
                  </a:lnTo>
                  <a:lnTo>
                    <a:pt x="436" y="33"/>
                  </a:lnTo>
                  <a:lnTo>
                    <a:pt x="484" y="68"/>
                  </a:lnTo>
                  <a:lnTo>
                    <a:pt x="524" y="113"/>
                  </a:lnTo>
                  <a:lnTo>
                    <a:pt x="554" y="165"/>
                  </a:lnTo>
                  <a:lnTo>
                    <a:pt x="577" y="222"/>
                  </a:lnTo>
                  <a:lnTo>
                    <a:pt x="591" y="284"/>
                  </a:lnTo>
                  <a:lnTo>
                    <a:pt x="596" y="347"/>
                  </a:lnTo>
                  <a:lnTo>
                    <a:pt x="595" y="409"/>
                  </a:lnTo>
                  <a:lnTo>
                    <a:pt x="585" y="469"/>
                  </a:lnTo>
                  <a:lnTo>
                    <a:pt x="566" y="525"/>
                  </a:lnTo>
                  <a:lnTo>
                    <a:pt x="540" y="574"/>
                  </a:lnTo>
                  <a:lnTo>
                    <a:pt x="507" y="615"/>
                  </a:lnTo>
                  <a:lnTo>
                    <a:pt x="465" y="645"/>
                  </a:lnTo>
                  <a:lnTo>
                    <a:pt x="417" y="663"/>
                  </a:lnTo>
                  <a:lnTo>
                    <a:pt x="360" y="666"/>
                  </a:lnTo>
                  <a:lnTo>
                    <a:pt x="389" y="659"/>
                  </a:lnTo>
                  <a:lnTo>
                    <a:pt x="417" y="642"/>
                  </a:lnTo>
                  <a:lnTo>
                    <a:pt x="441" y="617"/>
                  </a:lnTo>
                  <a:lnTo>
                    <a:pt x="463" y="583"/>
                  </a:lnTo>
                  <a:lnTo>
                    <a:pt x="482" y="544"/>
                  </a:lnTo>
                  <a:lnTo>
                    <a:pt x="497" y="501"/>
                  </a:lnTo>
                  <a:lnTo>
                    <a:pt x="509" y="454"/>
                  </a:lnTo>
                  <a:lnTo>
                    <a:pt x="517" y="404"/>
                  </a:lnTo>
                  <a:lnTo>
                    <a:pt x="520" y="355"/>
                  </a:lnTo>
                  <a:lnTo>
                    <a:pt x="519" y="305"/>
                  </a:lnTo>
                  <a:lnTo>
                    <a:pt x="514" y="258"/>
                  </a:lnTo>
                  <a:lnTo>
                    <a:pt x="502" y="213"/>
                  </a:lnTo>
                  <a:lnTo>
                    <a:pt x="485" y="174"/>
                  </a:lnTo>
                  <a:lnTo>
                    <a:pt x="462" y="139"/>
                  </a:lnTo>
                  <a:lnTo>
                    <a:pt x="433" y="112"/>
                  </a:lnTo>
                  <a:lnTo>
                    <a:pt x="397" y="93"/>
                  </a:lnTo>
                  <a:lnTo>
                    <a:pt x="341" y="75"/>
                  </a:lnTo>
                  <a:lnTo>
                    <a:pt x="290" y="65"/>
                  </a:lnTo>
                  <a:lnTo>
                    <a:pt x="246" y="61"/>
                  </a:lnTo>
                  <a:lnTo>
                    <a:pt x="207" y="63"/>
                  </a:lnTo>
                  <a:lnTo>
                    <a:pt x="174" y="71"/>
                  </a:lnTo>
                  <a:lnTo>
                    <a:pt x="146" y="84"/>
                  </a:lnTo>
                  <a:lnTo>
                    <a:pt x="121" y="101"/>
                  </a:lnTo>
                  <a:lnTo>
                    <a:pt x="101" y="123"/>
                  </a:lnTo>
                  <a:lnTo>
                    <a:pt x="84" y="149"/>
                  </a:lnTo>
                  <a:lnTo>
                    <a:pt x="69" y="176"/>
                  </a:lnTo>
                  <a:lnTo>
                    <a:pt x="57" y="206"/>
                  </a:lnTo>
                  <a:lnTo>
                    <a:pt x="48" y="239"/>
                  </a:lnTo>
                  <a:lnTo>
                    <a:pt x="40" y="272"/>
                  </a:lnTo>
                  <a:lnTo>
                    <a:pt x="33" y="305"/>
                  </a:lnTo>
                  <a:lnTo>
                    <a:pt x="28" y="339"/>
                  </a:lnTo>
                  <a:lnTo>
                    <a:pt x="22" y="37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30765" name="Rectangle 45"/>
          <p:cNvSpPr>
            <a:spLocks noGrp="1" noChangeArrowheads="1"/>
          </p:cNvSpPr>
          <p:nvPr>
            <p:ph type="title"/>
          </p:nvPr>
        </p:nvSpPr>
        <p:spPr bwMode="auto">
          <a:xfrm>
            <a:off x="442914" y="77391"/>
            <a:ext cx="8243887" cy="98583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2" name="Rectangle 4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0"/>
            <a:ext cx="8229600" cy="3342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30767" name="Rectangle 4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2729"/>
            <a:ext cx="2133600" cy="3429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50" b="0">
                <a:solidFill>
                  <a:srgbClr val="006699"/>
                </a:solidFill>
                <a:latin typeface="Verdana" panose="020B0604030504040204" pitchFamily="34" charset="0"/>
                <a:cs typeface="+mn-cs"/>
              </a:defRPr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30768" name="Rectangle 4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6300"/>
            <a:ext cx="2895600" cy="3429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50" b="0">
                <a:solidFill>
                  <a:srgbClr val="006699"/>
                </a:solidFill>
                <a:latin typeface="Verdana" panose="020B0604030504040204" pitchFamily="34" charset="0"/>
                <a:cs typeface="+mn-cs"/>
              </a:defRPr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30769" name="Rectangle 4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2729"/>
            <a:ext cx="2133600" cy="3429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50" b="0">
                <a:solidFill>
                  <a:srgbClr val="006699"/>
                </a:solidFill>
                <a:latin typeface="Verdana" panose="020B0604030504040204" pitchFamily="34" charset="0"/>
              </a:defRPr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73FDB507-B421-477F-B001-8E0968E8D031}" type="slidenum">
              <a:rPr lang="en-US" altLang="en-US" smtClean="0">
                <a:cs typeface="Arial" panose="020B0604020202020204" pitchFamily="34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32842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5pPr>
      <a:lvl6pPr marL="342900" algn="ctr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6pPr>
      <a:lvl7pPr marL="685800" algn="ctr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7pPr>
      <a:lvl8pPr marL="1028700" algn="ctr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8pPr>
      <a:lvl9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+mn-lt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Group 2"/>
          <p:cNvGrpSpPr>
            <a:grpSpLocks/>
          </p:cNvGrpSpPr>
          <p:nvPr/>
        </p:nvGrpSpPr>
        <p:grpSpPr bwMode="auto">
          <a:xfrm>
            <a:off x="-7938" y="0"/>
            <a:ext cx="2833688" cy="5142310"/>
            <a:chOff x="-5" y="0"/>
            <a:chExt cx="1785" cy="4319"/>
          </a:xfrm>
        </p:grpSpPr>
        <p:sp>
          <p:nvSpPr>
            <p:cNvPr id="6152" name="Freeform 3"/>
            <p:cNvSpPr>
              <a:spLocks/>
            </p:cNvSpPr>
            <p:nvPr/>
          </p:nvSpPr>
          <p:spPr bwMode="ltGray">
            <a:xfrm>
              <a:off x="-5" y="3262"/>
              <a:ext cx="472" cy="802"/>
            </a:xfrm>
            <a:custGeom>
              <a:avLst/>
              <a:gdLst>
                <a:gd name="T0" fmla="*/ 5 w 472"/>
                <a:gd name="T1" fmla="*/ 32 h 802"/>
                <a:gd name="T2" fmla="*/ 189 w 472"/>
                <a:gd name="T3" fmla="*/ 26 h 802"/>
                <a:gd name="T4" fmla="*/ 309 w 472"/>
                <a:gd name="T5" fmla="*/ 66 h 802"/>
                <a:gd name="T6" fmla="*/ 357 w 472"/>
                <a:gd name="T7" fmla="*/ 98 h 802"/>
                <a:gd name="T8" fmla="*/ 413 w 472"/>
                <a:gd name="T9" fmla="*/ 162 h 802"/>
                <a:gd name="T10" fmla="*/ 437 w 472"/>
                <a:gd name="T11" fmla="*/ 250 h 802"/>
                <a:gd name="T12" fmla="*/ 397 w 472"/>
                <a:gd name="T13" fmla="*/ 530 h 802"/>
                <a:gd name="T14" fmla="*/ 341 w 472"/>
                <a:gd name="T15" fmla="*/ 634 h 802"/>
                <a:gd name="T16" fmla="*/ 173 w 472"/>
                <a:gd name="T17" fmla="*/ 714 h 802"/>
                <a:gd name="T18" fmla="*/ 77 w 472"/>
                <a:gd name="T19" fmla="*/ 730 h 802"/>
                <a:gd name="T20" fmla="*/ 69 w 472"/>
                <a:gd name="T21" fmla="*/ 802 h 802"/>
                <a:gd name="T22" fmla="*/ 7 w 472"/>
                <a:gd name="T23" fmla="*/ 788 h 802"/>
                <a:gd name="T24" fmla="*/ 5 w 472"/>
                <a:gd name="T25" fmla="*/ 751 h 802"/>
                <a:gd name="T26" fmla="*/ 37 w 472"/>
                <a:gd name="T27" fmla="*/ 722 h 802"/>
                <a:gd name="T28" fmla="*/ 5 w 472"/>
                <a:gd name="T29" fmla="*/ 670 h 802"/>
                <a:gd name="T30" fmla="*/ 5 w 472"/>
                <a:gd name="T31" fmla="*/ 32 h 80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472" h="802">
                  <a:moveTo>
                    <a:pt x="5" y="32"/>
                  </a:moveTo>
                  <a:cubicBezTo>
                    <a:pt x="101" y="0"/>
                    <a:pt x="20" y="17"/>
                    <a:pt x="189" y="26"/>
                  </a:cubicBezTo>
                  <a:cubicBezTo>
                    <a:pt x="221" y="37"/>
                    <a:pt x="280" y="47"/>
                    <a:pt x="309" y="66"/>
                  </a:cubicBezTo>
                  <a:cubicBezTo>
                    <a:pt x="325" y="77"/>
                    <a:pt x="357" y="98"/>
                    <a:pt x="357" y="98"/>
                  </a:cubicBezTo>
                  <a:cubicBezTo>
                    <a:pt x="394" y="154"/>
                    <a:pt x="373" y="135"/>
                    <a:pt x="413" y="162"/>
                  </a:cubicBezTo>
                  <a:cubicBezTo>
                    <a:pt x="433" y="223"/>
                    <a:pt x="426" y="193"/>
                    <a:pt x="437" y="250"/>
                  </a:cubicBezTo>
                  <a:cubicBezTo>
                    <a:pt x="433" y="370"/>
                    <a:pt x="472" y="455"/>
                    <a:pt x="397" y="530"/>
                  </a:cubicBezTo>
                  <a:cubicBezTo>
                    <a:pt x="385" y="567"/>
                    <a:pt x="368" y="607"/>
                    <a:pt x="341" y="634"/>
                  </a:cubicBezTo>
                  <a:cubicBezTo>
                    <a:pt x="319" y="701"/>
                    <a:pt x="233" y="707"/>
                    <a:pt x="173" y="714"/>
                  </a:cubicBezTo>
                  <a:cubicBezTo>
                    <a:pt x="142" y="724"/>
                    <a:pt x="100" y="707"/>
                    <a:pt x="77" y="730"/>
                  </a:cubicBezTo>
                  <a:cubicBezTo>
                    <a:pt x="60" y="747"/>
                    <a:pt x="72" y="778"/>
                    <a:pt x="69" y="802"/>
                  </a:cubicBezTo>
                  <a:cubicBezTo>
                    <a:pt x="53" y="799"/>
                    <a:pt x="23" y="792"/>
                    <a:pt x="7" y="788"/>
                  </a:cubicBezTo>
                  <a:cubicBezTo>
                    <a:pt x="5" y="788"/>
                    <a:pt x="0" y="762"/>
                    <a:pt x="5" y="751"/>
                  </a:cubicBezTo>
                  <a:cubicBezTo>
                    <a:pt x="10" y="740"/>
                    <a:pt x="37" y="735"/>
                    <a:pt x="37" y="722"/>
                  </a:cubicBezTo>
                  <a:cubicBezTo>
                    <a:pt x="26" y="682"/>
                    <a:pt x="22" y="685"/>
                    <a:pt x="5" y="670"/>
                  </a:cubicBezTo>
                  <a:cubicBezTo>
                    <a:pt x="5" y="541"/>
                    <a:pt x="5" y="233"/>
                    <a:pt x="5" y="32"/>
                  </a:cubicBezTo>
                  <a:close/>
                </a:path>
              </a:pathLst>
            </a:custGeom>
            <a:solidFill>
              <a:schemeClr val="folHlink">
                <a:alpha val="50195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grpSp>
          <p:nvGrpSpPr>
            <p:cNvPr id="6153" name="Group 4"/>
            <p:cNvGrpSpPr>
              <a:grpSpLocks/>
            </p:cNvGrpSpPr>
            <p:nvPr/>
          </p:nvGrpSpPr>
          <p:grpSpPr bwMode="auto">
            <a:xfrm rot="14964908" flipH="1">
              <a:off x="104" y="2441"/>
              <a:ext cx="452" cy="444"/>
              <a:chOff x="1727" y="866"/>
              <a:chExt cx="129" cy="157"/>
            </a:xfrm>
          </p:grpSpPr>
          <p:sp>
            <p:nvSpPr>
              <p:cNvPr id="6191" name="Freeform 5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0 w 83"/>
                  <a:gd name="T1" fmla="*/ 1 h 117"/>
                  <a:gd name="T2" fmla="*/ 0 w 83"/>
                  <a:gd name="T3" fmla="*/ 0 h 117"/>
                  <a:gd name="T4" fmla="*/ 0 w 83"/>
                  <a:gd name="T5" fmla="*/ 1 h 117"/>
                  <a:gd name="T6" fmla="*/ 0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6192" name="Freeform 6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 h 98"/>
                  <a:gd name="T2" fmla="*/ 1 w 140"/>
                  <a:gd name="T3" fmla="*/ 0 h 98"/>
                  <a:gd name="T4" fmla="*/ 1 w 140"/>
                  <a:gd name="T5" fmla="*/ 1 h 98"/>
                  <a:gd name="T6" fmla="*/ 0 w 140"/>
                  <a:gd name="T7" fmla="*/ 1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6193" name="Freeform 7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 w 145"/>
                  <a:gd name="T3" fmla="*/ 0 h 49"/>
                  <a:gd name="T4" fmla="*/ 1 w 145"/>
                  <a:gd name="T5" fmla="*/ 1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6154" name="Freeform 8"/>
            <p:cNvSpPr>
              <a:spLocks/>
            </p:cNvSpPr>
            <p:nvPr/>
          </p:nvSpPr>
          <p:spPr bwMode="ltGray">
            <a:xfrm>
              <a:off x="90" y="1736"/>
              <a:ext cx="710" cy="768"/>
            </a:xfrm>
            <a:custGeom>
              <a:avLst/>
              <a:gdLst>
                <a:gd name="T0" fmla="*/ 14 w 710"/>
                <a:gd name="T1" fmla="*/ 416 h 768"/>
                <a:gd name="T2" fmla="*/ 14 w 710"/>
                <a:gd name="T3" fmla="*/ 272 h 768"/>
                <a:gd name="T4" fmla="*/ 102 w 710"/>
                <a:gd name="T5" fmla="*/ 144 h 768"/>
                <a:gd name="T6" fmla="*/ 150 w 710"/>
                <a:gd name="T7" fmla="*/ 96 h 768"/>
                <a:gd name="T8" fmla="*/ 198 w 710"/>
                <a:gd name="T9" fmla="*/ 64 h 768"/>
                <a:gd name="T10" fmla="*/ 350 w 710"/>
                <a:gd name="T11" fmla="*/ 0 h 768"/>
                <a:gd name="T12" fmla="*/ 534 w 710"/>
                <a:gd name="T13" fmla="*/ 8 h 768"/>
                <a:gd name="T14" fmla="*/ 662 w 710"/>
                <a:gd name="T15" fmla="*/ 96 h 768"/>
                <a:gd name="T16" fmla="*/ 710 w 710"/>
                <a:gd name="T17" fmla="*/ 200 h 768"/>
                <a:gd name="T18" fmla="*/ 702 w 710"/>
                <a:gd name="T19" fmla="*/ 400 h 768"/>
                <a:gd name="T20" fmla="*/ 678 w 710"/>
                <a:gd name="T21" fmla="*/ 448 h 768"/>
                <a:gd name="T22" fmla="*/ 550 w 710"/>
                <a:gd name="T23" fmla="*/ 632 h 768"/>
                <a:gd name="T24" fmla="*/ 518 w 710"/>
                <a:gd name="T25" fmla="*/ 656 h 768"/>
                <a:gd name="T26" fmla="*/ 470 w 710"/>
                <a:gd name="T27" fmla="*/ 664 h 768"/>
                <a:gd name="T28" fmla="*/ 518 w 710"/>
                <a:gd name="T29" fmla="*/ 680 h 768"/>
                <a:gd name="T30" fmla="*/ 566 w 710"/>
                <a:gd name="T31" fmla="*/ 696 h 768"/>
                <a:gd name="T32" fmla="*/ 574 w 710"/>
                <a:gd name="T33" fmla="*/ 720 h 768"/>
                <a:gd name="T34" fmla="*/ 526 w 710"/>
                <a:gd name="T35" fmla="*/ 736 h 768"/>
                <a:gd name="T36" fmla="*/ 502 w 710"/>
                <a:gd name="T37" fmla="*/ 752 h 768"/>
                <a:gd name="T38" fmla="*/ 454 w 710"/>
                <a:gd name="T39" fmla="*/ 768 h 768"/>
                <a:gd name="T40" fmla="*/ 438 w 710"/>
                <a:gd name="T41" fmla="*/ 712 h 768"/>
                <a:gd name="T42" fmla="*/ 246 w 710"/>
                <a:gd name="T43" fmla="*/ 688 h 768"/>
                <a:gd name="T44" fmla="*/ 134 w 710"/>
                <a:gd name="T45" fmla="*/ 648 h 768"/>
                <a:gd name="T46" fmla="*/ 110 w 710"/>
                <a:gd name="T47" fmla="*/ 624 h 768"/>
                <a:gd name="T48" fmla="*/ 78 w 710"/>
                <a:gd name="T49" fmla="*/ 576 h 768"/>
                <a:gd name="T50" fmla="*/ 54 w 710"/>
                <a:gd name="T51" fmla="*/ 464 h 768"/>
                <a:gd name="T52" fmla="*/ 30 w 710"/>
                <a:gd name="T53" fmla="*/ 408 h 768"/>
                <a:gd name="T54" fmla="*/ 22 w 710"/>
                <a:gd name="T55" fmla="*/ 384 h 768"/>
                <a:gd name="T56" fmla="*/ 14 w 710"/>
                <a:gd name="T57" fmla="*/ 416 h 76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710" h="768">
                  <a:moveTo>
                    <a:pt x="14" y="416"/>
                  </a:moveTo>
                  <a:cubicBezTo>
                    <a:pt x="6" y="353"/>
                    <a:pt x="0" y="339"/>
                    <a:pt x="14" y="272"/>
                  </a:cubicBezTo>
                  <a:cubicBezTo>
                    <a:pt x="24" y="227"/>
                    <a:pt x="72" y="178"/>
                    <a:pt x="102" y="144"/>
                  </a:cubicBezTo>
                  <a:cubicBezTo>
                    <a:pt x="117" y="127"/>
                    <a:pt x="134" y="112"/>
                    <a:pt x="150" y="96"/>
                  </a:cubicBezTo>
                  <a:cubicBezTo>
                    <a:pt x="164" y="82"/>
                    <a:pt x="198" y="64"/>
                    <a:pt x="198" y="64"/>
                  </a:cubicBezTo>
                  <a:cubicBezTo>
                    <a:pt x="231" y="14"/>
                    <a:pt x="294" y="7"/>
                    <a:pt x="350" y="0"/>
                  </a:cubicBezTo>
                  <a:cubicBezTo>
                    <a:pt x="411" y="3"/>
                    <a:pt x="473" y="1"/>
                    <a:pt x="534" y="8"/>
                  </a:cubicBezTo>
                  <a:cubicBezTo>
                    <a:pt x="582" y="13"/>
                    <a:pt x="624" y="71"/>
                    <a:pt x="662" y="96"/>
                  </a:cubicBezTo>
                  <a:cubicBezTo>
                    <a:pt x="691" y="140"/>
                    <a:pt x="698" y="151"/>
                    <a:pt x="710" y="200"/>
                  </a:cubicBezTo>
                  <a:cubicBezTo>
                    <a:pt x="707" y="267"/>
                    <a:pt x="707" y="333"/>
                    <a:pt x="702" y="400"/>
                  </a:cubicBezTo>
                  <a:cubicBezTo>
                    <a:pt x="700" y="423"/>
                    <a:pt x="688" y="428"/>
                    <a:pt x="678" y="448"/>
                  </a:cubicBezTo>
                  <a:cubicBezTo>
                    <a:pt x="646" y="512"/>
                    <a:pt x="626" y="607"/>
                    <a:pt x="550" y="632"/>
                  </a:cubicBezTo>
                  <a:cubicBezTo>
                    <a:pt x="539" y="640"/>
                    <a:pt x="530" y="651"/>
                    <a:pt x="518" y="656"/>
                  </a:cubicBezTo>
                  <a:cubicBezTo>
                    <a:pt x="503" y="662"/>
                    <a:pt x="470" y="648"/>
                    <a:pt x="470" y="664"/>
                  </a:cubicBezTo>
                  <a:cubicBezTo>
                    <a:pt x="470" y="681"/>
                    <a:pt x="502" y="675"/>
                    <a:pt x="518" y="680"/>
                  </a:cubicBezTo>
                  <a:cubicBezTo>
                    <a:pt x="534" y="685"/>
                    <a:pt x="566" y="696"/>
                    <a:pt x="566" y="696"/>
                  </a:cubicBezTo>
                  <a:cubicBezTo>
                    <a:pt x="569" y="704"/>
                    <a:pt x="580" y="714"/>
                    <a:pt x="574" y="720"/>
                  </a:cubicBezTo>
                  <a:cubicBezTo>
                    <a:pt x="562" y="732"/>
                    <a:pt x="542" y="731"/>
                    <a:pt x="526" y="736"/>
                  </a:cubicBezTo>
                  <a:cubicBezTo>
                    <a:pt x="517" y="739"/>
                    <a:pt x="511" y="748"/>
                    <a:pt x="502" y="752"/>
                  </a:cubicBezTo>
                  <a:cubicBezTo>
                    <a:pt x="487" y="759"/>
                    <a:pt x="454" y="768"/>
                    <a:pt x="454" y="768"/>
                  </a:cubicBezTo>
                  <a:cubicBezTo>
                    <a:pt x="448" y="750"/>
                    <a:pt x="453" y="725"/>
                    <a:pt x="438" y="712"/>
                  </a:cubicBezTo>
                  <a:cubicBezTo>
                    <a:pt x="407" y="685"/>
                    <a:pt x="256" y="689"/>
                    <a:pt x="246" y="688"/>
                  </a:cubicBezTo>
                  <a:cubicBezTo>
                    <a:pt x="207" y="680"/>
                    <a:pt x="166" y="674"/>
                    <a:pt x="134" y="648"/>
                  </a:cubicBezTo>
                  <a:cubicBezTo>
                    <a:pt x="125" y="641"/>
                    <a:pt x="117" y="633"/>
                    <a:pt x="110" y="624"/>
                  </a:cubicBezTo>
                  <a:cubicBezTo>
                    <a:pt x="98" y="609"/>
                    <a:pt x="78" y="576"/>
                    <a:pt x="78" y="576"/>
                  </a:cubicBezTo>
                  <a:cubicBezTo>
                    <a:pt x="66" y="506"/>
                    <a:pt x="74" y="544"/>
                    <a:pt x="54" y="464"/>
                  </a:cubicBezTo>
                  <a:cubicBezTo>
                    <a:pt x="37" y="397"/>
                    <a:pt x="58" y="463"/>
                    <a:pt x="30" y="408"/>
                  </a:cubicBezTo>
                  <a:cubicBezTo>
                    <a:pt x="26" y="400"/>
                    <a:pt x="30" y="380"/>
                    <a:pt x="22" y="384"/>
                  </a:cubicBezTo>
                  <a:cubicBezTo>
                    <a:pt x="12" y="389"/>
                    <a:pt x="17" y="405"/>
                    <a:pt x="14" y="416"/>
                  </a:cubicBezTo>
                  <a:close/>
                </a:path>
              </a:pathLst>
            </a:custGeom>
            <a:solidFill>
              <a:schemeClr val="accent2">
                <a:alpha val="50195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grpSp>
          <p:nvGrpSpPr>
            <p:cNvPr id="6155" name="Group 9"/>
            <p:cNvGrpSpPr>
              <a:grpSpLocks/>
            </p:cNvGrpSpPr>
            <p:nvPr/>
          </p:nvGrpSpPr>
          <p:grpSpPr bwMode="auto">
            <a:xfrm rot="416244">
              <a:off x="9" y="1746"/>
              <a:ext cx="1771" cy="1741"/>
              <a:chOff x="41" y="2787"/>
              <a:chExt cx="902" cy="833"/>
            </a:xfrm>
          </p:grpSpPr>
          <p:sp>
            <p:nvSpPr>
              <p:cNvPr id="6182" name="Freeform 10"/>
              <p:cNvSpPr>
                <a:spLocks/>
              </p:cNvSpPr>
              <p:nvPr userDrawn="1"/>
            </p:nvSpPr>
            <p:spPr bwMode="ltGray">
              <a:xfrm rot="373331" flipH="1">
                <a:off x="125" y="2787"/>
                <a:ext cx="313" cy="303"/>
              </a:xfrm>
              <a:custGeom>
                <a:avLst/>
                <a:gdLst>
                  <a:gd name="T0" fmla="*/ 5367 w 217"/>
                  <a:gd name="T1" fmla="*/ 24656 h 210"/>
                  <a:gd name="T2" fmla="*/ 4288 w 217"/>
                  <a:gd name="T3" fmla="*/ 23312 h 210"/>
                  <a:gd name="T4" fmla="*/ 3080 w 217"/>
                  <a:gd name="T5" fmla="*/ 21285 h 210"/>
                  <a:gd name="T6" fmla="*/ 1789 w 217"/>
                  <a:gd name="T7" fmla="*/ 18614 h 210"/>
                  <a:gd name="T8" fmla="*/ 550 w 217"/>
                  <a:gd name="T9" fmla="*/ 15832 h 210"/>
                  <a:gd name="T10" fmla="*/ 0 w 217"/>
                  <a:gd name="T11" fmla="*/ 12811 h 210"/>
                  <a:gd name="T12" fmla="*/ 1 w 217"/>
                  <a:gd name="T13" fmla="*/ 9591 h 210"/>
                  <a:gd name="T14" fmla="*/ 1057 w 217"/>
                  <a:gd name="T15" fmla="*/ 6647 h 210"/>
                  <a:gd name="T16" fmla="*/ 3173 w 217"/>
                  <a:gd name="T17" fmla="*/ 4170 h 210"/>
                  <a:gd name="T18" fmla="*/ 5292 w 217"/>
                  <a:gd name="T19" fmla="*/ 2584 h 210"/>
                  <a:gd name="T20" fmla="*/ 7026 w 217"/>
                  <a:gd name="T21" fmla="*/ 1410 h 210"/>
                  <a:gd name="T22" fmla="*/ 8426 w 217"/>
                  <a:gd name="T23" fmla="*/ 794 h 210"/>
                  <a:gd name="T24" fmla="*/ 9523 w 217"/>
                  <a:gd name="T25" fmla="*/ 550 h 210"/>
                  <a:gd name="T26" fmla="*/ 10303 w 217"/>
                  <a:gd name="T27" fmla="*/ 550 h 210"/>
                  <a:gd name="T28" fmla="*/ 12154 w 217"/>
                  <a:gd name="T29" fmla="*/ 0 h 210"/>
                  <a:gd name="T30" fmla="*/ 17277 w 217"/>
                  <a:gd name="T31" fmla="*/ 977 h 210"/>
                  <a:gd name="T32" fmla="*/ 18704 w 217"/>
                  <a:gd name="T33" fmla="*/ 1410 h 210"/>
                  <a:gd name="T34" fmla="*/ 20108 w 217"/>
                  <a:gd name="T35" fmla="*/ 1791 h 210"/>
                  <a:gd name="T36" fmla="*/ 21313 w 217"/>
                  <a:gd name="T37" fmla="*/ 2203 h 210"/>
                  <a:gd name="T38" fmla="*/ 22229 w 217"/>
                  <a:gd name="T39" fmla="*/ 2708 h 210"/>
                  <a:gd name="T40" fmla="*/ 23231 w 217"/>
                  <a:gd name="T41" fmla="*/ 3179 h 210"/>
                  <a:gd name="T42" fmla="*/ 24019 w 217"/>
                  <a:gd name="T43" fmla="*/ 3728 h 210"/>
                  <a:gd name="T44" fmla="*/ 24638 w 217"/>
                  <a:gd name="T45" fmla="*/ 4445 h 210"/>
                  <a:gd name="T46" fmla="*/ 25363 w 217"/>
                  <a:gd name="T47" fmla="*/ 5313 h 210"/>
                  <a:gd name="T48" fmla="*/ 24019 w 217"/>
                  <a:gd name="T49" fmla="*/ 4754 h 210"/>
                  <a:gd name="T50" fmla="*/ 22732 w 217"/>
                  <a:gd name="T51" fmla="*/ 4235 h 210"/>
                  <a:gd name="T52" fmla="*/ 21435 w 217"/>
                  <a:gd name="T53" fmla="*/ 3907 h 210"/>
                  <a:gd name="T54" fmla="*/ 20108 w 217"/>
                  <a:gd name="T55" fmla="*/ 3474 h 210"/>
                  <a:gd name="T56" fmla="*/ 19053 w 217"/>
                  <a:gd name="T57" fmla="*/ 3179 h 210"/>
                  <a:gd name="T58" fmla="*/ 17951 w 217"/>
                  <a:gd name="T59" fmla="*/ 3081 h 210"/>
                  <a:gd name="T60" fmla="*/ 16680 w 217"/>
                  <a:gd name="T61" fmla="*/ 2890 h 210"/>
                  <a:gd name="T62" fmla="*/ 15627 w 217"/>
                  <a:gd name="T63" fmla="*/ 2890 h 210"/>
                  <a:gd name="T64" fmla="*/ 14617 w 217"/>
                  <a:gd name="T65" fmla="*/ 2890 h 210"/>
                  <a:gd name="T66" fmla="*/ 13561 w 217"/>
                  <a:gd name="T67" fmla="*/ 2935 h 210"/>
                  <a:gd name="T68" fmla="*/ 12477 w 217"/>
                  <a:gd name="T69" fmla="*/ 3179 h 210"/>
                  <a:gd name="T70" fmla="*/ 11564 w 217"/>
                  <a:gd name="T71" fmla="*/ 3443 h 210"/>
                  <a:gd name="T72" fmla="*/ 10632 w 217"/>
                  <a:gd name="T73" fmla="*/ 3907 h 210"/>
                  <a:gd name="T74" fmla="*/ 9537 w 217"/>
                  <a:gd name="T75" fmla="*/ 4235 h 210"/>
                  <a:gd name="T76" fmla="*/ 8650 w 217"/>
                  <a:gd name="T77" fmla="*/ 4789 h 210"/>
                  <a:gd name="T78" fmla="*/ 7741 w 217"/>
                  <a:gd name="T79" fmla="*/ 5379 h 210"/>
                  <a:gd name="T80" fmla="*/ 6085 w 217"/>
                  <a:gd name="T81" fmla="*/ 7168 h 210"/>
                  <a:gd name="T82" fmla="*/ 4952 w 217"/>
                  <a:gd name="T83" fmla="*/ 9374 h 210"/>
                  <a:gd name="T84" fmla="*/ 4288 w 217"/>
                  <a:gd name="T85" fmla="*/ 12116 h 210"/>
                  <a:gd name="T86" fmla="*/ 4050 w 217"/>
                  <a:gd name="T87" fmla="*/ 14814 h 210"/>
                  <a:gd name="T88" fmla="*/ 4050 w 217"/>
                  <a:gd name="T89" fmla="*/ 17811 h 210"/>
                  <a:gd name="T90" fmla="*/ 4443 w 217"/>
                  <a:gd name="T91" fmla="*/ 20402 h 210"/>
                  <a:gd name="T92" fmla="*/ 4783 w 217"/>
                  <a:gd name="T93" fmla="*/ 22781 h 210"/>
                  <a:gd name="T94" fmla="*/ 5367 w 217"/>
                  <a:gd name="T95" fmla="*/ 24656 h 210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217" h="210">
                    <a:moveTo>
                      <a:pt x="46" y="210"/>
                    </a:moveTo>
                    <a:lnTo>
                      <a:pt x="37" y="198"/>
                    </a:lnTo>
                    <a:lnTo>
                      <a:pt x="26" y="181"/>
                    </a:lnTo>
                    <a:lnTo>
                      <a:pt x="15" y="159"/>
                    </a:lnTo>
                    <a:lnTo>
                      <a:pt x="5" y="135"/>
                    </a:lnTo>
                    <a:lnTo>
                      <a:pt x="0" y="109"/>
                    </a:lnTo>
                    <a:lnTo>
                      <a:pt x="1" y="82"/>
                    </a:lnTo>
                    <a:lnTo>
                      <a:pt x="9" y="57"/>
                    </a:lnTo>
                    <a:lnTo>
                      <a:pt x="27" y="35"/>
                    </a:lnTo>
                    <a:lnTo>
                      <a:pt x="45" y="22"/>
                    </a:lnTo>
                    <a:lnTo>
                      <a:pt x="60" y="12"/>
                    </a:lnTo>
                    <a:lnTo>
                      <a:pt x="72" y="7"/>
                    </a:lnTo>
                    <a:lnTo>
                      <a:pt x="81" y="5"/>
                    </a:lnTo>
                    <a:lnTo>
                      <a:pt x="88" y="5"/>
                    </a:lnTo>
                    <a:lnTo>
                      <a:pt x="104" y="0"/>
                    </a:lnTo>
                    <a:lnTo>
                      <a:pt x="148" y="8"/>
                    </a:lnTo>
                    <a:lnTo>
                      <a:pt x="160" y="12"/>
                    </a:lnTo>
                    <a:lnTo>
                      <a:pt x="172" y="15"/>
                    </a:lnTo>
                    <a:lnTo>
                      <a:pt x="182" y="19"/>
                    </a:lnTo>
                    <a:lnTo>
                      <a:pt x="190" y="23"/>
                    </a:lnTo>
                    <a:lnTo>
                      <a:pt x="198" y="27"/>
                    </a:lnTo>
                    <a:lnTo>
                      <a:pt x="205" y="32"/>
                    </a:lnTo>
                    <a:lnTo>
                      <a:pt x="211" y="38"/>
                    </a:lnTo>
                    <a:lnTo>
                      <a:pt x="217" y="45"/>
                    </a:lnTo>
                    <a:lnTo>
                      <a:pt x="205" y="40"/>
                    </a:lnTo>
                    <a:lnTo>
                      <a:pt x="194" y="36"/>
                    </a:lnTo>
                    <a:lnTo>
                      <a:pt x="183" y="33"/>
                    </a:lnTo>
                    <a:lnTo>
                      <a:pt x="172" y="30"/>
                    </a:lnTo>
                    <a:lnTo>
                      <a:pt x="163" y="27"/>
                    </a:lnTo>
                    <a:lnTo>
                      <a:pt x="153" y="26"/>
                    </a:lnTo>
                    <a:lnTo>
                      <a:pt x="143" y="24"/>
                    </a:lnTo>
                    <a:lnTo>
                      <a:pt x="134" y="24"/>
                    </a:lnTo>
                    <a:lnTo>
                      <a:pt x="125" y="24"/>
                    </a:lnTo>
                    <a:lnTo>
                      <a:pt x="116" y="25"/>
                    </a:lnTo>
                    <a:lnTo>
                      <a:pt x="107" y="27"/>
                    </a:lnTo>
                    <a:lnTo>
                      <a:pt x="99" y="29"/>
                    </a:lnTo>
                    <a:lnTo>
                      <a:pt x="91" y="33"/>
                    </a:lnTo>
                    <a:lnTo>
                      <a:pt x="82" y="36"/>
                    </a:lnTo>
                    <a:lnTo>
                      <a:pt x="74" y="41"/>
                    </a:lnTo>
                    <a:lnTo>
                      <a:pt x="66" y="46"/>
                    </a:lnTo>
                    <a:lnTo>
                      <a:pt x="52" y="61"/>
                    </a:lnTo>
                    <a:lnTo>
                      <a:pt x="42" y="80"/>
                    </a:lnTo>
                    <a:lnTo>
                      <a:pt x="37" y="103"/>
                    </a:lnTo>
                    <a:lnTo>
                      <a:pt x="35" y="126"/>
                    </a:lnTo>
                    <a:lnTo>
                      <a:pt x="35" y="151"/>
                    </a:lnTo>
                    <a:lnTo>
                      <a:pt x="38" y="174"/>
                    </a:lnTo>
                    <a:lnTo>
                      <a:pt x="41" y="194"/>
                    </a:lnTo>
                    <a:lnTo>
                      <a:pt x="46" y="21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6183" name="Freeform 11"/>
              <p:cNvSpPr>
                <a:spLocks/>
              </p:cNvSpPr>
              <p:nvPr userDrawn="1"/>
            </p:nvSpPr>
            <p:spPr bwMode="ltGray">
              <a:xfrm rot="373331" flipH="1">
                <a:off x="41" y="2843"/>
                <a:ext cx="262" cy="308"/>
              </a:xfrm>
              <a:custGeom>
                <a:avLst/>
                <a:gdLst>
                  <a:gd name="T0" fmla="*/ 12428 w 182"/>
                  <a:gd name="T1" fmla="*/ 0 h 213"/>
                  <a:gd name="T2" fmla="*/ 12759 w 182"/>
                  <a:gd name="T3" fmla="*/ 244 h 213"/>
                  <a:gd name="T4" fmla="*/ 13473 w 182"/>
                  <a:gd name="T5" fmla="*/ 989 h 213"/>
                  <a:gd name="T6" fmla="*/ 14489 w 182"/>
                  <a:gd name="T7" fmla="*/ 2223 h 213"/>
                  <a:gd name="T8" fmla="*/ 15651 w 182"/>
                  <a:gd name="T9" fmla="*/ 4021 h 213"/>
                  <a:gd name="T10" fmla="*/ 16539 w 182"/>
                  <a:gd name="T11" fmla="*/ 6253 h 213"/>
                  <a:gd name="T12" fmla="*/ 17129 w 182"/>
                  <a:gd name="T13" fmla="*/ 9215 h 213"/>
                  <a:gd name="T14" fmla="*/ 17129 w 182"/>
                  <a:gd name="T15" fmla="*/ 12713 h 213"/>
                  <a:gd name="T16" fmla="*/ 16412 w 182"/>
                  <a:gd name="T17" fmla="*/ 16840 h 213"/>
                  <a:gd name="T18" fmla="*/ 16011 w 182"/>
                  <a:gd name="T19" fmla="*/ 17990 h 213"/>
                  <a:gd name="T20" fmla="*/ 15514 w 182"/>
                  <a:gd name="T21" fmla="*/ 18940 h 213"/>
                  <a:gd name="T22" fmla="*/ 14979 w 182"/>
                  <a:gd name="T23" fmla="*/ 19977 h 213"/>
                  <a:gd name="T24" fmla="*/ 14257 w 182"/>
                  <a:gd name="T25" fmla="*/ 20889 h 213"/>
                  <a:gd name="T26" fmla="*/ 13296 w 182"/>
                  <a:gd name="T27" fmla="*/ 21761 h 213"/>
                  <a:gd name="T28" fmla="*/ 12507 w 182"/>
                  <a:gd name="T29" fmla="*/ 22419 h 213"/>
                  <a:gd name="T30" fmla="*/ 11659 w 182"/>
                  <a:gd name="T31" fmla="*/ 23057 h 213"/>
                  <a:gd name="T32" fmla="*/ 10453 w 182"/>
                  <a:gd name="T33" fmla="*/ 23569 h 213"/>
                  <a:gd name="T34" fmla="*/ 9359 w 182"/>
                  <a:gd name="T35" fmla="*/ 23822 h 213"/>
                  <a:gd name="T36" fmla="*/ 8266 w 182"/>
                  <a:gd name="T37" fmla="*/ 24125 h 213"/>
                  <a:gd name="T38" fmla="*/ 6992 w 182"/>
                  <a:gd name="T39" fmla="*/ 24351 h 213"/>
                  <a:gd name="T40" fmla="*/ 5626 w 182"/>
                  <a:gd name="T41" fmla="*/ 24351 h 213"/>
                  <a:gd name="T42" fmla="*/ 4166 w 182"/>
                  <a:gd name="T43" fmla="*/ 24125 h 213"/>
                  <a:gd name="T44" fmla="*/ 2856 w 182"/>
                  <a:gd name="T45" fmla="*/ 23822 h 213"/>
                  <a:gd name="T46" fmla="*/ 1337 w 182"/>
                  <a:gd name="T47" fmla="*/ 23301 h 213"/>
                  <a:gd name="T48" fmla="*/ 0 w 182"/>
                  <a:gd name="T49" fmla="*/ 22682 h 213"/>
                  <a:gd name="T50" fmla="*/ 1277 w 182"/>
                  <a:gd name="T51" fmla="*/ 23569 h 213"/>
                  <a:gd name="T52" fmla="*/ 2531 w 182"/>
                  <a:gd name="T53" fmla="*/ 24125 h 213"/>
                  <a:gd name="T54" fmla="*/ 3809 w 182"/>
                  <a:gd name="T55" fmla="*/ 24724 h 213"/>
                  <a:gd name="T56" fmla="*/ 4879 w 182"/>
                  <a:gd name="T57" fmla="*/ 25156 h 213"/>
                  <a:gd name="T58" fmla="*/ 5997 w 182"/>
                  <a:gd name="T59" fmla="*/ 25516 h 213"/>
                  <a:gd name="T60" fmla="*/ 7228 w 182"/>
                  <a:gd name="T61" fmla="*/ 25659 h 213"/>
                  <a:gd name="T62" fmla="*/ 8279 w 182"/>
                  <a:gd name="T63" fmla="*/ 25704 h 213"/>
                  <a:gd name="T64" fmla="*/ 9409 w 182"/>
                  <a:gd name="T65" fmla="*/ 25704 h 213"/>
                  <a:gd name="T66" fmla="*/ 10405 w 182"/>
                  <a:gd name="T67" fmla="*/ 25659 h 213"/>
                  <a:gd name="T68" fmla="*/ 11401 w 182"/>
                  <a:gd name="T69" fmla="*/ 25419 h 213"/>
                  <a:gd name="T70" fmla="*/ 12264 w 182"/>
                  <a:gd name="T71" fmla="*/ 25156 h 213"/>
                  <a:gd name="T72" fmla="*/ 13181 w 182"/>
                  <a:gd name="T73" fmla="*/ 24902 h 213"/>
                  <a:gd name="T74" fmla="*/ 14013 w 182"/>
                  <a:gd name="T75" fmla="*/ 24594 h 213"/>
                  <a:gd name="T76" fmla="*/ 14800 w 182"/>
                  <a:gd name="T77" fmla="*/ 24044 h 213"/>
                  <a:gd name="T78" fmla="*/ 15514 w 182"/>
                  <a:gd name="T79" fmla="*/ 23569 h 213"/>
                  <a:gd name="T80" fmla="*/ 16172 w 182"/>
                  <a:gd name="T81" fmla="*/ 23057 h 213"/>
                  <a:gd name="T82" fmla="*/ 18005 w 182"/>
                  <a:gd name="T83" fmla="*/ 21251 h 213"/>
                  <a:gd name="T84" fmla="*/ 19269 w 182"/>
                  <a:gd name="T85" fmla="*/ 19465 h 213"/>
                  <a:gd name="T86" fmla="*/ 20017 w 182"/>
                  <a:gd name="T87" fmla="*/ 17397 h 213"/>
                  <a:gd name="T88" fmla="*/ 20427 w 182"/>
                  <a:gd name="T89" fmla="*/ 15504 h 213"/>
                  <a:gd name="T90" fmla="*/ 20674 w 182"/>
                  <a:gd name="T91" fmla="*/ 13461 h 213"/>
                  <a:gd name="T92" fmla="*/ 20674 w 182"/>
                  <a:gd name="T93" fmla="*/ 11442 h 213"/>
                  <a:gd name="T94" fmla="*/ 20773 w 182"/>
                  <a:gd name="T95" fmla="*/ 9554 h 213"/>
                  <a:gd name="T96" fmla="*/ 19677 w 182"/>
                  <a:gd name="T97" fmla="*/ 5574 h 213"/>
                  <a:gd name="T98" fmla="*/ 17817 w 182"/>
                  <a:gd name="T99" fmla="*/ 2481 h 213"/>
                  <a:gd name="T100" fmla="*/ 17157 w 182"/>
                  <a:gd name="T101" fmla="*/ 2223 h 213"/>
                  <a:gd name="T102" fmla="*/ 16784 w 182"/>
                  <a:gd name="T103" fmla="*/ 1844 h 213"/>
                  <a:gd name="T104" fmla="*/ 16172 w 182"/>
                  <a:gd name="T105" fmla="*/ 1541 h 213"/>
                  <a:gd name="T106" fmla="*/ 15747 w 182"/>
                  <a:gd name="T107" fmla="*/ 1330 h 213"/>
                  <a:gd name="T108" fmla="*/ 15048 w 182"/>
                  <a:gd name="T109" fmla="*/ 1066 h 213"/>
                  <a:gd name="T110" fmla="*/ 14361 w 182"/>
                  <a:gd name="T111" fmla="*/ 737 h 213"/>
                  <a:gd name="T112" fmla="*/ 13545 w 182"/>
                  <a:gd name="T113" fmla="*/ 353 h 213"/>
                  <a:gd name="T114" fmla="*/ 12428 w 182"/>
                  <a:gd name="T115" fmla="*/ 0 h 213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0" t="0" r="r" b="b"/>
                <a:pathLst>
                  <a:path w="182" h="213">
                    <a:moveTo>
                      <a:pt x="109" y="0"/>
                    </a:moveTo>
                    <a:lnTo>
                      <a:pt x="112" y="2"/>
                    </a:lnTo>
                    <a:lnTo>
                      <a:pt x="118" y="8"/>
                    </a:lnTo>
                    <a:lnTo>
                      <a:pt x="127" y="18"/>
                    </a:lnTo>
                    <a:lnTo>
                      <a:pt x="137" y="33"/>
                    </a:lnTo>
                    <a:lnTo>
                      <a:pt x="145" y="52"/>
                    </a:lnTo>
                    <a:lnTo>
                      <a:pt x="150" y="76"/>
                    </a:lnTo>
                    <a:lnTo>
                      <a:pt x="150" y="105"/>
                    </a:lnTo>
                    <a:lnTo>
                      <a:pt x="144" y="139"/>
                    </a:lnTo>
                    <a:lnTo>
                      <a:pt x="140" y="149"/>
                    </a:lnTo>
                    <a:lnTo>
                      <a:pt x="136" y="157"/>
                    </a:lnTo>
                    <a:lnTo>
                      <a:pt x="131" y="165"/>
                    </a:lnTo>
                    <a:lnTo>
                      <a:pt x="125" y="173"/>
                    </a:lnTo>
                    <a:lnTo>
                      <a:pt x="117" y="180"/>
                    </a:lnTo>
                    <a:lnTo>
                      <a:pt x="110" y="185"/>
                    </a:lnTo>
                    <a:lnTo>
                      <a:pt x="102" y="191"/>
                    </a:lnTo>
                    <a:lnTo>
                      <a:pt x="92" y="195"/>
                    </a:lnTo>
                    <a:lnTo>
                      <a:pt x="82" y="197"/>
                    </a:lnTo>
                    <a:lnTo>
                      <a:pt x="72" y="200"/>
                    </a:lnTo>
                    <a:lnTo>
                      <a:pt x="61" y="201"/>
                    </a:lnTo>
                    <a:lnTo>
                      <a:pt x="49" y="201"/>
                    </a:lnTo>
                    <a:lnTo>
                      <a:pt x="37" y="200"/>
                    </a:lnTo>
                    <a:lnTo>
                      <a:pt x="25" y="197"/>
                    </a:lnTo>
                    <a:lnTo>
                      <a:pt x="12" y="193"/>
                    </a:lnTo>
                    <a:lnTo>
                      <a:pt x="0" y="188"/>
                    </a:lnTo>
                    <a:lnTo>
                      <a:pt x="11" y="195"/>
                    </a:lnTo>
                    <a:lnTo>
                      <a:pt x="22" y="200"/>
                    </a:lnTo>
                    <a:lnTo>
                      <a:pt x="33" y="205"/>
                    </a:lnTo>
                    <a:lnTo>
                      <a:pt x="43" y="208"/>
                    </a:lnTo>
                    <a:lnTo>
                      <a:pt x="53" y="211"/>
                    </a:lnTo>
                    <a:lnTo>
                      <a:pt x="63" y="212"/>
                    </a:lnTo>
                    <a:lnTo>
                      <a:pt x="73" y="213"/>
                    </a:lnTo>
                    <a:lnTo>
                      <a:pt x="83" y="213"/>
                    </a:lnTo>
                    <a:lnTo>
                      <a:pt x="91" y="212"/>
                    </a:lnTo>
                    <a:lnTo>
                      <a:pt x="100" y="210"/>
                    </a:lnTo>
                    <a:lnTo>
                      <a:pt x="108" y="208"/>
                    </a:lnTo>
                    <a:lnTo>
                      <a:pt x="116" y="206"/>
                    </a:lnTo>
                    <a:lnTo>
                      <a:pt x="123" y="203"/>
                    </a:lnTo>
                    <a:lnTo>
                      <a:pt x="130" y="199"/>
                    </a:lnTo>
                    <a:lnTo>
                      <a:pt x="136" y="195"/>
                    </a:lnTo>
                    <a:lnTo>
                      <a:pt x="142" y="191"/>
                    </a:lnTo>
                    <a:lnTo>
                      <a:pt x="158" y="176"/>
                    </a:lnTo>
                    <a:lnTo>
                      <a:pt x="169" y="161"/>
                    </a:lnTo>
                    <a:lnTo>
                      <a:pt x="176" y="144"/>
                    </a:lnTo>
                    <a:lnTo>
                      <a:pt x="179" y="128"/>
                    </a:lnTo>
                    <a:lnTo>
                      <a:pt x="181" y="111"/>
                    </a:lnTo>
                    <a:lnTo>
                      <a:pt x="181" y="95"/>
                    </a:lnTo>
                    <a:lnTo>
                      <a:pt x="182" y="79"/>
                    </a:lnTo>
                    <a:lnTo>
                      <a:pt x="173" y="46"/>
                    </a:lnTo>
                    <a:lnTo>
                      <a:pt x="156" y="21"/>
                    </a:lnTo>
                    <a:lnTo>
                      <a:pt x="151" y="18"/>
                    </a:lnTo>
                    <a:lnTo>
                      <a:pt x="147" y="15"/>
                    </a:lnTo>
                    <a:lnTo>
                      <a:pt x="142" y="13"/>
                    </a:lnTo>
                    <a:lnTo>
                      <a:pt x="138" y="11"/>
                    </a:lnTo>
                    <a:lnTo>
                      <a:pt x="132" y="9"/>
                    </a:lnTo>
                    <a:lnTo>
                      <a:pt x="126" y="6"/>
                    </a:lnTo>
                    <a:lnTo>
                      <a:pt x="119" y="3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6184" name="Freeform 12"/>
              <p:cNvSpPr>
                <a:spLocks/>
              </p:cNvSpPr>
              <p:nvPr userDrawn="1"/>
            </p:nvSpPr>
            <p:spPr bwMode="ltGray">
              <a:xfrm rot="373331" flipH="1">
                <a:off x="121" y="2907"/>
                <a:ext cx="93" cy="156"/>
              </a:xfrm>
              <a:custGeom>
                <a:avLst/>
                <a:gdLst>
                  <a:gd name="T0" fmla="*/ 1 w 128"/>
                  <a:gd name="T1" fmla="*/ 0 h 217"/>
                  <a:gd name="T2" fmla="*/ 1 w 128"/>
                  <a:gd name="T3" fmla="*/ 1 h 217"/>
                  <a:gd name="T4" fmla="*/ 2 w 128"/>
                  <a:gd name="T5" fmla="*/ 1 h 217"/>
                  <a:gd name="T6" fmla="*/ 2 w 128"/>
                  <a:gd name="T7" fmla="*/ 1 h 217"/>
                  <a:gd name="T8" fmla="*/ 2 w 128"/>
                  <a:gd name="T9" fmla="*/ 1 h 217"/>
                  <a:gd name="T10" fmla="*/ 2 w 128"/>
                  <a:gd name="T11" fmla="*/ 1 h 217"/>
                  <a:gd name="T12" fmla="*/ 2 w 128"/>
                  <a:gd name="T13" fmla="*/ 2 h 217"/>
                  <a:gd name="T14" fmla="*/ 1 w 128"/>
                  <a:gd name="T15" fmla="*/ 2 h 217"/>
                  <a:gd name="T16" fmla="*/ 1 w 128"/>
                  <a:gd name="T17" fmla="*/ 3 h 217"/>
                  <a:gd name="T18" fmla="*/ 1 w 128"/>
                  <a:gd name="T19" fmla="*/ 3 h 217"/>
                  <a:gd name="T20" fmla="*/ 1 w 128"/>
                  <a:gd name="T21" fmla="*/ 3 h 217"/>
                  <a:gd name="T22" fmla="*/ 1 w 128"/>
                  <a:gd name="T23" fmla="*/ 3 h 217"/>
                  <a:gd name="T24" fmla="*/ 1 w 128"/>
                  <a:gd name="T25" fmla="*/ 3 h 217"/>
                  <a:gd name="T26" fmla="*/ 1 w 128"/>
                  <a:gd name="T27" fmla="*/ 3 h 217"/>
                  <a:gd name="T28" fmla="*/ 1 w 128"/>
                  <a:gd name="T29" fmla="*/ 3 h 217"/>
                  <a:gd name="T30" fmla="*/ 0 w 128"/>
                  <a:gd name="T31" fmla="*/ 2 h 217"/>
                  <a:gd name="T32" fmla="*/ 1 w 128"/>
                  <a:gd name="T33" fmla="*/ 2 h 217"/>
                  <a:gd name="T34" fmla="*/ 1 w 128"/>
                  <a:gd name="T35" fmla="*/ 2 h 217"/>
                  <a:gd name="T36" fmla="*/ 1 w 128"/>
                  <a:gd name="T37" fmla="*/ 2 h 217"/>
                  <a:gd name="T38" fmla="*/ 1 w 128"/>
                  <a:gd name="T39" fmla="*/ 2 h 217"/>
                  <a:gd name="T40" fmla="*/ 1 w 128"/>
                  <a:gd name="T41" fmla="*/ 2 h 217"/>
                  <a:gd name="T42" fmla="*/ 1 w 128"/>
                  <a:gd name="T43" fmla="*/ 1 h 217"/>
                  <a:gd name="T44" fmla="*/ 1 w 128"/>
                  <a:gd name="T45" fmla="*/ 1 h 217"/>
                  <a:gd name="T46" fmla="*/ 1 w 128"/>
                  <a:gd name="T47" fmla="*/ 1 h 217"/>
                  <a:gd name="T48" fmla="*/ 1 w 128"/>
                  <a:gd name="T49" fmla="*/ 0 h 21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28" h="217">
                    <a:moveTo>
                      <a:pt x="94" y="0"/>
                    </a:moveTo>
                    <a:lnTo>
                      <a:pt x="105" y="9"/>
                    </a:lnTo>
                    <a:lnTo>
                      <a:pt x="115" y="27"/>
                    </a:lnTo>
                    <a:lnTo>
                      <a:pt x="123" y="50"/>
                    </a:lnTo>
                    <a:lnTo>
                      <a:pt x="128" y="78"/>
                    </a:lnTo>
                    <a:lnTo>
                      <a:pt x="127" y="111"/>
                    </a:lnTo>
                    <a:lnTo>
                      <a:pt x="116" y="145"/>
                    </a:lnTo>
                    <a:lnTo>
                      <a:pt x="94" y="181"/>
                    </a:lnTo>
                    <a:lnTo>
                      <a:pt x="60" y="217"/>
                    </a:lnTo>
                    <a:lnTo>
                      <a:pt x="49" y="213"/>
                    </a:lnTo>
                    <a:lnTo>
                      <a:pt x="38" y="210"/>
                    </a:lnTo>
                    <a:lnTo>
                      <a:pt x="26" y="205"/>
                    </a:lnTo>
                    <a:lnTo>
                      <a:pt x="16" y="201"/>
                    </a:lnTo>
                    <a:lnTo>
                      <a:pt x="8" y="196"/>
                    </a:lnTo>
                    <a:lnTo>
                      <a:pt x="2" y="190"/>
                    </a:lnTo>
                    <a:lnTo>
                      <a:pt x="0" y="183"/>
                    </a:lnTo>
                    <a:lnTo>
                      <a:pt x="1" y="178"/>
                    </a:lnTo>
                    <a:lnTo>
                      <a:pt x="13" y="171"/>
                    </a:lnTo>
                    <a:lnTo>
                      <a:pt x="29" y="161"/>
                    </a:lnTo>
                    <a:lnTo>
                      <a:pt x="46" y="150"/>
                    </a:lnTo>
                    <a:lnTo>
                      <a:pt x="63" y="134"/>
                    </a:lnTo>
                    <a:lnTo>
                      <a:pt x="79" y="112"/>
                    </a:lnTo>
                    <a:lnTo>
                      <a:pt x="91" y="83"/>
                    </a:lnTo>
                    <a:lnTo>
                      <a:pt x="97" y="46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6185" name="Freeform 13"/>
              <p:cNvSpPr>
                <a:spLocks/>
              </p:cNvSpPr>
              <p:nvPr userDrawn="1"/>
            </p:nvSpPr>
            <p:spPr bwMode="ltGray">
              <a:xfrm rot="373331" flipH="1">
                <a:off x="313" y="3110"/>
                <a:ext cx="85" cy="93"/>
              </a:xfrm>
              <a:custGeom>
                <a:avLst/>
                <a:gdLst>
                  <a:gd name="T0" fmla="*/ 1 w 117"/>
                  <a:gd name="T1" fmla="*/ 0 h 132"/>
                  <a:gd name="T2" fmla="*/ 0 w 117"/>
                  <a:gd name="T3" fmla="*/ 1 h 132"/>
                  <a:gd name="T4" fmla="*/ 1 w 117"/>
                  <a:gd name="T5" fmla="*/ 1 h 132"/>
                  <a:gd name="T6" fmla="*/ 1 w 117"/>
                  <a:gd name="T7" fmla="*/ 1 h 132"/>
                  <a:gd name="T8" fmla="*/ 1 w 117"/>
                  <a:gd name="T9" fmla="*/ 1 h 132"/>
                  <a:gd name="T10" fmla="*/ 1 w 117"/>
                  <a:gd name="T11" fmla="*/ 1 h 132"/>
                  <a:gd name="T12" fmla="*/ 1 w 117"/>
                  <a:gd name="T13" fmla="*/ 1 h 132"/>
                  <a:gd name="T14" fmla="*/ 1 w 117"/>
                  <a:gd name="T15" fmla="*/ 1 h 132"/>
                  <a:gd name="T16" fmla="*/ 1 w 117"/>
                  <a:gd name="T17" fmla="*/ 1 h 132"/>
                  <a:gd name="T18" fmla="*/ 2 w 117"/>
                  <a:gd name="T19" fmla="*/ 1 h 132"/>
                  <a:gd name="T20" fmla="*/ 2 w 117"/>
                  <a:gd name="T21" fmla="*/ 1 h 132"/>
                  <a:gd name="T22" fmla="*/ 2 w 117"/>
                  <a:gd name="T23" fmla="*/ 1 h 132"/>
                  <a:gd name="T24" fmla="*/ 2 w 117"/>
                  <a:gd name="T25" fmla="*/ 1 h 132"/>
                  <a:gd name="T26" fmla="*/ 1 w 117"/>
                  <a:gd name="T27" fmla="*/ 1 h 132"/>
                  <a:gd name="T28" fmla="*/ 1 w 117"/>
                  <a:gd name="T29" fmla="*/ 1 h 132"/>
                  <a:gd name="T30" fmla="*/ 1 w 117"/>
                  <a:gd name="T31" fmla="*/ 1 h 132"/>
                  <a:gd name="T32" fmla="*/ 1 w 117"/>
                  <a:gd name="T33" fmla="*/ 1 h 132"/>
                  <a:gd name="T34" fmla="*/ 1 w 117"/>
                  <a:gd name="T35" fmla="*/ 1 h 132"/>
                  <a:gd name="T36" fmla="*/ 1 w 117"/>
                  <a:gd name="T37" fmla="*/ 1 h 132"/>
                  <a:gd name="T38" fmla="*/ 1 w 117"/>
                  <a:gd name="T39" fmla="*/ 1 h 132"/>
                  <a:gd name="T40" fmla="*/ 1 w 117"/>
                  <a:gd name="T41" fmla="*/ 1 h 132"/>
                  <a:gd name="T42" fmla="*/ 1 w 117"/>
                  <a:gd name="T43" fmla="*/ 1 h 132"/>
                  <a:gd name="T44" fmla="*/ 1 w 117"/>
                  <a:gd name="T45" fmla="*/ 1 h 132"/>
                  <a:gd name="T46" fmla="*/ 2 w 117"/>
                  <a:gd name="T47" fmla="*/ 1 h 132"/>
                  <a:gd name="T48" fmla="*/ 2 w 117"/>
                  <a:gd name="T49" fmla="*/ 1 h 132"/>
                  <a:gd name="T50" fmla="*/ 2 w 117"/>
                  <a:gd name="T51" fmla="*/ 1 h 132"/>
                  <a:gd name="T52" fmla="*/ 1 w 117"/>
                  <a:gd name="T53" fmla="*/ 0 h 132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117" h="132">
                    <a:moveTo>
                      <a:pt x="75" y="0"/>
                    </a:moveTo>
                    <a:lnTo>
                      <a:pt x="0" y="25"/>
                    </a:lnTo>
                    <a:lnTo>
                      <a:pt x="3" y="26"/>
                    </a:lnTo>
                    <a:lnTo>
                      <a:pt x="14" y="29"/>
                    </a:lnTo>
                    <a:lnTo>
                      <a:pt x="29" y="36"/>
                    </a:lnTo>
                    <a:lnTo>
                      <a:pt x="46" y="47"/>
                    </a:lnTo>
                    <a:lnTo>
                      <a:pt x="66" y="62"/>
                    </a:lnTo>
                    <a:lnTo>
                      <a:pt x="84" y="80"/>
                    </a:lnTo>
                    <a:lnTo>
                      <a:pt x="102" y="103"/>
                    </a:lnTo>
                    <a:lnTo>
                      <a:pt x="116" y="132"/>
                    </a:lnTo>
                    <a:lnTo>
                      <a:pt x="117" y="120"/>
                    </a:lnTo>
                    <a:lnTo>
                      <a:pt x="115" y="107"/>
                    </a:lnTo>
                    <a:lnTo>
                      <a:pt x="108" y="90"/>
                    </a:lnTo>
                    <a:lnTo>
                      <a:pt x="99" y="74"/>
                    </a:lnTo>
                    <a:lnTo>
                      <a:pt x="89" y="58"/>
                    </a:lnTo>
                    <a:lnTo>
                      <a:pt x="78" y="45"/>
                    </a:lnTo>
                    <a:lnTo>
                      <a:pt x="67" y="36"/>
                    </a:lnTo>
                    <a:lnTo>
                      <a:pt x="58" y="32"/>
                    </a:lnTo>
                    <a:lnTo>
                      <a:pt x="69" y="29"/>
                    </a:lnTo>
                    <a:lnTo>
                      <a:pt x="79" y="28"/>
                    </a:lnTo>
                    <a:lnTo>
                      <a:pt x="89" y="26"/>
                    </a:lnTo>
                    <a:lnTo>
                      <a:pt x="98" y="25"/>
                    </a:lnTo>
                    <a:lnTo>
                      <a:pt x="105" y="24"/>
                    </a:lnTo>
                    <a:lnTo>
                      <a:pt x="109" y="22"/>
                    </a:lnTo>
                    <a:lnTo>
                      <a:pt x="113" y="21"/>
                    </a:lnTo>
                    <a:lnTo>
                      <a:pt x="114" y="21"/>
                    </a:lnTo>
                    <a:lnTo>
                      <a:pt x="75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6186" name="Freeform 14"/>
              <p:cNvSpPr>
                <a:spLocks/>
              </p:cNvSpPr>
              <p:nvPr userDrawn="1"/>
            </p:nvSpPr>
            <p:spPr bwMode="ltGray">
              <a:xfrm rot="373331" flipH="1">
                <a:off x="289" y="3135"/>
                <a:ext cx="21" cy="55"/>
              </a:xfrm>
              <a:custGeom>
                <a:avLst/>
                <a:gdLst>
                  <a:gd name="T0" fmla="*/ 1 w 29"/>
                  <a:gd name="T1" fmla="*/ 0 h 77"/>
                  <a:gd name="T2" fmla="*/ 1 w 29"/>
                  <a:gd name="T3" fmla="*/ 0 h 77"/>
                  <a:gd name="T4" fmla="*/ 1 w 29"/>
                  <a:gd name="T5" fmla="*/ 1 h 77"/>
                  <a:gd name="T6" fmla="*/ 1 w 29"/>
                  <a:gd name="T7" fmla="*/ 1 h 77"/>
                  <a:gd name="T8" fmla="*/ 1 w 29"/>
                  <a:gd name="T9" fmla="*/ 1 h 77"/>
                  <a:gd name="T10" fmla="*/ 1 w 29"/>
                  <a:gd name="T11" fmla="*/ 1 h 77"/>
                  <a:gd name="T12" fmla="*/ 0 w 29"/>
                  <a:gd name="T13" fmla="*/ 1 h 77"/>
                  <a:gd name="T14" fmla="*/ 1 w 29"/>
                  <a:gd name="T15" fmla="*/ 1 h 77"/>
                  <a:gd name="T16" fmla="*/ 1 w 29"/>
                  <a:gd name="T17" fmla="*/ 1 h 77"/>
                  <a:gd name="T18" fmla="*/ 1 w 29"/>
                  <a:gd name="T19" fmla="*/ 1 h 77"/>
                  <a:gd name="T20" fmla="*/ 1 w 29"/>
                  <a:gd name="T21" fmla="*/ 1 h 77"/>
                  <a:gd name="T22" fmla="*/ 1 w 29"/>
                  <a:gd name="T23" fmla="*/ 1 h 77"/>
                  <a:gd name="T24" fmla="*/ 1 w 29"/>
                  <a:gd name="T25" fmla="*/ 0 h 7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9" h="77">
                    <a:moveTo>
                      <a:pt x="29" y="0"/>
                    </a:moveTo>
                    <a:lnTo>
                      <a:pt x="23" y="0"/>
                    </a:lnTo>
                    <a:lnTo>
                      <a:pt x="16" y="4"/>
                    </a:lnTo>
                    <a:lnTo>
                      <a:pt x="9" y="9"/>
                    </a:lnTo>
                    <a:lnTo>
                      <a:pt x="4" y="19"/>
                    </a:lnTo>
                    <a:lnTo>
                      <a:pt x="1" y="30"/>
                    </a:lnTo>
                    <a:lnTo>
                      <a:pt x="0" y="44"/>
                    </a:lnTo>
                    <a:lnTo>
                      <a:pt x="3" y="60"/>
                    </a:lnTo>
                    <a:lnTo>
                      <a:pt x="11" y="77"/>
                    </a:lnTo>
                    <a:lnTo>
                      <a:pt x="15" y="53"/>
                    </a:lnTo>
                    <a:lnTo>
                      <a:pt x="19" y="37"/>
                    </a:lnTo>
                    <a:lnTo>
                      <a:pt x="23" y="22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grpSp>
            <p:nvGrpSpPr>
              <p:cNvPr id="6187" name="Group 15"/>
              <p:cNvGrpSpPr>
                <a:grpSpLocks/>
              </p:cNvGrpSpPr>
              <p:nvPr userDrawn="1"/>
            </p:nvGrpSpPr>
            <p:grpSpPr bwMode="auto">
              <a:xfrm rot="10886446" flipH="1">
                <a:off x="335" y="3251"/>
                <a:ext cx="608" cy="369"/>
                <a:chOff x="-366" y="1704"/>
                <a:chExt cx="608" cy="369"/>
              </a:xfrm>
            </p:grpSpPr>
            <p:sp>
              <p:nvSpPr>
                <p:cNvPr id="6188" name="Freeform 16"/>
                <p:cNvSpPr>
                  <a:spLocks/>
                </p:cNvSpPr>
                <p:nvPr userDrawn="1"/>
              </p:nvSpPr>
              <p:spPr bwMode="ltGray">
                <a:xfrm rot="4200091">
                  <a:off x="-243" y="1807"/>
                  <a:ext cx="143" cy="390"/>
                </a:xfrm>
                <a:custGeom>
                  <a:avLst/>
                  <a:gdLst>
                    <a:gd name="T0" fmla="*/ 1 w 207"/>
                    <a:gd name="T1" fmla="*/ 1 h 564"/>
                    <a:gd name="T2" fmla="*/ 1 w 207"/>
                    <a:gd name="T3" fmla="*/ 1 h 564"/>
                    <a:gd name="T4" fmla="*/ 1 w 207"/>
                    <a:gd name="T5" fmla="*/ 1 h 564"/>
                    <a:gd name="T6" fmla="*/ 0 w 207"/>
                    <a:gd name="T7" fmla="*/ 1 h 564"/>
                    <a:gd name="T8" fmla="*/ 0 w 207"/>
                    <a:gd name="T9" fmla="*/ 1 h 564"/>
                    <a:gd name="T10" fmla="*/ 1 w 207"/>
                    <a:gd name="T11" fmla="*/ 1 h 564"/>
                    <a:gd name="T12" fmla="*/ 1 w 207"/>
                    <a:gd name="T13" fmla="*/ 2 h 564"/>
                    <a:gd name="T14" fmla="*/ 1 w 207"/>
                    <a:gd name="T15" fmla="*/ 2 h 564"/>
                    <a:gd name="T16" fmla="*/ 1 w 207"/>
                    <a:gd name="T17" fmla="*/ 2 h 564"/>
                    <a:gd name="T18" fmla="*/ 1 w 207"/>
                    <a:gd name="T19" fmla="*/ 3 h 564"/>
                    <a:gd name="T20" fmla="*/ 1 w 207"/>
                    <a:gd name="T21" fmla="*/ 3 h 564"/>
                    <a:gd name="T22" fmla="*/ 1 w 207"/>
                    <a:gd name="T23" fmla="*/ 3 h 564"/>
                    <a:gd name="T24" fmla="*/ 1 w 207"/>
                    <a:gd name="T25" fmla="*/ 4 h 564"/>
                    <a:gd name="T26" fmla="*/ 1 w 207"/>
                    <a:gd name="T27" fmla="*/ 4 h 564"/>
                    <a:gd name="T28" fmla="*/ 1 w 207"/>
                    <a:gd name="T29" fmla="*/ 4 h 564"/>
                    <a:gd name="T30" fmla="*/ 1 w 207"/>
                    <a:gd name="T31" fmla="*/ 4 h 564"/>
                    <a:gd name="T32" fmla="*/ 1 w 207"/>
                    <a:gd name="T33" fmla="*/ 5 h 564"/>
                    <a:gd name="T34" fmla="*/ 1 w 207"/>
                    <a:gd name="T35" fmla="*/ 4 h 564"/>
                    <a:gd name="T36" fmla="*/ 1 w 207"/>
                    <a:gd name="T37" fmla="*/ 4 h 564"/>
                    <a:gd name="T38" fmla="*/ 1 w 207"/>
                    <a:gd name="T39" fmla="*/ 3 h 564"/>
                    <a:gd name="T40" fmla="*/ 1 w 207"/>
                    <a:gd name="T41" fmla="*/ 3 h 564"/>
                    <a:gd name="T42" fmla="*/ 1 w 207"/>
                    <a:gd name="T43" fmla="*/ 3 h 564"/>
                    <a:gd name="T44" fmla="*/ 1 w 207"/>
                    <a:gd name="T45" fmla="*/ 3 h 564"/>
                    <a:gd name="T46" fmla="*/ 1 w 207"/>
                    <a:gd name="T47" fmla="*/ 2 h 564"/>
                    <a:gd name="T48" fmla="*/ 1 w 207"/>
                    <a:gd name="T49" fmla="*/ 2 h 564"/>
                    <a:gd name="T50" fmla="*/ 1 w 207"/>
                    <a:gd name="T51" fmla="*/ 2 h 564"/>
                    <a:gd name="T52" fmla="*/ 1 w 207"/>
                    <a:gd name="T53" fmla="*/ 1 h 564"/>
                    <a:gd name="T54" fmla="*/ 1 w 207"/>
                    <a:gd name="T55" fmla="*/ 1 h 564"/>
                    <a:gd name="T56" fmla="*/ 1 w 207"/>
                    <a:gd name="T57" fmla="*/ 0 h 564"/>
                    <a:gd name="T58" fmla="*/ 1 w 207"/>
                    <a:gd name="T59" fmla="*/ 1 h 564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0" t="0" r="r" b="b"/>
                  <a:pathLst>
                    <a:path w="207" h="564">
                      <a:moveTo>
                        <a:pt x="12" y="44"/>
                      </a:moveTo>
                      <a:lnTo>
                        <a:pt x="6" y="72"/>
                      </a:lnTo>
                      <a:lnTo>
                        <a:pt x="3" y="99"/>
                      </a:lnTo>
                      <a:lnTo>
                        <a:pt x="0" y="125"/>
                      </a:lnTo>
                      <a:lnTo>
                        <a:pt x="0" y="151"/>
                      </a:lnTo>
                      <a:lnTo>
                        <a:pt x="3" y="180"/>
                      </a:lnTo>
                      <a:lnTo>
                        <a:pt x="7" y="211"/>
                      </a:lnTo>
                      <a:lnTo>
                        <a:pt x="16" y="247"/>
                      </a:lnTo>
                      <a:lnTo>
                        <a:pt x="29" y="287"/>
                      </a:lnTo>
                      <a:lnTo>
                        <a:pt x="43" y="325"/>
                      </a:lnTo>
                      <a:lnTo>
                        <a:pt x="61" y="364"/>
                      </a:lnTo>
                      <a:lnTo>
                        <a:pt x="83" y="406"/>
                      </a:lnTo>
                      <a:lnTo>
                        <a:pt x="106" y="446"/>
                      </a:lnTo>
                      <a:lnTo>
                        <a:pt x="132" y="483"/>
                      </a:lnTo>
                      <a:lnTo>
                        <a:pt x="157" y="516"/>
                      </a:lnTo>
                      <a:lnTo>
                        <a:pt x="182" y="544"/>
                      </a:lnTo>
                      <a:lnTo>
                        <a:pt x="207" y="564"/>
                      </a:lnTo>
                      <a:lnTo>
                        <a:pt x="160" y="501"/>
                      </a:lnTo>
                      <a:lnTo>
                        <a:pt x="127" y="448"/>
                      </a:lnTo>
                      <a:lnTo>
                        <a:pt x="103" y="405"/>
                      </a:lnTo>
                      <a:lnTo>
                        <a:pt x="87" y="368"/>
                      </a:lnTo>
                      <a:lnTo>
                        <a:pt x="75" y="337"/>
                      </a:lnTo>
                      <a:lnTo>
                        <a:pt x="68" y="309"/>
                      </a:lnTo>
                      <a:lnTo>
                        <a:pt x="63" y="285"/>
                      </a:lnTo>
                      <a:lnTo>
                        <a:pt x="56" y="261"/>
                      </a:lnTo>
                      <a:lnTo>
                        <a:pt x="44" y="205"/>
                      </a:lnTo>
                      <a:lnTo>
                        <a:pt x="41" y="140"/>
                      </a:lnTo>
                      <a:lnTo>
                        <a:pt x="43" y="68"/>
                      </a:lnTo>
                      <a:lnTo>
                        <a:pt x="50" y="0"/>
                      </a:lnTo>
                      <a:lnTo>
                        <a:pt x="12" y="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6858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750" b="1" i="0" u="none" strike="noStrike" kern="1200" cap="none" spc="0" normalizeH="0" baseline="0" noProof="0">
                    <a:ln>
                      <a:noFill/>
                    </a:ln>
                    <a:solidFill>
                      <a:srgbClr val="000099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189" name="Freeform 17"/>
                <p:cNvSpPr>
                  <a:spLocks/>
                </p:cNvSpPr>
                <p:nvPr userDrawn="1"/>
              </p:nvSpPr>
              <p:spPr bwMode="ltGray">
                <a:xfrm rot="4200091">
                  <a:off x="124" y="1761"/>
                  <a:ext cx="33" cy="160"/>
                </a:xfrm>
                <a:custGeom>
                  <a:avLst/>
                  <a:gdLst>
                    <a:gd name="T0" fmla="*/ 0 w 47"/>
                    <a:gd name="T1" fmla="*/ 1 h 232"/>
                    <a:gd name="T2" fmla="*/ 1 w 47"/>
                    <a:gd name="T3" fmla="*/ 1 h 232"/>
                    <a:gd name="T4" fmla="*/ 1 w 47"/>
                    <a:gd name="T5" fmla="*/ 1 h 232"/>
                    <a:gd name="T6" fmla="*/ 1 w 47"/>
                    <a:gd name="T7" fmla="*/ 1 h 232"/>
                    <a:gd name="T8" fmla="*/ 1 w 47"/>
                    <a:gd name="T9" fmla="*/ 2 h 232"/>
                    <a:gd name="T10" fmla="*/ 1 w 47"/>
                    <a:gd name="T11" fmla="*/ 2 h 232"/>
                    <a:gd name="T12" fmla="*/ 1 w 47"/>
                    <a:gd name="T13" fmla="*/ 1 h 232"/>
                    <a:gd name="T14" fmla="*/ 1 w 47"/>
                    <a:gd name="T15" fmla="*/ 1 h 232"/>
                    <a:gd name="T16" fmla="*/ 1 w 47"/>
                    <a:gd name="T17" fmla="*/ 1 h 232"/>
                    <a:gd name="T18" fmla="*/ 1 w 47"/>
                    <a:gd name="T19" fmla="*/ 1 h 232"/>
                    <a:gd name="T20" fmla="*/ 1 w 47"/>
                    <a:gd name="T21" fmla="*/ 1 h 232"/>
                    <a:gd name="T22" fmla="*/ 1 w 47"/>
                    <a:gd name="T23" fmla="*/ 1 h 232"/>
                    <a:gd name="T24" fmla="*/ 1 w 47"/>
                    <a:gd name="T25" fmla="*/ 1 h 232"/>
                    <a:gd name="T26" fmla="*/ 1 w 47"/>
                    <a:gd name="T27" fmla="*/ 0 h 232"/>
                    <a:gd name="T28" fmla="*/ 0 w 47"/>
                    <a:gd name="T29" fmla="*/ 1 h 232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47" h="232">
                      <a:moveTo>
                        <a:pt x="0" y="19"/>
                      </a:moveTo>
                      <a:lnTo>
                        <a:pt x="14" y="55"/>
                      </a:lnTo>
                      <a:lnTo>
                        <a:pt x="22" y="101"/>
                      </a:lnTo>
                      <a:lnTo>
                        <a:pt x="24" y="159"/>
                      </a:lnTo>
                      <a:lnTo>
                        <a:pt x="19" y="232"/>
                      </a:lnTo>
                      <a:lnTo>
                        <a:pt x="45" y="217"/>
                      </a:lnTo>
                      <a:lnTo>
                        <a:pt x="47" y="178"/>
                      </a:lnTo>
                      <a:lnTo>
                        <a:pt x="47" y="140"/>
                      </a:lnTo>
                      <a:lnTo>
                        <a:pt x="45" y="103"/>
                      </a:lnTo>
                      <a:lnTo>
                        <a:pt x="41" y="71"/>
                      </a:lnTo>
                      <a:lnTo>
                        <a:pt x="36" y="52"/>
                      </a:lnTo>
                      <a:lnTo>
                        <a:pt x="29" y="34"/>
                      </a:lnTo>
                      <a:lnTo>
                        <a:pt x="22" y="17"/>
                      </a:lnTo>
                      <a:lnTo>
                        <a:pt x="13" y="0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6858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750" b="1" i="0" u="none" strike="noStrike" kern="1200" cap="none" spc="0" normalizeH="0" baseline="0" noProof="0">
                    <a:ln>
                      <a:noFill/>
                    </a:ln>
                    <a:solidFill>
                      <a:srgbClr val="000099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190" name="Freeform 18"/>
                <p:cNvSpPr>
                  <a:spLocks/>
                </p:cNvSpPr>
                <p:nvPr userDrawn="1"/>
              </p:nvSpPr>
              <p:spPr bwMode="ltGray">
                <a:xfrm rot="4200091">
                  <a:off x="199" y="1720"/>
                  <a:ext cx="60" cy="27"/>
                </a:xfrm>
                <a:custGeom>
                  <a:avLst/>
                  <a:gdLst>
                    <a:gd name="T0" fmla="*/ 1 w 87"/>
                    <a:gd name="T1" fmla="*/ 1 h 40"/>
                    <a:gd name="T2" fmla="*/ 1 w 87"/>
                    <a:gd name="T3" fmla="*/ 1 h 40"/>
                    <a:gd name="T4" fmla="*/ 1 w 87"/>
                    <a:gd name="T5" fmla="*/ 1 h 40"/>
                    <a:gd name="T6" fmla="*/ 1 w 87"/>
                    <a:gd name="T7" fmla="*/ 1 h 40"/>
                    <a:gd name="T8" fmla="*/ 1 w 87"/>
                    <a:gd name="T9" fmla="*/ 1 h 40"/>
                    <a:gd name="T10" fmla="*/ 1 w 87"/>
                    <a:gd name="T11" fmla="*/ 1 h 40"/>
                    <a:gd name="T12" fmla="*/ 1 w 87"/>
                    <a:gd name="T13" fmla="*/ 1 h 40"/>
                    <a:gd name="T14" fmla="*/ 1 w 87"/>
                    <a:gd name="T15" fmla="*/ 0 h 40"/>
                    <a:gd name="T16" fmla="*/ 0 w 87"/>
                    <a:gd name="T17" fmla="*/ 1 h 40"/>
                    <a:gd name="T18" fmla="*/ 1 w 87"/>
                    <a:gd name="T19" fmla="*/ 1 h 40"/>
                    <a:gd name="T20" fmla="*/ 1 w 87"/>
                    <a:gd name="T21" fmla="*/ 1 h 40"/>
                    <a:gd name="T22" fmla="*/ 1 w 87"/>
                    <a:gd name="T23" fmla="*/ 1 h 40"/>
                    <a:gd name="T24" fmla="*/ 1 w 87"/>
                    <a:gd name="T25" fmla="*/ 1 h 40"/>
                    <a:gd name="T26" fmla="*/ 1 w 87"/>
                    <a:gd name="T27" fmla="*/ 1 h 40"/>
                    <a:gd name="T28" fmla="*/ 1 w 87"/>
                    <a:gd name="T29" fmla="*/ 1 h 40"/>
                    <a:gd name="T30" fmla="*/ 1 w 87"/>
                    <a:gd name="T31" fmla="*/ 1 h 40"/>
                    <a:gd name="T32" fmla="*/ 1 w 87"/>
                    <a:gd name="T33" fmla="*/ 1 h 40"/>
                    <a:gd name="T34" fmla="*/ 1 w 87"/>
                    <a:gd name="T35" fmla="*/ 1 h 40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87" h="40">
                      <a:moveTo>
                        <a:pt x="87" y="22"/>
                      </a:moveTo>
                      <a:lnTo>
                        <a:pt x="77" y="17"/>
                      </a:lnTo>
                      <a:lnTo>
                        <a:pt x="68" y="12"/>
                      </a:lnTo>
                      <a:lnTo>
                        <a:pt x="58" y="7"/>
                      </a:lnTo>
                      <a:lnTo>
                        <a:pt x="47" y="5"/>
                      </a:lnTo>
                      <a:lnTo>
                        <a:pt x="37" y="3"/>
                      </a:lnTo>
                      <a:lnTo>
                        <a:pt x="26" y="2"/>
                      </a:lnTo>
                      <a:lnTo>
                        <a:pt x="13" y="0"/>
                      </a:lnTo>
                      <a:lnTo>
                        <a:pt x="0" y="2"/>
                      </a:lnTo>
                      <a:lnTo>
                        <a:pt x="6" y="6"/>
                      </a:lnTo>
                      <a:lnTo>
                        <a:pt x="14" y="10"/>
                      </a:lnTo>
                      <a:lnTo>
                        <a:pt x="22" y="14"/>
                      </a:lnTo>
                      <a:lnTo>
                        <a:pt x="33" y="18"/>
                      </a:lnTo>
                      <a:lnTo>
                        <a:pt x="42" y="22"/>
                      </a:lnTo>
                      <a:lnTo>
                        <a:pt x="52" y="27"/>
                      </a:lnTo>
                      <a:lnTo>
                        <a:pt x="64" y="33"/>
                      </a:lnTo>
                      <a:lnTo>
                        <a:pt x="74" y="40"/>
                      </a:lnTo>
                      <a:lnTo>
                        <a:pt x="87" y="22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6858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750" b="1" i="0" u="none" strike="noStrike" kern="1200" cap="none" spc="0" normalizeH="0" baseline="0" noProof="0">
                    <a:ln>
                      <a:noFill/>
                    </a:ln>
                    <a:solidFill>
                      <a:srgbClr val="000099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6156" name="Group 19"/>
            <p:cNvGrpSpPr>
              <a:grpSpLocks/>
            </p:cNvGrpSpPr>
            <p:nvPr/>
          </p:nvGrpSpPr>
          <p:grpSpPr bwMode="auto">
            <a:xfrm rot="6248562">
              <a:off x="343" y="3854"/>
              <a:ext cx="392" cy="424"/>
              <a:chOff x="1727" y="866"/>
              <a:chExt cx="129" cy="157"/>
            </a:xfrm>
          </p:grpSpPr>
          <p:sp>
            <p:nvSpPr>
              <p:cNvPr id="6179" name="Freeform 20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0 w 83"/>
                  <a:gd name="T1" fmla="*/ 1 h 117"/>
                  <a:gd name="T2" fmla="*/ 0 w 83"/>
                  <a:gd name="T3" fmla="*/ 0 h 117"/>
                  <a:gd name="T4" fmla="*/ 0 w 83"/>
                  <a:gd name="T5" fmla="*/ 1 h 117"/>
                  <a:gd name="T6" fmla="*/ 0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6180" name="Freeform 21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 h 98"/>
                  <a:gd name="T2" fmla="*/ 1 w 140"/>
                  <a:gd name="T3" fmla="*/ 0 h 98"/>
                  <a:gd name="T4" fmla="*/ 1 w 140"/>
                  <a:gd name="T5" fmla="*/ 1 h 98"/>
                  <a:gd name="T6" fmla="*/ 0 w 140"/>
                  <a:gd name="T7" fmla="*/ 1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6181" name="Freeform 22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 w 145"/>
                  <a:gd name="T3" fmla="*/ 0 h 49"/>
                  <a:gd name="T4" fmla="*/ 1 w 145"/>
                  <a:gd name="T5" fmla="*/ 1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6157" name="Group 23"/>
            <p:cNvGrpSpPr>
              <a:grpSpLocks/>
            </p:cNvGrpSpPr>
            <p:nvPr/>
          </p:nvGrpSpPr>
          <p:grpSpPr bwMode="auto">
            <a:xfrm rot="5003157">
              <a:off x="249" y="1102"/>
              <a:ext cx="412" cy="500"/>
              <a:chOff x="1727" y="866"/>
              <a:chExt cx="129" cy="157"/>
            </a:xfrm>
          </p:grpSpPr>
          <p:sp>
            <p:nvSpPr>
              <p:cNvPr id="6176" name="Freeform 24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0 w 83"/>
                  <a:gd name="T1" fmla="*/ 1 h 117"/>
                  <a:gd name="T2" fmla="*/ 0 w 83"/>
                  <a:gd name="T3" fmla="*/ 0 h 117"/>
                  <a:gd name="T4" fmla="*/ 0 w 83"/>
                  <a:gd name="T5" fmla="*/ 1 h 117"/>
                  <a:gd name="T6" fmla="*/ 0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6177" name="Freeform 25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 h 98"/>
                  <a:gd name="T2" fmla="*/ 1 w 140"/>
                  <a:gd name="T3" fmla="*/ 0 h 98"/>
                  <a:gd name="T4" fmla="*/ 1 w 140"/>
                  <a:gd name="T5" fmla="*/ 1 h 98"/>
                  <a:gd name="T6" fmla="*/ 0 w 140"/>
                  <a:gd name="T7" fmla="*/ 1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6178" name="Freeform 26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 w 145"/>
                  <a:gd name="T3" fmla="*/ 0 h 49"/>
                  <a:gd name="T4" fmla="*/ 1 w 145"/>
                  <a:gd name="T5" fmla="*/ 1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6158" name="Group 27"/>
            <p:cNvGrpSpPr>
              <a:grpSpLocks/>
            </p:cNvGrpSpPr>
            <p:nvPr/>
          </p:nvGrpSpPr>
          <p:grpSpPr bwMode="auto">
            <a:xfrm>
              <a:off x="815" y="0"/>
              <a:ext cx="345" cy="367"/>
              <a:chOff x="1727" y="866"/>
              <a:chExt cx="129" cy="157"/>
            </a:xfrm>
          </p:grpSpPr>
          <p:sp>
            <p:nvSpPr>
              <p:cNvPr id="6173" name="Freeform 28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0 w 83"/>
                  <a:gd name="T1" fmla="*/ 1 h 117"/>
                  <a:gd name="T2" fmla="*/ 0 w 83"/>
                  <a:gd name="T3" fmla="*/ 0 h 117"/>
                  <a:gd name="T4" fmla="*/ 0 w 83"/>
                  <a:gd name="T5" fmla="*/ 1 h 117"/>
                  <a:gd name="T6" fmla="*/ 0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6174" name="Freeform 29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 h 98"/>
                  <a:gd name="T2" fmla="*/ 1 w 140"/>
                  <a:gd name="T3" fmla="*/ 0 h 98"/>
                  <a:gd name="T4" fmla="*/ 1 w 140"/>
                  <a:gd name="T5" fmla="*/ 1 h 98"/>
                  <a:gd name="T6" fmla="*/ 0 w 140"/>
                  <a:gd name="T7" fmla="*/ 1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6175" name="Freeform 30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 w 145"/>
                  <a:gd name="T3" fmla="*/ 0 h 49"/>
                  <a:gd name="T4" fmla="*/ 1 w 145"/>
                  <a:gd name="T5" fmla="*/ 1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6159" name="Freeform 31"/>
            <p:cNvSpPr>
              <a:spLocks/>
            </p:cNvSpPr>
            <p:nvPr/>
          </p:nvSpPr>
          <p:spPr bwMode="ltGray">
            <a:xfrm>
              <a:off x="87" y="94"/>
              <a:ext cx="699" cy="756"/>
            </a:xfrm>
            <a:custGeom>
              <a:avLst/>
              <a:gdLst>
                <a:gd name="T0" fmla="*/ 1 w 699"/>
                <a:gd name="T1" fmla="*/ 392 h 756"/>
                <a:gd name="T2" fmla="*/ 3 w 699"/>
                <a:gd name="T3" fmla="*/ 252 h 756"/>
                <a:gd name="T4" fmla="*/ 21 w 699"/>
                <a:gd name="T5" fmla="*/ 210 h 756"/>
                <a:gd name="T6" fmla="*/ 29 w 699"/>
                <a:gd name="T7" fmla="*/ 182 h 756"/>
                <a:gd name="T8" fmla="*/ 39 w 699"/>
                <a:gd name="T9" fmla="*/ 154 h 756"/>
                <a:gd name="T10" fmla="*/ 51 w 699"/>
                <a:gd name="T11" fmla="*/ 138 h 756"/>
                <a:gd name="T12" fmla="*/ 111 w 699"/>
                <a:gd name="T13" fmla="*/ 74 h 756"/>
                <a:gd name="T14" fmla="*/ 169 w 699"/>
                <a:gd name="T15" fmla="*/ 30 h 756"/>
                <a:gd name="T16" fmla="*/ 225 w 699"/>
                <a:gd name="T17" fmla="*/ 10 h 756"/>
                <a:gd name="T18" fmla="*/ 249 w 699"/>
                <a:gd name="T19" fmla="*/ 4 h 756"/>
                <a:gd name="T20" fmla="*/ 265 w 699"/>
                <a:gd name="T21" fmla="*/ 0 h 756"/>
                <a:gd name="T22" fmla="*/ 357 w 699"/>
                <a:gd name="T23" fmla="*/ 2 h 756"/>
                <a:gd name="T24" fmla="*/ 385 w 699"/>
                <a:gd name="T25" fmla="*/ 6 h 756"/>
                <a:gd name="T26" fmla="*/ 489 w 699"/>
                <a:gd name="T27" fmla="*/ 40 h 756"/>
                <a:gd name="T28" fmla="*/ 619 w 699"/>
                <a:gd name="T29" fmla="*/ 128 h 756"/>
                <a:gd name="T30" fmla="*/ 653 w 699"/>
                <a:gd name="T31" fmla="*/ 178 h 756"/>
                <a:gd name="T32" fmla="*/ 693 w 699"/>
                <a:gd name="T33" fmla="*/ 322 h 756"/>
                <a:gd name="T34" fmla="*/ 687 w 699"/>
                <a:gd name="T35" fmla="*/ 434 h 756"/>
                <a:gd name="T36" fmla="*/ 665 w 699"/>
                <a:gd name="T37" fmla="*/ 538 h 756"/>
                <a:gd name="T38" fmla="*/ 639 w 699"/>
                <a:gd name="T39" fmla="*/ 564 h 756"/>
                <a:gd name="T40" fmla="*/ 631 w 699"/>
                <a:gd name="T41" fmla="*/ 580 h 756"/>
                <a:gd name="T42" fmla="*/ 607 w 699"/>
                <a:gd name="T43" fmla="*/ 588 h 756"/>
                <a:gd name="T44" fmla="*/ 473 w 699"/>
                <a:gd name="T45" fmla="*/ 664 h 756"/>
                <a:gd name="T46" fmla="*/ 449 w 699"/>
                <a:gd name="T47" fmla="*/ 678 h 756"/>
                <a:gd name="T48" fmla="*/ 405 w 699"/>
                <a:gd name="T49" fmla="*/ 684 h 756"/>
                <a:gd name="T50" fmla="*/ 375 w 699"/>
                <a:gd name="T51" fmla="*/ 690 h 756"/>
                <a:gd name="T52" fmla="*/ 267 w 699"/>
                <a:gd name="T53" fmla="*/ 684 h 756"/>
                <a:gd name="T54" fmla="*/ 259 w 699"/>
                <a:gd name="T55" fmla="*/ 722 h 756"/>
                <a:gd name="T56" fmla="*/ 241 w 699"/>
                <a:gd name="T57" fmla="*/ 756 h 756"/>
                <a:gd name="T58" fmla="*/ 185 w 699"/>
                <a:gd name="T59" fmla="*/ 728 h 756"/>
                <a:gd name="T60" fmla="*/ 163 w 699"/>
                <a:gd name="T61" fmla="*/ 720 h 756"/>
                <a:gd name="T62" fmla="*/ 151 w 699"/>
                <a:gd name="T63" fmla="*/ 716 h 756"/>
                <a:gd name="T64" fmla="*/ 195 w 699"/>
                <a:gd name="T65" fmla="*/ 674 h 756"/>
                <a:gd name="T66" fmla="*/ 211 w 699"/>
                <a:gd name="T67" fmla="*/ 644 h 756"/>
                <a:gd name="T68" fmla="*/ 209 w 699"/>
                <a:gd name="T69" fmla="*/ 626 h 756"/>
                <a:gd name="T70" fmla="*/ 195 w 699"/>
                <a:gd name="T71" fmla="*/ 620 h 756"/>
                <a:gd name="T72" fmla="*/ 165 w 699"/>
                <a:gd name="T73" fmla="*/ 596 h 756"/>
                <a:gd name="T74" fmla="*/ 99 w 699"/>
                <a:gd name="T75" fmla="*/ 534 h 756"/>
                <a:gd name="T76" fmla="*/ 61 w 699"/>
                <a:gd name="T77" fmla="*/ 506 h 756"/>
                <a:gd name="T78" fmla="*/ 23 w 699"/>
                <a:gd name="T79" fmla="*/ 470 h 756"/>
                <a:gd name="T80" fmla="*/ 7 w 699"/>
                <a:gd name="T81" fmla="*/ 434 h 756"/>
                <a:gd name="T82" fmla="*/ 5 w 699"/>
                <a:gd name="T83" fmla="*/ 396 h 756"/>
                <a:gd name="T84" fmla="*/ 1 w 699"/>
                <a:gd name="T85" fmla="*/ 392 h 75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699" h="756">
                  <a:moveTo>
                    <a:pt x="1" y="392"/>
                  </a:moveTo>
                  <a:cubicBezTo>
                    <a:pt x="2" y="345"/>
                    <a:pt x="2" y="299"/>
                    <a:pt x="3" y="252"/>
                  </a:cubicBezTo>
                  <a:cubicBezTo>
                    <a:pt x="3" y="238"/>
                    <a:pt x="16" y="224"/>
                    <a:pt x="21" y="210"/>
                  </a:cubicBezTo>
                  <a:cubicBezTo>
                    <a:pt x="24" y="202"/>
                    <a:pt x="29" y="182"/>
                    <a:pt x="29" y="182"/>
                  </a:cubicBezTo>
                  <a:cubicBezTo>
                    <a:pt x="32" y="173"/>
                    <a:pt x="34" y="163"/>
                    <a:pt x="39" y="154"/>
                  </a:cubicBezTo>
                  <a:cubicBezTo>
                    <a:pt x="42" y="148"/>
                    <a:pt x="51" y="138"/>
                    <a:pt x="51" y="138"/>
                  </a:cubicBezTo>
                  <a:cubicBezTo>
                    <a:pt x="58" y="116"/>
                    <a:pt x="88" y="82"/>
                    <a:pt x="111" y="74"/>
                  </a:cubicBezTo>
                  <a:cubicBezTo>
                    <a:pt x="128" y="61"/>
                    <a:pt x="149" y="37"/>
                    <a:pt x="169" y="30"/>
                  </a:cubicBezTo>
                  <a:cubicBezTo>
                    <a:pt x="182" y="17"/>
                    <a:pt x="207" y="15"/>
                    <a:pt x="225" y="10"/>
                  </a:cubicBezTo>
                  <a:cubicBezTo>
                    <a:pt x="233" y="8"/>
                    <a:pt x="241" y="6"/>
                    <a:pt x="249" y="4"/>
                  </a:cubicBezTo>
                  <a:cubicBezTo>
                    <a:pt x="254" y="3"/>
                    <a:pt x="265" y="0"/>
                    <a:pt x="265" y="0"/>
                  </a:cubicBezTo>
                  <a:cubicBezTo>
                    <a:pt x="296" y="1"/>
                    <a:pt x="326" y="0"/>
                    <a:pt x="357" y="2"/>
                  </a:cubicBezTo>
                  <a:cubicBezTo>
                    <a:pt x="366" y="2"/>
                    <a:pt x="385" y="6"/>
                    <a:pt x="385" y="6"/>
                  </a:cubicBezTo>
                  <a:cubicBezTo>
                    <a:pt x="417" y="17"/>
                    <a:pt x="463" y="14"/>
                    <a:pt x="489" y="40"/>
                  </a:cubicBezTo>
                  <a:cubicBezTo>
                    <a:pt x="528" y="60"/>
                    <a:pt x="592" y="105"/>
                    <a:pt x="619" y="128"/>
                  </a:cubicBezTo>
                  <a:cubicBezTo>
                    <a:pt x="635" y="134"/>
                    <a:pt x="643" y="164"/>
                    <a:pt x="653" y="178"/>
                  </a:cubicBezTo>
                  <a:cubicBezTo>
                    <a:pt x="667" y="234"/>
                    <a:pt x="687" y="265"/>
                    <a:pt x="693" y="322"/>
                  </a:cubicBezTo>
                  <a:cubicBezTo>
                    <a:pt x="699" y="365"/>
                    <a:pt x="692" y="398"/>
                    <a:pt x="687" y="434"/>
                  </a:cubicBezTo>
                  <a:cubicBezTo>
                    <a:pt x="686" y="469"/>
                    <a:pt x="691" y="510"/>
                    <a:pt x="665" y="538"/>
                  </a:cubicBezTo>
                  <a:cubicBezTo>
                    <a:pt x="657" y="547"/>
                    <a:pt x="644" y="553"/>
                    <a:pt x="639" y="564"/>
                  </a:cubicBezTo>
                  <a:cubicBezTo>
                    <a:pt x="636" y="569"/>
                    <a:pt x="636" y="576"/>
                    <a:pt x="631" y="580"/>
                  </a:cubicBezTo>
                  <a:cubicBezTo>
                    <a:pt x="624" y="585"/>
                    <a:pt x="607" y="588"/>
                    <a:pt x="607" y="588"/>
                  </a:cubicBezTo>
                  <a:cubicBezTo>
                    <a:pt x="581" y="602"/>
                    <a:pt x="499" y="649"/>
                    <a:pt x="473" y="664"/>
                  </a:cubicBezTo>
                  <a:cubicBezTo>
                    <a:pt x="465" y="666"/>
                    <a:pt x="449" y="678"/>
                    <a:pt x="449" y="678"/>
                  </a:cubicBezTo>
                  <a:cubicBezTo>
                    <a:pt x="438" y="685"/>
                    <a:pt x="417" y="679"/>
                    <a:pt x="405" y="684"/>
                  </a:cubicBezTo>
                  <a:cubicBezTo>
                    <a:pt x="396" y="687"/>
                    <a:pt x="385" y="688"/>
                    <a:pt x="375" y="690"/>
                  </a:cubicBezTo>
                  <a:cubicBezTo>
                    <a:pt x="328" y="689"/>
                    <a:pt x="307" y="687"/>
                    <a:pt x="267" y="684"/>
                  </a:cubicBezTo>
                  <a:cubicBezTo>
                    <a:pt x="249" y="690"/>
                    <a:pt x="264" y="683"/>
                    <a:pt x="259" y="722"/>
                  </a:cubicBezTo>
                  <a:cubicBezTo>
                    <a:pt x="258" y="733"/>
                    <a:pt x="250" y="750"/>
                    <a:pt x="241" y="756"/>
                  </a:cubicBezTo>
                  <a:cubicBezTo>
                    <a:pt x="218" y="752"/>
                    <a:pt x="207" y="735"/>
                    <a:pt x="185" y="728"/>
                  </a:cubicBezTo>
                  <a:cubicBezTo>
                    <a:pt x="176" y="725"/>
                    <a:pt x="171" y="724"/>
                    <a:pt x="163" y="720"/>
                  </a:cubicBezTo>
                  <a:cubicBezTo>
                    <a:pt x="159" y="718"/>
                    <a:pt x="151" y="716"/>
                    <a:pt x="151" y="716"/>
                  </a:cubicBezTo>
                  <a:cubicBezTo>
                    <a:pt x="157" y="695"/>
                    <a:pt x="180" y="689"/>
                    <a:pt x="195" y="674"/>
                  </a:cubicBezTo>
                  <a:cubicBezTo>
                    <a:pt x="198" y="665"/>
                    <a:pt x="205" y="652"/>
                    <a:pt x="211" y="644"/>
                  </a:cubicBezTo>
                  <a:cubicBezTo>
                    <a:pt x="210" y="638"/>
                    <a:pt x="212" y="631"/>
                    <a:pt x="209" y="626"/>
                  </a:cubicBezTo>
                  <a:cubicBezTo>
                    <a:pt x="207" y="621"/>
                    <a:pt x="199" y="623"/>
                    <a:pt x="195" y="620"/>
                  </a:cubicBezTo>
                  <a:cubicBezTo>
                    <a:pt x="185" y="612"/>
                    <a:pt x="173" y="606"/>
                    <a:pt x="165" y="596"/>
                  </a:cubicBezTo>
                  <a:cubicBezTo>
                    <a:pt x="146" y="573"/>
                    <a:pt x="123" y="552"/>
                    <a:pt x="99" y="534"/>
                  </a:cubicBezTo>
                  <a:cubicBezTo>
                    <a:pt x="87" y="525"/>
                    <a:pt x="72" y="517"/>
                    <a:pt x="61" y="506"/>
                  </a:cubicBezTo>
                  <a:cubicBezTo>
                    <a:pt x="49" y="494"/>
                    <a:pt x="37" y="480"/>
                    <a:pt x="23" y="470"/>
                  </a:cubicBezTo>
                  <a:cubicBezTo>
                    <a:pt x="13" y="456"/>
                    <a:pt x="10" y="451"/>
                    <a:pt x="7" y="434"/>
                  </a:cubicBezTo>
                  <a:cubicBezTo>
                    <a:pt x="6" y="421"/>
                    <a:pt x="7" y="408"/>
                    <a:pt x="5" y="396"/>
                  </a:cubicBezTo>
                  <a:cubicBezTo>
                    <a:pt x="5" y="394"/>
                    <a:pt x="0" y="391"/>
                    <a:pt x="1" y="392"/>
                  </a:cubicBezTo>
                  <a:close/>
                </a:path>
              </a:pathLst>
            </a:custGeom>
            <a:solidFill>
              <a:schemeClr val="accent1">
                <a:alpha val="50195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160" name="Freeform 32"/>
            <p:cNvSpPr>
              <a:spLocks/>
            </p:cNvSpPr>
            <p:nvPr/>
          </p:nvSpPr>
          <p:spPr bwMode="ltGray">
            <a:xfrm rot="828663">
              <a:off x="242" y="3404"/>
              <a:ext cx="132" cy="167"/>
            </a:xfrm>
            <a:custGeom>
              <a:avLst/>
              <a:gdLst>
                <a:gd name="T0" fmla="*/ 0 w 109"/>
                <a:gd name="T1" fmla="*/ 0 h 156"/>
                <a:gd name="T2" fmla="*/ 58 w 109"/>
                <a:gd name="T3" fmla="*/ 1 h 156"/>
                <a:gd name="T4" fmla="*/ 222 w 109"/>
                <a:gd name="T5" fmla="*/ 5 h 156"/>
                <a:gd name="T6" fmla="*/ 443 w 109"/>
                <a:gd name="T7" fmla="*/ 28 h 156"/>
                <a:gd name="T8" fmla="*/ 701 w 109"/>
                <a:gd name="T9" fmla="*/ 59 h 156"/>
                <a:gd name="T10" fmla="*/ 937 w 109"/>
                <a:gd name="T11" fmla="*/ 107 h 156"/>
                <a:gd name="T12" fmla="*/ 1153 w 109"/>
                <a:gd name="T13" fmla="*/ 173 h 156"/>
                <a:gd name="T14" fmla="*/ 1287 w 109"/>
                <a:gd name="T15" fmla="*/ 261 h 156"/>
                <a:gd name="T16" fmla="*/ 1319 w 109"/>
                <a:gd name="T17" fmla="*/ 383 h 156"/>
                <a:gd name="T18" fmla="*/ 1256 w 109"/>
                <a:gd name="T19" fmla="*/ 383 h 156"/>
                <a:gd name="T20" fmla="*/ 1194 w 109"/>
                <a:gd name="T21" fmla="*/ 383 h 156"/>
                <a:gd name="T22" fmla="*/ 1121 w 109"/>
                <a:gd name="T23" fmla="*/ 383 h 156"/>
                <a:gd name="T24" fmla="*/ 1037 w 109"/>
                <a:gd name="T25" fmla="*/ 371 h 156"/>
                <a:gd name="T26" fmla="*/ 977 w 109"/>
                <a:gd name="T27" fmla="*/ 370 h 156"/>
                <a:gd name="T28" fmla="*/ 899 w 109"/>
                <a:gd name="T29" fmla="*/ 364 h 156"/>
                <a:gd name="T30" fmla="*/ 793 w 109"/>
                <a:gd name="T31" fmla="*/ 351 h 156"/>
                <a:gd name="T32" fmla="*/ 701 w 109"/>
                <a:gd name="T33" fmla="*/ 338 h 156"/>
                <a:gd name="T34" fmla="*/ 639 w 109"/>
                <a:gd name="T35" fmla="*/ 306 h 156"/>
                <a:gd name="T36" fmla="*/ 639 w 109"/>
                <a:gd name="T37" fmla="*/ 272 h 156"/>
                <a:gd name="T38" fmla="*/ 672 w 109"/>
                <a:gd name="T39" fmla="*/ 233 h 156"/>
                <a:gd name="T40" fmla="*/ 705 w 109"/>
                <a:gd name="T41" fmla="*/ 193 h 156"/>
                <a:gd name="T42" fmla="*/ 672 w 109"/>
                <a:gd name="T43" fmla="*/ 151 h 156"/>
                <a:gd name="T44" fmla="*/ 579 w 109"/>
                <a:gd name="T45" fmla="*/ 104 h 156"/>
                <a:gd name="T46" fmla="*/ 378 w 109"/>
                <a:gd name="T47" fmla="*/ 56 h 156"/>
                <a:gd name="T48" fmla="*/ 0 w 109"/>
                <a:gd name="T49" fmla="*/ 0 h 15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161" name="Freeform 33"/>
            <p:cNvSpPr>
              <a:spLocks/>
            </p:cNvSpPr>
            <p:nvPr/>
          </p:nvSpPr>
          <p:spPr bwMode="ltGray">
            <a:xfrm rot="828663">
              <a:off x="266" y="3592"/>
              <a:ext cx="66" cy="43"/>
            </a:xfrm>
            <a:custGeom>
              <a:avLst/>
              <a:gdLst>
                <a:gd name="T0" fmla="*/ 0 w 54"/>
                <a:gd name="T1" fmla="*/ 0 h 40"/>
                <a:gd name="T2" fmla="*/ 1 w 54"/>
                <a:gd name="T3" fmla="*/ 1 h 40"/>
                <a:gd name="T4" fmla="*/ 79 w 54"/>
                <a:gd name="T5" fmla="*/ 3 h 40"/>
                <a:gd name="T6" fmla="*/ 177 w 54"/>
                <a:gd name="T7" fmla="*/ 22 h 40"/>
                <a:gd name="T8" fmla="*/ 295 w 54"/>
                <a:gd name="T9" fmla="*/ 30 h 40"/>
                <a:gd name="T10" fmla="*/ 395 w 54"/>
                <a:gd name="T11" fmla="*/ 37 h 40"/>
                <a:gd name="T12" fmla="*/ 500 w 54"/>
                <a:gd name="T13" fmla="*/ 43 h 40"/>
                <a:gd name="T14" fmla="*/ 611 w 54"/>
                <a:gd name="T15" fmla="*/ 46 h 40"/>
                <a:gd name="T16" fmla="*/ 737 w 54"/>
                <a:gd name="T17" fmla="*/ 40 h 40"/>
                <a:gd name="T18" fmla="*/ 721 w 54"/>
                <a:gd name="T19" fmla="*/ 63 h 40"/>
                <a:gd name="T20" fmla="*/ 680 w 54"/>
                <a:gd name="T21" fmla="*/ 84 h 40"/>
                <a:gd name="T22" fmla="*/ 603 w 54"/>
                <a:gd name="T23" fmla="*/ 97 h 40"/>
                <a:gd name="T24" fmla="*/ 495 w 54"/>
                <a:gd name="T25" fmla="*/ 102 h 40"/>
                <a:gd name="T26" fmla="*/ 379 w 54"/>
                <a:gd name="T27" fmla="*/ 101 h 40"/>
                <a:gd name="T28" fmla="*/ 254 w 54"/>
                <a:gd name="T29" fmla="*/ 82 h 40"/>
                <a:gd name="T30" fmla="*/ 133 w 54"/>
                <a:gd name="T31" fmla="*/ 53 h 40"/>
                <a:gd name="T32" fmla="*/ 0 w 54"/>
                <a:gd name="T33" fmla="*/ 0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162" name="Freeform 34"/>
            <p:cNvSpPr>
              <a:spLocks/>
            </p:cNvSpPr>
            <p:nvPr/>
          </p:nvSpPr>
          <p:spPr bwMode="ltGray">
            <a:xfrm>
              <a:off x="11" y="4110"/>
              <a:ext cx="118" cy="209"/>
            </a:xfrm>
            <a:custGeom>
              <a:avLst/>
              <a:gdLst>
                <a:gd name="T0" fmla="*/ 0 w 118"/>
                <a:gd name="T1" fmla="*/ 0 h 209"/>
                <a:gd name="T2" fmla="*/ 6 w 118"/>
                <a:gd name="T3" fmla="*/ 8 h 209"/>
                <a:gd name="T4" fmla="*/ 15 w 118"/>
                <a:gd name="T5" fmla="*/ 19 h 209"/>
                <a:gd name="T6" fmla="*/ 26 w 118"/>
                <a:gd name="T7" fmla="*/ 33 h 209"/>
                <a:gd name="T8" fmla="*/ 38 w 118"/>
                <a:gd name="T9" fmla="*/ 51 h 209"/>
                <a:gd name="T10" fmla="*/ 54 w 118"/>
                <a:gd name="T11" fmla="*/ 72 h 209"/>
                <a:gd name="T12" fmla="*/ 67 w 118"/>
                <a:gd name="T13" fmla="*/ 94 h 209"/>
                <a:gd name="T14" fmla="*/ 79 w 118"/>
                <a:gd name="T15" fmla="*/ 119 h 209"/>
                <a:gd name="T16" fmla="*/ 87 w 118"/>
                <a:gd name="T17" fmla="*/ 146 h 209"/>
                <a:gd name="T18" fmla="*/ 94 w 118"/>
                <a:gd name="T19" fmla="*/ 175 h 209"/>
                <a:gd name="T20" fmla="*/ 91 w 118"/>
                <a:gd name="T21" fmla="*/ 209 h 209"/>
                <a:gd name="T22" fmla="*/ 118 w 118"/>
                <a:gd name="T23" fmla="*/ 209 h 209"/>
                <a:gd name="T24" fmla="*/ 117 w 118"/>
                <a:gd name="T25" fmla="*/ 177 h 209"/>
                <a:gd name="T26" fmla="*/ 104 w 118"/>
                <a:gd name="T27" fmla="*/ 119 h 209"/>
                <a:gd name="T28" fmla="*/ 82 w 118"/>
                <a:gd name="T29" fmla="*/ 69 h 209"/>
                <a:gd name="T30" fmla="*/ 47 w 118"/>
                <a:gd name="T31" fmla="*/ 27 h 209"/>
                <a:gd name="T32" fmla="*/ 0 w 118"/>
                <a:gd name="T33" fmla="*/ 0 h 20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18" h="209">
                  <a:moveTo>
                    <a:pt x="0" y="0"/>
                  </a:moveTo>
                  <a:lnTo>
                    <a:pt x="6" y="8"/>
                  </a:lnTo>
                  <a:lnTo>
                    <a:pt x="15" y="19"/>
                  </a:lnTo>
                  <a:lnTo>
                    <a:pt x="26" y="33"/>
                  </a:lnTo>
                  <a:lnTo>
                    <a:pt x="38" y="51"/>
                  </a:lnTo>
                  <a:lnTo>
                    <a:pt x="54" y="72"/>
                  </a:lnTo>
                  <a:lnTo>
                    <a:pt x="67" y="94"/>
                  </a:lnTo>
                  <a:lnTo>
                    <a:pt x="79" y="119"/>
                  </a:lnTo>
                  <a:lnTo>
                    <a:pt x="87" y="146"/>
                  </a:lnTo>
                  <a:lnTo>
                    <a:pt x="94" y="175"/>
                  </a:lnTo>
                  <a:lnTo>
                    <a:pt x="91" y="209"/>
                  </a:lnTo>
                  <a:lnTo>
                    <a:pt x="118" y="209"/>
                  </a:lnTo>
                  <a:lnTo>
                    <a:pt x="117" y="177"/>
                  </a:lnTo>
                  <a:lnTo>
                    <a:pt x="104" y="119"/>
                  </a:lnTo>
                  <a:lnTo>
                    <a:pt x="82" y="69"/>
                  </a:lnTo>
                  <a:lnTo>
                    <a:pt x="47" y="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163" name="Freeform 35"/>
            <p:cNvSpPr>
              <a:spLocks/>
            </p:cNvSpPr>
            <p:nvPr/>
          </p:nvSpPr>
          <p:spPr bwMode="ltGray">
            <a:xfrm>
              <a:off x="0" y="3968"/>
              <a:ext cx="130" cy="128"/>
            </a:xfrm>
            <a:custGeom>
              <a:avLst/>
              <a:gdLst>
                <a:gd name="T0" fmla="*/ 103 w 130"/>
                <a:gd name="T1" fmla="*/ 0 h 128"/>
                <a:gd name="T2" fmla="*/ 130 w 130"/>
                <a:gd name="T3" fmla="*/ 128 h 128"/>
                <a:gd name="T4" fmla="*/ 125 w 130"/>
                <a:gd name="T5" fmla="*/ 126 h 128"/>
                <a:gd name="T6" fmla="*/ 111 w 130"/>
                <a:gd name="T7" fmla="*/ 121 h 128"/>
                <a:gd name="T8" fmla="*/ 92 w 130"/>
                <a:gd name="T9" fmla="*/ 111 h 128"/>
                <a:gd name="T10" fmla="*/ 68 w 130"/>
                <a:gd name="T11" fmla="*/ 103 h 128"/>
                <a:gd name="T12" fmla="*/ 41 w 130"/>
                <a:gd name="T13" fmla="*/ 94 h 128"/>
                <a:gd name="T14" fmla="*/ 19 w 130"/>
                <a:gd name="T15" fmla="*/ 90 h 128"/>
                <a:gd name="T16" fmla="*/ 0 w 130"/>
                <a:gd name="T17" fmla="*/ 93 h 128"/>
                <a:gd name="T18" fmla="*/ 0 w 130"/>
                <a:gd name="T19" fmla="*/ 72 h 128"/>
                <a:gd name="T20" fmla="*/ 12 w 130"/>
                <a:gd name="T21" fmla="*/ 70 h 128"/>
                <a:gd name="T22" fmla="*/ 24 w 130"/>
                <a:gd name="T23" fmla="*/ 66 h 128"/>
                <a:gd name="T24" fmla="*/ 38 w 130"/>
                <a:gd name="T25" fmla="*/ 66 h 128"/>
                <a:gd name="T26" fmla="*/ 51 w 130"/>
                <a:gd name="T27" fmla="*/ 67 h 128"/>
                <a:gd name="T28" fmla="*/ 65 w 130"/>
                <a:gd name="T29" fmla="*/ 70 h 128"/>
                <a:gd name="T30" fmla="*/ 78 w 130"/>
                <a:gd name="T31" fmla="*/ 78 h 128"/>
                <a:gd name="T32" fmla="*/ 81 w 130"/>
                <a:gd name="T33" fmla="*/ 74 h 128"/>
                <a:gd name="T34" fmla="*/ 81 w 130"/>
                <a:gd name="T35" fmla="*/ 58 h 128"/>
                <a:gd name="T36" fmla="*/ 82 w 130"/>
                <a:gd name="T37" fmla="*/ 37 h 128"/>
                <a:gd name="T38" fmla="*/ 82 w 130"/>
                <a:gd name="T39" fmla="*/ 29 h 128"/>
                <a:gd name="T40" fmla="*/ 80 w 130"/>
                <a:gd name="T41" fmla="*/ 29 h 128"/>
                <a:gd name="T42" fmla="*/ 77 w 130"/>
                <a:gd name="T43" fmla="*/ 27 h 128"/>
                <a:gd name="T44" fmla="*/ 76 w 130"/>
                <a:gd name="T45" fmla="*/ 22 h 128"/>
                <a:gd name="T46" fmla="*/ 75 w 130"/>
                <a:gd name="T47" fmla="*/ 19 h 128"/>
                <a:gd name="T48" fmla="*/ 76 w 130"/>
                <a:gd name="T49" fmla="*/ 15 h 128"/>
                <a:gd name="T50" fmla="*/ 79 w 130"/>
                <a:gd name="T51" fmla="*/ 10 h 128"/>
                <a:gd name="T52" fmla="*/ 89 w 130"/>
                <a:gd name="T53" fmla="*/ 6 h 128"/>
                <a:gd name="T54" fmla="*/ 103 w 130"/>
                <a:gd name="T55" fmla="*/ 0 h 12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130" h="128">
                  <a:moveTo>
                    <a:pt x="103" y="0"/>
                  </a:moveTo>
                  <a:lnTo>
                    <a:pt x="130" y="128"/>
                  </a:lnTo>
                  <a:lnTo>
                    <a:pt x="125" y="126"/>
                  </a:lnTo>
                  <a:lnTo>
                    <a:pt x="111" y="121"/>
                  </a:lnTo>
                  <a:lnTo>
                    <a:pt x="92" y="111"/>
                  </a:lnTo>
                  <a:lnTo>
                    <a:pt x="68" y="103"/>
                  </a:lnTo>
                  <a:lnTo>
                    <a:pt x="41" y="94"/>
                  </a:lnTo>
                  <a:lnTo>
                    <a:pt x="19" y="90"/>
                  </a:lnTo>
                  <a:lnTo>
                    <a:pt x="0" y="93"/>
                  </a:lnTo>
                  <a:lnTo>
                    <a:pt x="0" y="72"/>
                  </a:lnTo>
                  <a:lnTo>
                    <a:pt x="12" y="70"/>
                  </a:lnTo>
                  <a:lnTo>
                    <a:pt x="24" y="66"/>
                  </a:lnTo>
                  <a:lnTo>
                    <a:pt x="38" y="66"/>
                  </a:lnTo>
                  <a:lnTo>
                    <a:pt x="51" y="67"/>
                  </a:lnTo>
                  <a:lnTo>
                    <a:pt x="65" y="70"/>
                  </a:lnTo>
                  <a:lnTo>
                    <a:pt x="78" y="78"/>
                  </a:lnTo>
                  <a:lnTo>
                    <a:pt x="81" y="74"/>
                  </a:lnTo>
                  <a:lnTo>
                    <a:pt x="81" y="58"/>
                  </a:lnTo>
                  <a:lnTo>
                    <a:pt x="82" y="37"/>
                  </a:lnTo>
                  <a:lnTo>
                    <a:pt x="82" y="29"/>
                  </a:lnTo>
                  <a:lnTo>
                    <a:pt x="80" y="29"/>
                  </a:lnTo>
                  <a:lnTo>
                    <a:pt x="77" y="27"/>
                  </a:lnTo>
                  <a:lnTo>
                    <a:pt x="76" y="22"/>
                  </a:lnTo>
                  <a:lnTo>
                    <a:pt x="75" y="19"/>
                  </a:lnTo>
                  <a:lnTo>
                    <a:pt x="76" y="15"/>
                  </a:lnTo>
                  <a:lnTo>
                    <a:pt x="79" y="10"/>
                  </a:lnTo>
                  <a:lnTo>
                    <a:pt x="89" y="6"/>
                  </a:lnTo>
                  <a:lnTo>
                    <a:pt x="103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164" name="Freeform 36"/>
            <p:cNvSpPr>
              <a:spLocks/>
            </p:cNvSpPr>
            <p:nvPr/>
          </p:nvSpPr>
          <p:spPr bwMode="ltGray">
            <a:xfrm>
              <a:off x="0" y="3949"/>
              <a:ext cx="47" cy="86"/>
            </a:xfrm>
            <a:custGeom>
              <a:avLst/>
              <a:gdLst>
                <a:gd name="T0" fmla="*/ 37 w 47"/>
                <a:gd name="T1" fmla="*/ 0 h 86"/>
                <a:gd name="T2" fmla="*/ 15 w 47"/>
                <a:gd name="T3" fmla="*/ 37 h 86"/>
                <a:gd name="T4" fmla="*/ 0 w 47"/>
                <a:gd name="T5" fmla="*/ 59 h 86"/>
                <a:gd name="T6" fmla="*/ 0 w 47"/>
                <a:gd name="T7" fmla="*/ 86 h 86"/>
                <a:gd name="T8" fmla="*/ 8 w 47"/>
                <a:gd name="T9" fmla="*/ 82 h 86"/>
                <a:gd name="T10" fmla="*/ 20 w 47"/>
                <a:gd name="T11" fmla="*/ 73 h 86"/>
                <a:gd name="T12" fmla="*/ 33 w 47"/>
                <a:gd name="T13" fmla="*/ 63 h 86"/>
                <a:gd name="T14" fmla="*/ 42 w 47"/>
                <a:gd name="T15" fmla="*/ 51 h 86"/>
                <a:gd name="T16" fmla="*/ 47 w 47"/>
                <a:gd name="T17" fmla="*/ 36 h 86"/>
                <a:gd name="T18" fmla="*/ 46 w 47"/>
                <a:gd name="T19" fmla="*/ 19 h 86"/>
                <a:gd name="T20" fmla="*/ 37 w 47"/>
                <a:gd name="T21" fmla="*/ 0 h 8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47" h="86">
                  <a:moveTo>
                    <a:pt x="37" y="0"/>
                  </a:moveTo>
                  <a:lnTo>
                    <a:pt x="15" y="37"/>
                  </a:lnTo>
                  <a:lnTo>
                    <a:pt x="0" y="59"/>
                  </a:lnTo>
                  <a:lnTo>
                    <a:pt x="0" y="86"/>
                  </a:lnTo>
                  <a:lnTo>
                    <a:pt x="8" y="82"/>
                  </a:lnTo>
                  <a:lnTo>
                    <a:pt x="20" y="73"/>
                  </a:lnTo>
                  <a:lnTo>
                    <a:pt x="33" y="63"/>
                  </a:lnTo>
                  <a:lnTo>
                    <a:pt x="42" y="51"/>
                  </a:lnTo>
                  <a:lnTo>
                    <a:pt x="47" y="36"/>
                  </a:lnTo>
                  <a:lnTo>
                    <a:pt x="46" y="19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165" name="Freeform 37"/>
            <p:cNvSpPr>
              <a:spLocks/>
            </p:cNvSpPr>
            <p:nvPr/>
          </p:nvSpPr>
          <p:spPr bwMode="ltGray">
            <a:xfrm>
              <a:off x="0" y="3239"/>
              <a:ext cx="497" cy="740"/>
            </a:xfrm>
            <a:custGeom>
              <a:avLst/>
              <a:gdLst>
                <a:gd name="T0" fmla="*/ 0 w 497"/>
                <a:gd name="T1" fmla="*/ 13 h 740"/>
                <a:gd name="T2" fmla="*/ 41 w 497"/>
                <a:gd name="T3" fmla="*/ 4 h 740"/>
                <a:gd name="T4" fmla="*/ 101 w 497"/>
                <a:gd name="T5" fmla="*/ 0 h 740"/>
                <a:gd name="T6" fmla="*/ 170 w 497"/>
                <a:gd name="T7" fmla="*/ 4 h 740"/>
                <a:gd name="T8" fmla="*/ 248 w 497"/>
                <a:gd name="T9" fmla="*/ 21 h 740"/>
                <a:gd name="T10" fmla="*/ 323 w 497"/>
                <a:gd name="T11" fmla="*/ 50 h 740"/>
                <a:gd name="T12" fmla="*/ 382 w 497"/>
                <a:gd name="T13" fmla="*/ 90 h 740"/>
                <a:gd name="T14" fmla="*/ 428 w 497"/>
                <a:gd name="T15" fmla="*/ 141 h 740"/>
                <a:gd name="T16" fmla="*/ 463 w 497"/>
                <a:gd name="T17" fmla="*/ 199 h 740"/>
                <a:gd name="T18" fmla="*/ 485 w 497"/>
                <a:gd name="T19" fmla="*/ 262 h 740"/>
                <a:gd name="T20" fmla="*/ 496 w 497"/>
                <a:gd name="T21" fmla="*/ 327 h 740"/>
                <a:gd name="T22" fmla="*/ 497 w 497"/>
                <a:gd name="T23" fmla="*/ 396 h 740"/>
                <a:gd name="T24" fmla="*/ 487 w 497"/>
                <a:gd name="T25" fmla="*/ 462 h 740"/>
                <a:gd name="T26" fmla="*/ 470 w 497"/>
                <a:gd name="T27" fmla="*/ 527 h 740"/>
                <a:gd name="T28" fmla="*/ 443 w 497"/>
                <a:gd name="T29" fmla="*/ 586 h 740"/>
                <a:gd name="T30" fmla="*/ 406 w 497"/>
                <a:gd name="T31" fmla="*/ 639 h 740"/>
                <a:gd name="T32" fmla="*/ 364 w 497"/>
                <a:gd name="T33" fmla="*/ 683 h 740"/>
                <a:gd name="T34" fmla="*/ 315 w 497"/>
                <a:gd name="T35" fmla="*/ 715 h 740"/>
                <a:gd name="T36" fmla="*/ 259 w 497"/>
                <a:gd name="T37" fmla="*/ 736 h 740"/>
                <a:gd name="T38" fmla="*/ 198 w 497"/>
                <a:gd name="T39" fmla="*/ 740 h 740"/>
                <a:gd name="T40" fmla="*/ 131 w 497"/>
                <a:gd name="T41" fmla="*/ 727 h 740"/>
                <a:gd name="T42" fmla="*/ 167 w 497"/>
                <a:gd name="T43" fmla="*/ 728 h 740"/>
                <a:gd name="T44" fmla="*/ 204 w 497"/>
                <a:gd name="T45" fmla="*/ 718 h 740"/>
                <a:gd name="T46" fmla="*/ 238 w 497"/>
                <a:gd name="T47" fmla="*/ 700 h 740"/>
                <a:gd name="T48" fmla="*/ 272 w 497"/>
                <a:gd name="T49" fmla="*/ 670 h 740"/>
                <a:gd name="T50" fmla="*/ 304 w 497"/>
                <a:gd name="T51" fmla="*/ 635 h 740"/>
                <a:gd name="T52" fmla="*/ 333 w 497"/>
                <a:gd name="T53" fmla="*/ 594 h 740"/>
                <a:gd name="T54" fmla="*/ 358 w 497"/>
                <a:gd name="T55" fmla="*/ 549 h 740"/>
                <a:gd name="T56" fmla="*/ 381 w 497"/>
                <a:gd name="T57" fmla="*/ 500 h 740"/>
                <a:gd name="T58" fmla="*/ 396 w 497"/>
                <a:gd name="T59" fmla="*/ 449 h 740"/>
                <a:gd name="T60" fmla="*/ 408 w 497"/>
                <a:gd name="T61" fmla="*/ 397 h 740"/>
                <a:gd name="T62" fmla="*/ 414 w 497"/>
                <a:gd name="T63" fmla="*/ 346 h 740"/>
                <a:gd name="T64" fmla="*/ 412 w 497"/>
                <a:gd name="T65" fmla="*/ 296 h 740"/>
                <a:gd name="T66" fmla="*/ 402 w 497"/>
                <a:gd name="T67" fmla="*/ 251 h 740"/>
                <a:gd name="T68" fmla="*/ 384 w 497"/>
                <a:gd name="T69" fmla="*/ 208 h 740"/>
                <a:gd name="T70" fmla="*/ 357 w 497"/>
                <a:gd name="T71" fmla="*/ 172 h 740"/>
                <a:gd name="T72" fmla="*/ 320 w 497"/>
                <a:gd name="T73" fmla="*/ 142 h 740"/>
                <a:gd name="T74" fmla="*/ 260 w 497"/>
                <a:gd name="T75" fmla="*/ 107 h 740"/>
                <a:gd name="T76" fmla="*/ 203 w 497"/>
                <a:gd name="T77" fmla="*/ 82 h 740"/>
                <a:gd name="T78" fmla="*/ 154 w 497"/>
                <a:gd name="T79" fmla="*/ 65 h 740"/>
                <a:gd name="T80" fmla="*/ 108 w 497"/>
                <a:gd name="T81" fmla="*/ 56 h 740"/>
                <a:gd name="T82" fmla="*/ 68 w 497"/>
                <a:gd name="T83" fmla="*/ 55 h 740"/>
                <a:gd name="T84" fmla="*/ 32 w 497"/>
                <a:gd name="T85" fmla="*/ 61 h 740"/>
                <a:gd name="T86" fmla="*/ 0 w 497"/>
                <a:gd name="T87" fmla="*/ 70 h 740"/>
                <a:gd name="T88" fmla="*/ 0 w 497"/>
                <a:gd name="T89" fmla="*/ 13 h 74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497" h="740">
                  <a:moveTo>
                    <a:pt x="0" y="13"/>
                  </a:moveTo>
                  <a:lnTo>
                    <a:pt x="41" y="4"/>
                  </a:lnTo>
                  <a:lnTo>
                    <a:pt x="101" y="0"/>
                  </a:lnTo>
                  <a:lnTo>
                    <a:pt x="170" y="4"/>
                  </a:lnTo>
                  <a:lnTo>
                    <a:pt x="248" y="21"/>
                  </a:lnTo>
                  <a:lnTo>
                    <a:pt x="323" y="50"/>
                  </a:lnTo>
                  <a:lnTo>
                    <a:pt x="382" y="90"/>
                  </a:lnTo>
                  <a:lnTo>
                    <a:pt x="428" y="141"/>
                  </a:lnTo>
                  <a:lnTo>
                    <a:pt x="463" y="199"/>
                  </a:lnTo>
                  <a:lnTo>
                    <a:pt x="485" y="262"/>
                  </a:lnTo>
                  <a:lnTo>
                    <a:pt x="496" y="327"/>
                  </a:lnTo>
                  <a:lnTo>
                    <a:pt x="497" y="396"/>
                  </a:lnTo>
                  <a:lnTo>
                    <a:pt x="487" y="462"/>
                  </a:lnTo>
                  <a:lnTo>
                    <a:pt x="470" y="527"/>
                  </a:lnTo>
                  <a:lnTo>
                    <a:pt x="443" y="586"/>
                  </a:lnTo>
                  <a:lnTo>
                    <a:pt x="406" y="639"/>
                  </a:lnTo>
                  <a:lnTo>
                    <a:pt x="364" y="683"/>
                  </a:lnTo>
                  <a:lnTo>
                    <a:pt x="315" y="715"/>
                  </a:lnTo>
                  <a:lnTo>
                    <a:pt x="259" y="736"/>
                  </a:lnTo>
                  <a:lnTo>
                    <a:pt x="198" y="740"/>
                  </a:lnTo>
                  <a:lnTo>
                    <a:pt x="131" y="727"/>
                  </a:lnTo>
                  <a:lnTo>
                    <a:pt x="167" y="728"/>
                  </a:lnTo>
                  <a:lnTo>
                    <a:pt x="204" y="718"/>
                  </a:lnTo>
                  <a:lnTo>
                    <a:pt x="238" y="700"/>
                  </a:lnTo>
                  <a:lnTo>
                    <a:pt x="272" y="670"/>
                  </a:lnTo>
                  <a:lnTo>
                    <a:pt x="304" y="635"/>
                  </a:lnTo>
                  <a:lnTo>
                    <a:pt x="333" y="594"/>
                  </a:lnTo>
                  <a:lnTo>
                    <a:pt x="358" y="549"/>
                  </a:lnTo>
                  <a:lnTo>
                    <a:pt x="381" y="500"/>
                  </a:lnTo>
                  <a:lnTo>
                    <a:pt x="396" y="449"/>
                  </a:lnTo>
                  <a:lnTo>
                    <a:pt x="408" y="397"/>
                  </a:lnTo>
                  <a:lnTo>
                    <a:pt x="414" y="346"/>
                  </a:lnTo>
                  <a:lnTo>
                    <a:pt x="412" y="296"/>
                  </a:lnTo>
                  <a:lnTo>
                    <a:pt x="402" y="251"/>
                  </a:lnTo>
                  <a:lnTo>
                    <a:pt x="384" y="208"/>
                  </a:lnTo>
                  <a:lnTo>
                    <a:pt x="357" y="172"/>
                  </a:lnTo>
                  <a:lnTo>
                    <a:pt x="320" y="142"/>
                  </a:lnTo>
                  <a:lnTo>
                    <a:pt x="260" y="107"/>
                  </a:lnTo>
                  <a:lnTo>
                    <a:pt x="203" y="82"/>
                  </a:lnTo>
                  <a:lnTo>
                    <a:pt x="154" y="65"/>
                  </a:lnTo>
                  <a:lnTo>
                    <a:pt x="108" y="56"/>
                  </a:lnTo>
                  <a:lnTo>
                    <a:pt x="68" y="55"/>
                  </a:lnTo>
                  <a:lnTo>
                    <a:pt x="32" y="61"/>
                  </a:lnTo>
                  <a:lnTo>
                    <a:pt x="0" y="7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166" name="Freeform 38"/>
            <p:cNvSpPr>
              <a:spLocks/>
            </p:cNvSpPr>
            <p:nvPr/>
          </p:nvSpPr>
          <p:spPr bwMode="ltGray">
            <a:xfrm rot="1584153">
              <a:off x="20" y="410"/>
              <a:ext cx="344" cy="245"/>
            </a:xfrm>
            <a:custGeom>
              <a:avLst/>
              <a:gdLst>
                <a:gd name="T0" fmla="*/ 0 w 257"/>
                <a:gd name="T1" fmla="*/ 0 h 237"/>
                <a:gd name="T2" fmla="*/ 0 w 257"/>
                <a:gd name="T3" fmla="*/ 38 h 237"/>
                <a:gd name="T4" fmla="*/ 120 w 257"/>
                <a:gd name="T5" fmla="*/ 76 h 237"/>
                <a:gd name="T6" fmla="*/ 276 w 257"/>
                <a:gd name="T7" fmla="*/ 117 h 237"/>
                <a:gd name="T8" fmla="*/ 494 w 257"/>
                <a:gd name="T9" fmla="*/ 151 h 237"/>
                <a:gd name="T10" fmla="*/ 799 w 257"/>
                <a:gd name="T11" fmla="*/ 183 h 237"/>
                <a:gd name="T12" fmla="*/ 1185 w 257"/>
                <a:gd name="T13" fmla="*/ 217 h 237"/>
                <a:gd name="T14" fmla="*/ 1679 w 257"/>
                <a:gd name="T15" fmla="*/ 248 h 237"/>
                <a:gd name="T16" fmla="*/ 2247 w 257"/>
                <a:gd name="T17" fmla="*/ 274 h 237"/>
                <a:gd name="T18" fmla="*/ 2978 w 257"/>
                <a:gd name="T19" fmla="*/ 299 h 237"/>
                <a:gd name="T20" fmla="*/ 3804 w 257"/>
                <a:gd name="T21" fmla="*/ 319 h 237"/>
                <a:gd name="T22" fmla="*/ 4685 w 257"/>
                <a:gd name="T23" fmla="*/ 337 h 237"/>
                <a:gd name="T24" fmla="*/ 5776 w 257"/>
                <a:gd name="T25" fmla="*/ 351 h 237"/>
                <a:gd name="T26" fmla="*/ 6966 w 257"/>
                <a:gd name="T27" fmla="*/ 360 h 237"/>
                <a:gd name="T28" fmla="*/ 8326 w 257"/>
                <a:gd name="T29" fmla="*/ 365 h 237"/>
                <a:gd name="T30" fmla="*/ 9732 w 257"/>
                <a:gd name="T31" fmla="*/ 363 h 237"/>
                <a:gd name="T32" fmla="*/ 11377 w 257"/>
                <a:gd name="T33" fmla="*/ 358 h 237"/>
                <a:gd name="T34" fmla="*/ 9935 w 257"/>
                <a:gd name="T35" fmla="*/ 349 h 237"/>
                <a:gd name="T36" fmla="*/ 8620 w 257"/>
                <a:gd name="T37" fmla="*/ 338 h 237"/>
                <a:gd name="T38" fmla="*/ 7528 w 257"/>
                <a:gd name="T39" fmla="*/ 326 h 237"/>
                <a:gd name="T40" fmla="*/ 6552 w 257"/>
                <a:gd name="T41" fmla="*/ 314 h 237"/>
                <a:gd name="T42" fmla="*/ 5662 w 257"/>
                <a:gd name="T43" fmla="*/ 298 h 237"/>
                <a:gd name="T44" fmla="*/ 4961 w 257"/>
                <a:gd name="T45" fmla="*/ 280 h 237"/>
                <a:gd name="T46" fmla="*/ 4314 w 257"/>
                <a:gd name="T47" fmla="*/ 261 h 237"/>
                <a:gd name="T48" fmla="*/ 3706 w 257"/>
                <a:gd name="T49" fmla="*/ 239 h 237"/>
                <a:gd name="T50" fmla="*/ 3160 w 257"/>
                <a:gd name="T51" fmla="*/ 217 h 237"/>
                <a:gd name="T52" fmla="*/ 2715 w 257"/>
                <a:gd name="T53" fmla="*/ 191 h 237"/>
                <a:gd name="T54" fmla="*/ 2333 w 257"/>
                <a:gd name="T55" fmla="*/ 165 h 237"/>
                <a:gd name="T56" fmla="*/ 1915 w 257"/>
                <a:gd name="T57" fmla="*/ 134 h 237"/>
                <a:gd name="T58" fmla="*/ 1460 w 257"/>
                <a:gd name="T59" fmla="*/ 105 h 237"/>
                <a:gd name="T60" fmla="*/ 1025 w 257"/>
                <a:gd name="T61" fmla="*/ 73 h 237"/>
                <a:gd name="T62" fmla="*/ 518 w 257"/>
                <a:gd name="T63" fmla="*/ 37 h 237"/>
                <a:gd name="T64" fmla="*/ 0 w 257"/>
                <a:gd name="T65" fmla="*/ 0 h 2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57" h="237">
                  <a:moveTo>
                    <a:pt x="0" y="0"/>
                  </a:moveTo>
                  <a:lnTo>
                    <a:pt x="0" y="25"/>
                  </a:lnTo>
                  <a:lnTo>
                    <a:pt x="3" y="50"/>
                  </a:lnTo>
                  <a:lnTo>
                    <a:pt x="6" y="75"/>
                  </a:lnTo>
                  <a:lnTo>
                    <a:pt x="11" y="98"/>
                  </a:lnTo>
                  <a:lnTo>
                    <a:pt x="18" y="119"/>
                  </a:lnTo>
                  <a:lnTo>
                    <a:pt x="27" y="141"/>
                  </a:lnTo>
                  <a:lnTo>
                    <a:pt x="38" y="161"/>
                  </a:lnTo>
                  <a:lnTo>
                    <a:pt x="51" y="178"/>
                  </a:lnTo>
                  <a:lnTo>
                    <a:pt x="67" y="194"/>
                  </a:lnTo>
                  <a:lnTo>
                    <a:pt x="86" y="208"/>
                  </a:lnTo>
                  <a:lnTo>
                    <a:pt x="106" y="219"/>
                  </a:lnTo>
                  <a:lnTo>
                    <a:pt x="131" y="228"/>
                  </a:lnTo>
                  <a:lnTo>
                    <a:pt x="158" y="234"/>
                  </a:lnTo>
                  <a:lnTo>
                    <a:pt x="188" y="237"/>
                  </a:lnTo>
                  <a:lnTo>
                    <a:pt x="220" y="236"/>
                  </a:lnTo>
                  <a:lnTo>
                    <a:pt x="257" y="232"/>
                  </a:lnTo>
                  <a:lnTo>
                    <a:pt x="224" y="227"/>
                  </a:lnTo>
                  <a:lnTo>
                    <a:pt x="195" y="220"/>
                  </a:lnTo>
                  <a:lnTo>
                    <a:pt x="170" y="212"/>
                  </a:lnTo>
                  <a:lnTo>
                    <a:pt x="148" y="204"/>
                  </a:lnTo>
                  <a:lnTo>
                    <a:pt x="128" y="193"/>
                  </a:lnTo>
                  <a:lnTo>
                    <a:pt x="112" y="182"/>
                  </a:lnTo>
                  <a:lnTo>
                    <a:pt x="97" y="169"/>
                  </a:lnTo>
                  <a:lnTo>
                    <a:pt x="84" y="155"/>
                  </a:lnTo>
                  <a:lnTo>
                    <a:pt x="72" y="141"/>
                  </a:lnTo>
                  <a:lnTo>
                    <a:pt x="61" y="125"/>
                  </a:lnTo>
                  <a:lnTo>
                    <a:pt x="52" y="107"/>
                  </a:lnTo>
                  <a:lnTo>
                    <a:pt x="43" y="88"/>
                  </a:lnTo>
                  <a:lnTo>
                    <a:pt x="33" y="69"/>
                  </a:lnTo>
                  <a:lnTo>
                    <a:pt x="23" y="47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167" name="Freeform 39"/>
            <p:cNvSpPr>
              <a:spLocks/>
            </p:cNvSpPr>
            <p:nvPr/>
          </p:nvSpPr>
          <p:spPr bwMode="ltGray">
            <a:xfrm rot="1584153">
              <a:off x="242" y="756"/>
              <a:ext cx="167" cy="115"/>
            </a:xfrm>
            <a:custGeom>
              <a:avLst/>
              <a:gdLst>
                <a:gd name="T0" fmla="*/ 3714 w 124"/>
                <a:gd name="T1" fmla="*/ 0 h 110"/>
                <a:gd name="T2" fmla="*/ 5938 w 124"/>
                <a:gd name="T3" fmla="*/ 192 h 110"/>
                <a:gd name="T4" fmla="*/ 5770 w 124"/>
                <a:gd name="T5" fmla="*/ 191 h 110"/>
                <a:gd name="T6" fmla="*/ 5126 w 124"/>
                <a:gd name="T7" fmla="*/ 187 h 110"/>
                <a:gd name="T8" fmla="*/ 4284 w 124"/>
                <a:gd name="T9" fmla="*/ 182 h 110"/>
                <a:gd name="T10" fmla="*/ 3274 w 124"/>
                <a:gd name="T11" fmla="*/ 177 h 110"/>
                <a:gd name="T12" fmla="*/ 2155 w 124"/>
                <a:gd name="T13" fmla="*/ 174 h 110"/>
                <a:gd name="T14" fmla="*/ 1224 w 124"/>
                <a:gd name="T15" fmla="*/ 175 h 110"/>
                <a:gd name="T16" fmla="*/ 435 w 124"/>
                <a:gd name="T17" fmla="*/ 183 h 110"/>
                <a:gd name="T18" fmla="*/ 0 w 124"/>
                <a:gd name="T19" fmla="*/ 196 h 110"/>
                <a:gd name="T20" fmla="*/ 178 w 124"/>
                <a:gd name="T21" fmla="*/ 175 h 110"/>
                <a:gd name="T22" fmla="*/ 391 w 124"/>
                <a:gd name="T23" fmla="*/ 159 h 110"/>
                <a:gd name="T24" fmla="*/ 789 w 124"/>
                <a:gd name="T25" fmla="*/ 146 h 110"/>
                <a:gd name="T26" fmla="*/ 1224 w 124"/>
                <a:gd name="T27" fmla="*/ 136 h 110"/>
                <a:gd name="T28" fmla="*/ 1735 w 124"/>
                <a:gd name="T29" fmla="*/ 128 h 110"/>
                <a:gd name="T30" fmla="*/ 2240 w 124"/>
                <a:gd name="T31" fmla="*/ 127 h 110"/>
                <a:gd name="T32" fmla="*/ 2809 w 124"/>
                <a:gd name="T33" fmla="*/ 127 h 110"/>
                <a:gd name="T34" fmla="*/ 3453 w 124"/>
                <a:gd name="T35" fmla="*/ 133 h 110"/>
                <a:gd name="T36" fmla="*/ 3499 w 124"/>
                <a:gd name="T37" fmla="*/ 127 h 110"/>
                <a:gd name="T38" fmla="*/ 3359 w 124"/>
                <a:gd name="T39" fmla="*/ 101 h 110"/>
                <a:gd name="T40" fmla="*/ 3205 w 124"/>
                <a:gd name="T41" fmla="*/ 68 h 110"/>
                <a:gd name="T42" fmla="*/ 3147 w 124"/>
                <a:gd name="T43" fmla="*/ 53 h 110"/>
                <a:gd name="T44" fmla="*/ 3017 w 124"/>
                <a:gd name="T45" fmla="*/ 53 h 110"/>
                <a:gd name="T46" fmla="*/ 2902 w 124"/>
                <a:gd name="T47" fmla="*/ 51 h 110"/>
                <a:gd name="T48" fmla="*/ 2809 w 124"/>
                <a:gd name="T49" fmla="*/ 45 h 110"/>
                <a:gd name="T50" fmla="*/ 2758 w 124"/>
                <a:gd name="T51" fmla="*/ 39 h 110"/>
                <a:gd name="T52" fmla="*/ 2758 w 124"/>
                <a:gd name="T53" fmla="*/ 32 h 110"/>
                <a:gd name="T54" fmla="*/ 2809 w 124"/>
                <a:gd name="T55" fmla="*/ 27 h 110"/>
                <a:gd name="T56" fmla="*/ 3181 w 124"/>
                <a:gd name="T57" fmla="*/ 8 h 110"/>
                <a:gd name="T58" fmla="*/ 3714 w 124"/>
                <a:gd name="T59" fmla="*/ 0 h 110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168" name="Freeform 40"/>
            <p:cNvSpPr>
              <a:spLocks/>
            </p:cNvSpPr>
            <p:nvPr/>
          </p:nvSpPr>
          <p:spPr bwMode="ltGray">
            <a:xfrm rot="1584153">
              <a:off x="574" y="286"/>
              <a:ext cx="147" cy="160"/>
            </a:xfrm>
            <a:custGeom>
              <a:avLst/>
              <a:gdLst>
                <a:gd name="T0" fmla="*/ 0 w 109"/>
                <a:gd name="T1" fmla="*/ 0 h 156"/>
                <a:gd name="T2" fmla="*/ 240 w 109"/>
                <a:gd name="T3" fmla="*/ 1 h 156"/>
                <a:gd name="T4" fmla="*/ 856 w 109"/>
                <a:gd name="T5" fmla="*/ 5 h 156"/>
                <a:gd name="T6" fmla="*/ 1790 w 109"/>
                <a:gd name="T7" fmla="*/ 12 h 156"/>
                <a:gd name="T8" fmla="*/ 2829 w 109"/>
                <a:gd name="T9" fmla="*/ 37 h 156"/>
                <a:gd name="T10" fmla="*/ 3815 w 109"/>
                <a:gd name="T11" fmla="*/ 57 h 156"/>
                <a:gd name="T12" fmla="*/ 4680 w 109"/>
                <a:gd name="T13" fmla="*/ 97 h 156"/>
                <a:gd name="T14" fmla="*/ 5208 w 109"/>
                <a:gd name="T15" fmla="*/ 150 h 156"/>
                <a:gd name="T16" fmla="*/ 5312 w 109"/>
                <a:gd name="T17" fmla="*/ 216 h 156"/>
                <a:gd name="T18" fmla="*/ 5145 w 109"/>
                <a:gd name="T19" fmla="*/ 216 h 156"/>
                <a:gd name="T20" fmla="*/ 4862 w 109"/>
                <a:gd name="T21" fmla="*/ 216 h 156"/>
                <a:gd name="T22" fmla="*/ 4533 w 109"/>
                <a:gd name="T23" fmla="*/ 216 h 156"/>
                <a:gd name="T24" fmla="*/ 4235 w 109"/>
                <a:gd name="T25" fmla="*/ 213 h 156"/>
                <a:gd name="T26" fmla="*/ 3939 w 109"/>
                <a:gd name="T27" fmla="*/ 212 h 156"/>
                <a:gd name="T28" fmla="*/ 3609 w 109"/>
                <a:gd name="T29" fmla="*/ 208 h 156"/>
                <a:gd name="T30" fmla="*/ 3214 w 109"/>
                <a:gd name="T31" fmla="*/ 202 h 156"/>
                <a:gd name="T32" fmla="*/ 2829 w 109"/>
                <a:gd name="T33" fmla="*/ 194 h 156"/>
                <a:gd name="T34" fmla="*/ 2573 w 109"/>
                <a:gd name="T35" fmla="*/ 174 h 156"/>
                <a:gd name="T36" fmla="*/ 2573 w 109"/>
                <a:gd name="T37" fmla="*/ 154 h 156"/>
                <a:gd name="T38" fmla="*/ 2750 w 109"/>
                <a:gd name="T39" fmla="*/ 134 h 156"/>
                <a:gd name="T40" fmla="*/ 2913 w 109"/>
                <a:gd name="T41" fmla="*/ 110 h 156"/>
                <a:gd name="T42" fmla="*/ 2750 w 109"/>
                <a:gd name="T43" fmla="*/ 88 h 156"/>
                <a:gd name="T44" fmla="*/ 2359 w 109"/>
                <a:gd name="T45" fmla="*/ 56 h 156"/>
                <a:gd name="T46" fmla="*/ 1535 w 109"/>
                <a:gd name="T47" fmla="*/ 36 h 156"/>
                <a:gd name="T48" fmla="*/ 0 w 109"/>
                <a:gd name="T49" fmla="*/ 0 h 15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169" name="Freeform 41"/>
            <p:cNvSpPr>
              <a:spLocks/>
            </p:cNvSpPr>
            <p:nvPr/>
          </p:nvSpPr>
          <p:spPr bwMode="ltGray">
            <a:xfrm rot="1584153">
              <a:off x="236" y="721"/>
              <a:ext cx="62" cy="97"/>
            </a:xfrm>
            <a:custGeom>
              <a:avLst/>
              <a:gdLst>
                <a:gd name="T0" fmla="*/ 1530 w 46"/>
                <a:gd name="T1" fmla="*/ 0 h 94"/>
                <a:gd name="T2" fmla="*/ 970 w 46"/>
                <a:gd name="T3" fmla="*/ 55 h 94"/>
                <a:gd name="T4" fmla="*/ 720 w 46"/>
                <a:gd name="T5" fmla="*/ 92 h 94"/>
                <a:gd name="T6" fmla="*/ 534 w 46"/>
                <a:gd name="T7" fmla="*/ 120 h 94"/>
                <a:gd name="T8" fmla="*/ 0 w 46"/>
                <a:gd name="T9" fmla="*/ 140 h 94"/>
                <a:gd name="T10" fmla="*/ 586 w 46"/>
                <a:gd name="T11" fmla="*/ 132 h 94"/>
                <a:gd name="T12" fmla="*/ 1135 w 46"/>
                <a:gd name="T13" fmla="*/ 122 h 94"/>
                <a:gd name="T14" fmla="*/ 1537 w 46"/>
                <a:gd name="T15" fmla="*/ 103 h 94"/>
                <a:gd name="T16" fmla="*/ 1934 w 46"/>
                <a:gd name="T17" fmla="*/ 85 h 94"/>
                <a:gd name="T18" fmla="*/ 2202 w 46"/>
                <a:gd name="T19" fmla="*/ 67 h 94"/>
                <a:gd name="T20" fmla="*/ 2229 w 46"/>
                <a:gd name="T21" fmla="*/ 43 h 94"/>
                <a:gd name="T22" fmla="*/ 2062 w 46"/>
                <a:gd name="T23" fmla="*/ 15 h 94"/>
                <a:gd name="T24" fmla="*/ 1530 w 46"/>
                <a:gd name="T25" fmla="*/ 0 h 9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170" name="Freeform 42"/>
            <p:cNvSpPr>
              <a:spLocks/>
            </p:cNvSpPr>
            <p:nvPr/>
          </p:nvSpPr>
          <p:spPr bwMode="ltGray">
            <a:xfrm rot="1584153">
              <a:off x="585" y="466"/>
              <a:ext cx="72" cy="41"/>
            </a:xfrm>
            <a:custGeom>
              <a:avLst/>
              <a:gdLst>
                <a:gd name="T0" fmla="*/ 0 w 54"/>
                <a:gd name="T1" fmla="*/ 0 h 40"/>
                <a:gd name="T2" fmla="*/ 1 w 54"/>
                <a:gd name="T3" fmla="*/ 1 h 40"/>
                <a:gd name="T4" fmla="*/ 268 w 54"/>
                <a:gd name="T5" fmla="*/ 3 h 40"/>
                <a:gd name="T6" fmla="*/ 543 w 54"/>
                <a:gd name="T7" fmla="*/ 8 h 40"/>
                <a:gd name="T8" fmla="*/ 873 w 54"/>
                <a:gd name="T9" fmla="*/ 12 h 40"/>
                <a:gd name="T10" fmla="*/ 1231 w 54"/>
                <a:gd name="T11" fmla="*/ 15 h 40"/>
                <a:gd name="T12" fmla="*/ 1615 w 54"/>
                <a:gd name="T13" fmla="*/ 17 h 40"/>
                <a:gd name="T14" fmla="*/ 1919 w 54"/>
                <a:gd name="T15" fmla="*/ 18 h 40"/>
                <a:gd name="T16" fmla="*/ 2276 w 54"/>
                <a:gd name="T17" fmla="*/ 16 h 40"/>
                <a:gd name="T18" fmla="*/ 2247 w 54"/>
                <a:gd name="T19" fmla="*/ 38 h 40"/>
                <a:gd name="T20" fmla="*/ 2121 w 54"/>
                <a:gd name="T21" fmla="*/ 46 h 40"/>
                <a:gd name="T22" fmla="*/ 1868 w 54"/>
                <a:gd name="T23" fmla="*/ 51 h 40"/>
                <a:gd name="T24" fmla="*/ 1552 w 54"/>
                <a:gd name="T25" fmla="*/ 53 h 40"/>
                <a:gd name="T26" fmla="*/ 1164 w 54"/>
                <a:gd name="T27" fmla="*/ 52 h 40"/>
                <a:gd name="T28" fmla="*/ 788 w 54"/>
                <a:gd name="T29" fmla="*/ 45 h 40"/>
                <a:gd name="T30" fmla="*/ 407 w 54"/>
                <a:gd name="T31" fmla="*/ 33 h 40"/>
                <a:gd name="T32" fmla="*/ 0 w 54"/>
                <a:gd name="T33" fmla="*/ 0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171" name="Freeform 43"/>
            <p:cNvSpPr>
              <a:spLocks/>
            </p:cNvSpPr>
            <p:nvPr/>
          </p:nvSpPr>
          <p:spPr bwMode="ltGray">
            <a:xfrm>
              <a:off x="0" y="886"/>
              <a:ext cx="360" cy="650"/>
            </a:xfrm>
            <a:custGeom>
              <a:avLst/>
              <a:gdLst>
                <a:gd name="T0" fmla="*/ 264 w 360"/>
                <a:gd name="T1" fmla="*/ 0 h 650"/>
                <a:gd name="T2" fmla="*/ 269 w 360"/>
                <a:gd name="T3" fmla="*/ 9 h 650"/>
                <a:gd name="T4" fmla="*/ 277 w 360"/>
                <a:gd name="T5" fmla="*/ 22 h 650"/>
                <a:gd name="T6" fmla="*/ 286 w 360"/>
                <a:gd name="T7" fmla="*/ 39 h 650"/>
                <a:gd name="T8" fmla="*/ 297 w 360"/>
                <a:gd name="T9" fmla="*/ 58 h 650"/>
                <a:gd name="T10" fmla="*/ 309 w 360"/>
                <a:gd name="T11" fmla="*/ 83 h 650"/>
                <a:gd name="T12" fmla="*/ 319 w 360"/>
                <a:gd name="T13" fmla="*/ 108 h 650"/>
                <a:gd name="T14" fmla="*/ 329 w 360"/>
                <a:gd name="T15" fmla="*/ 136 h 650"/>
                <a:gd name="T16" fmla="*/ 333 w 360"/>
                <a:gd name="T17" fmla="*/ 163 h 650"/>
                <a:gd name="T18" fmla="*/ 336 w 360"/>
                <a:gd name="T19" fmla="*/ 193 h 650"/>
                <a:gd name="T20" fmla="*/ 332 w 360"/>
                <a:gd name="T21" fmla="*/ 223 h 650"/>
                <a:gd name="T22" fmla="*/ 323 w 360"/>
                <a:gd name="T23" fmla="*/ 255 h 650"/>
                <a:gd name="T24" fmla="*/ 310 w 360"/>
                <a:gd name="T25" fmla="*/ 285 h 650"/>
                <a:gd name="T26" fmla="*/ 287 w 360"/>
                <a:gd name="T27" fmla="*/ 315 h 650"/>
                <a:gd name="T28" fmla="*/ 257 w 360"/>
                <a:gd name="T29" fmla="*/ 343 h 650"/>
                <a:gd name="T30" fmla="*/ 218 w 360"/>
                <a:gd name="T31" fmla="*/ 370 h 650"/>
                <a:gd name="T32" fmla="*/ 167 w 360"/>
                <a:gd name="T33" fmla="*/ 396 h 650"/>
                <a:gd name="T34" fmla="*/ 111 w 360"/>
                <a:gd name="T35" fmla="*/ 425 h 650"/>
                <a:gd name="T36" fmla="*/ 69 w 360"/>
                <a:gd name="T37" fmla="*/ 457 h 650"/>
                <a:gd name="T38" fmla="*/ 35 w 360"/>
                <a:gd name="T39" fmla="*/ 490 h 650"/>
                <a:gd name="T40" fmla="*/ 12 w 360"/>
                <a:gd name="T41" fmla="*/ 526 h 650"/>
                <a:gd name="T42" fmla="*/ 0 w 360"/>
                <a:gd name="T43" fmla="*/ 553 h 650"/>
                <a:gd name="T44" fmla="*/ 0 w 360"/>
                <a:gd name="T45" fmla="*/ 650 h 650"/>
                <a:gd name="T46" fmla="*/ 6 w 360"/>
                <a:gd name="T47" fmla="*/ 628 h 650"/>
                <a:gd name="T48" fmla="*/ 19 w 360"/>
                <a:gd name="T49" fmla="*/ 594 h 650"/>
                <a:gd name="T50" fmla="*/ 43 w 360"/>
                <a:gd name="T51" fmla="*/ 551 h 650"/>
                <a:gd name="T52" fmla="*/ 76 w 360"/>
                <a:gd name="T53" fmla="*/ 503 h 650"/>
                <a:gd name="T54" fmla="*/ 125 w 360"/>
                <a:gd name="T55" fmla="*/ 454 h 650"/>
                <a:gd name="T56" fmla="*/ 190 w 360"/>
                <a:gd name="T57" fmla="*/ 408 h 650"/>
                <a:gd name="T58" fmla="*/ 275 w 360"/>
                <a:gd name="T59" fmla="*/ 365 h 650"/>
                <a:gd name="T60" fmla="*/ 308 w 360"/>
                <a:gd name="T61" fmla="*/ 342 h 650"/>
                <a:gd name="T62" fmla="*/ 335 w 360"/>
                <a:gd name="T63" fmla="*/ 305 h 650"/>
                <a:gd name="T64" fmla="*/ 352 w 360"/>
                <a:gd name="T65" fmla="*/ 255 h 650"/>
                <a:gd name="T66" fmla="*/ 360 w 360"/>
                <a:gd name="T67" fmla="*/ 201 h 650"/>
                <a:gd name="T68" fmla="*/ 356 w 360"/>
                <a:gd name="T69" fmla="*/ 144 h 650"/>
                <a:gd name="T70" fmla="*/ 341 w 360"/>
                <a:gd name="T71" fmla="*/ 88 h 650"/>
                <a:gd name="T72" fmla="*/ 311 w 360"/>
                <a:gd name="T73" fmla="*/ 39 h 650"/>
                <a:gd name="T74" fmla="*/ 264 w 360"/>
                <a:gd name="T75" fmla="*/ 0 h 65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360" h="650">
                  <a:moveTo>
                    <a:pt x="264" y="0"/>
                  </a:moveTo>
                  <a:lnTo>
                    <a:pt x="269" y="9"/>
                  </a:lnTo>
                  <a:lnTo>
                    <a:pt x="277" y="22"/>
                  </a:lnTo>
                  <a:lnTo>
                    <a:pt x="286" y="39"/>
                  </a:lnTo>
                  <a:lnTo>
                    <a:pt x="297" y="58"/>
                  </a:lnTo>
                  <a:lnTo>
                    <a:pt x="309" y="83"/>
                  </a:lnTo>
                  <a:lnTo>
                    <a:pt x="319" y="108"/>
                  </a:lnTo>
                  <a:lnTo>
                    <a:pt x="329" y="136"/>
                  </a:lnTo>
                  <a:lnTo>
                    <a:pt x="333" y="163"/>
                  </a:lnTo>
                  <a:lnTo>
                    <a:pt x="336" y="193"/>
                  </a:lnTo>
                  <a:lnTo>
                    <a:pt x="332" y="223"/>
                  </a:lnTo>
                  <a:lnTo>
                    <a:pt x="323" y="255"/>
                  </a:lnTo>
                  <a:lnTo>
                    <a:pt x="310" y="285"/>
                  </a:lnTo>
                  <a:lnTo>
                    <a:pt x="287" y="315"/>
                  </a:lnTo>
                  <a:lnTo>
                    <a:pt x="257" y="343"/>
                  </a:lnTo>
                  <a:lnTo>
                    <a:pt x="218" y="370"/>
                  </a:lnTo>
                  <a:lnTo>
                    <a:pt x="167" y="396"/>
                  </a:lnTo>
                  <a:lnTo>
                    <a:pt x="111" y="425"/>
                  </a:lnTo>
                  <a:lnTo>
                    <a:pt x="69" y="457"/>
                  </a:lnTo>
                  <a:lnTo>
                    <a:pt x="35" y="490"/>
                  </a:lnTo>
                  <a:lnTo>
                    <a:pt x="12" y="526"/>
                  </a:lnTo>
                  <a:lnTo>
                    <a:pt x="0" y="553"/>
                  </a:lnTo>
                  <a:lnTo>
                    <a:pt x="0" y="650"/>
                  </a:lnTo>
                  <a:lnTo>
                    <a:pt x="6" y="628"/>
                  </a:lnTo>
                  <a:lnTo>
                    <a:pt x="19" y="594"/>
                  </a:lnTo>
                  <a:lnTo>
                    <a:pt x="43" y="551"/>
                  </a:lnTo>
                  <a:lnTo>
                    <a:pt x="76" y="503"/>
                  </a:lnTo>
                  <a:lnTo>
                    <a:pt x="125" y="454"/>
                  </a:lnTo>
                  <a:lnTo>
                    <a:pt x="190" y="408"/>
                  </a:lnTo>
                  <a:lnTo>
                    <a:pt x="275" y="365"/>
                  </a:lnTo>
                  <a:lnTo>
                    <a:pt x="308" y="342"/>
                  </a:lnTo>
                  <a:lnTo>
                    <a:pt x="335" y="305"/>
                  </a:lnTo>
                  <a:lnTo>
                    <a:pt x="352" y="255"/>
                  </a:lnTo>
                  <a:lnTo>
                    <a:pt x="360" y="201"/>
                  </a:lnTo>
                  <a:lnTo>
                    <a:pt x="356" y="144"/>
                  </a:lnTo>
                  <a:lnTo>
                    <a:pt x="341" y="88"/>
                  </a:lnTo>
                  <a:lnTo>
                    <a:pt x="311" y="39"/>
                  </a:lnTo>
                  <a:lnTo>
                    <a:pt x="26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172" name="Freeform 44"/>
            <p:cNvSpPr>
              <a:spLocks/>
            </p:cNvSpPr>
            <p:nvPr/>
          </p:nvSpPr>
          <p:spPr bwMode="ltGray">
            <a:xfrm rot="1584153">
              <a:off x="56" y="84"/>
              <a:ext cx="804" cy="686"/>
            </a:xfrm>
            <a:custGeom>
              <a:avLst/>
              <a:gdLst>
                <a:gd name="T0" fmla="*/ 796 w 596"/>
                <a:gd name="T1" fmla="*/ 542 h 666"/>
                <a:gd name="T2" fmla="*/ 295 w 596"/>
                <a:gd name="T3" fmla="*/ 502 h 666"/>
                <a:gd name="T4" fmla="*/ 0 w 596"/>
                <a:gd name="T5" fmla="*/ 424 h 666"/>
                <a:gd name="T6" fmla="*/ 178 w 596"/>
                <a:gd name="T7" fmla="*/ 327 h 666"/>
                <a:gd name="T8" fmla="*/ 1240 w 596"/>
                <a:gd name="T9" fmla="*/ 222 h 666"/>
                <a:gd name="T10" fmla="*/ 3370 w 596"/>
                <a:gd name="T11" fmla="*/ 125 h 666"/>
                <a:gd name="T12" fmla="*/ 6965 w 596"/>
                <a:gd name="T13" fmla="*/ 44 h 666"/>
                <a:gd name="T14" fmla="*/ 12087 w 596"/>
                <a:gd name="T15" fmla="*/ 2 h 666"/>
                <a:gd name="T16" fmla="*/ 18638 w 596"/>
                <a:gd name="T17" fmla="*/ 9 h 666"/>
                <a:gd name="T18" fmla="*/ 23711 w 596"/>
                <a:gd name="T19" fmla="*/ 99 h 666"/>
                <a:gd name="T20" fmla="*/ 27140 w 596"/>
                <a:gd name="T21" fmla="*/ 242 h 666"/>
                <a:gd name="T22" fmla="*/ 28940 w 596"/>
                <a:gd name="T23" fmla="*/ 419 h 666"/>
                <a:gd name="T24" fmla="*/ 29163 w 596"/>
                <a:gd name="T25" fmla="*/ 602 h 666"/>
                <a:gd name="T26" fmla="*/ 27751 w 596"/>
                <a:gd name="T27" fmla="*/ 771 h 666"/>
                <a:gd name="T28" fmla="*/ 24832 w 596"/>
                <a:gd name="T29" fmla="*/ 903 h 666"/>
                <a:gd name="T30" fmla="*/ 20429 w 596"/>
                <a:gd name="T31" fmla="*/ 975 h 666"/>
                <a:gd name="T32" fmla="*/ 19063 w 596"/>
                <a:gd name="T33" fmla="*/ 968 h 666"/>
                <a:gd name="T34" fmla="*/ 21618 w 596"/>
                <a:gd name="T35" fmla="*/ 908 h 666"/>
                <a:gd name="T36" fmla="*/ 23606 w 596"/>
                <a:gd name="T37" fmla="*/ 798 h 666"/>
                <a:gd name="T38" fmla="*/ 24973 w 596"/>
                <a:gd name="T39" fmla="*/ 666 h 666"/>
                <a:gd name="T40" fmla="*/ 25458 w 596"/>
                <a:gd name="T41" fmla="*/ 522 h 666"/>
                <a:gd name="T42" fmla="*/ 25165 w 596"/>
                <a:gd name="T43" fmla="*/ 379 h 666"/>
                <a:gd name="T44" fmla="*/ 23742 w 596"/>
                <a:gd name="T45" fmla="*/ 255 h 666"/>
                <a:gd name="T46" fmla="*/ 21210 w 596"/>
                <a:gd name="T47" fmla="*/ 165 h 666"/>
                <a:gd name="T48" fmla="*/ 16718 w 596"/>
                <a:gd name="T49" fmla="*/ 109 h 666"/>
                <a:gd name="T50" fmla="*/ 12057 w 596"/>
                <a:gd name="T51" fmla="*/ 88 h 666"/>
                <a:gd name="T52" fmla="*/ 8532 w 596"/>
                <a:gd name="T53" fmla="*/ 103 h 666"/>
                <a:gd name="T54" fmla="*/ 5938 w 596"/>
                <a:gd name="T55" fmla="*/ 147 h 666"/>
                <a:gd name="T56" fmla="*/ 4108 w 596"/>
                <a:gd name="T57" fmla="*/ 218 h 666"/>
                <a:gd name="T58" fmla="*/ 2796 w 596"/>
                <a:gd name="T59" fmla="*/ 303 h 666"/>
                <a:gd name="T60" fmla="*/ 1955 w 596"/>
                <a:gd name="T61" fmla="*/ 399 h 666"/>
                <a:gd name="T62" fmla="*/ 1373 w 596"/>
                <a:gd name="T63" fmla="*/ 496 h 66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596" h="666">
                  <a:moveTo>
                    <a:pt x="22" y="372"/>
                  </a:moveTo>
                  <a:lnTo>
                    <a:pt x="16" y="370"/>
                  </a:lnTo>
                  <a:lnTo>
                    <a:pt x="10" y="360"/>
                  </a:lnTo>
                  <a:lnTo>
                    <a:pt x="6" y="341"/>
                  </a:lnTo>
                  <a:lnTo>
                    <a:pt x="1" y="318"/>
                  </a:lnTo>
                  <a:lnTo>
                    <a:pt x="0" y="289"/>
                  </a:lnTo>
                  <a:lnTo>
                    <a:pt x="0" y="257"/>
                  </a:lnTo>
                  <a:lnTo>
                    <a:pt x="4" y="222"/>
                  </a:lnTo>
                  <a:lnTo>
                    <a:pt x="13" y="187"/>
                  </a:lnTo>
                  <a:lnTo>
                    <a:pt x="25" y="151"/>
                  </a:lnTo>
                  <a:lnTo>
                    <a:pt x="45" y="116"/>
                  </a:lnTo>
                  <a:lnTo>
                    <a:pt x="69" y="84"/>
                  </a:lnTo>
                  <a:lnTo>
                    <a:pt x="101" y="55"/>
                  </a:lnTo>
                  <a:lnTo>
                    <a:pt x="142" y="31"/>
                  </a:lnTo>
                  <a:lnTo>
                    <a:pt x="190" y="13"/>
                  </a:lnTo>
                  <a:lnTo>
                    <a:pt x="247" y="2"/>
                  </a:lnTo>
                  <a:lnTo>
                    <a:pt x="314" y="0"/>
                  </a:lnTo>
                  <a:lnTo>
                    <a:pt x="380" y="9"/>
                  </a:lnTo>
                  <a:lnTo>
                    <a:pt x="436" y="33"/>
                  </a:lnTo>
                  <a:lnTo>
                    <a:pt x="484" y="68"/>
                  </a:lnTo>
                  <a:lnTo>
                    <a:pt x="524" y="113"/>
                  </a:lnTo>
                  <a:lnTo>
                    <a:pt x="554" y="165"/>
                  </a:lnTo>
                  <a:lnTo>
                    <a:pt x="577" y="222"/>
                  </a:lnTo>
                  <a:lnTo>
                    <a:pt x="591" y="284"/>
                  </a:lnTo>
                  <a:lnTo>
                    <a:pt x="596" y="347"/>
                  </a:lnTo>
                  <a:lnTo>
                    <a:pt x="595" y="409"/>
                  </a:lnTo>
                  <a:lnTo>
                    <a:pt x="585" y="469"/>
                  </a:lnTo>
                  <a:lnTo>
                    <a:pt x="566" y="525"/>
                  </a:lnTo>
                  <a:lnTo>
                    <a:pt x="540" y="574"/>
                  </a:lnTo>
                  <a:lnTo>
                    <a:pt x="507" y="615"/>
                  </a:lnTo>
                  <a:lnTo>
                    <a:pt x="465" y="645"/>
                  </a:lnTo>
                  <a:lnTo>
                    <a:pt x="417" y="663"/>
                  </a:lnTo>
                  <a:lnTo>
                    <a:pt x="360" y="666"/>
                  </a:lnTo>
                  <a:lnTo>
                    <a:pt x="389" y="659"/>
                  </a:lnTo>
                  <a:lnTo>
                    <a:pt x="417" y="642"/>
                  </a:lnTo>
                  <a:lnTo>
                    <a:pt x="441" y="617"/>
                  </a:lnTo>
                  <a:lnTo>
                    <a:pt x="463" y="583"/>
                  </a:lnTo>
                  <a:lnTo>
                    <a:pt x="482" y="544"/>
                  </a:lnTo>
                  <a:lnTo>
                    <a:pt x="497" y="501"/>
                  </a:lnTo>
                  <a:lnTo>
                    <a:pt x="509" y="454"/>
                  </a:lnTo>
                  <a:lnTo>
                    <a:pt x="517" y="404"/>
                  </a:lnTo>
                  <a:lnTo>
                    <a:pt x="520" y="355"/>
                  </a:lnTo>
                  <a:lnTo>
                    <a:pt x="519" y="305"/>
                  </a:lnTo>
                  <a:lnTo>
                    <a:pt x="514" y="258"/>
                  </a:lnTo>
                  <a:lnTo>
                    <a:pt x="502" y="213"/>
                  </a:lnTo>
                  <a:lnTo>
                    <a:pt x="485" y="174"/>
                  </a:lnTo>
                  <a:lnTo>
                    <a:pt x="462" y="139"/>
                  </a:lnTo>
                  <a:lnTo>
                    <a:pt x="433" y="112"/>
                  </a:lnTo>
                  <a:lnTo>
                    <a:pt x="397" y="93"/>
                  </a:lnTo>
                  <a:lnTo>
                    <a:pt x="341" y="75"/>
                  </a:lnTo>
                  <a:lnTo>
                    <a:pt x="290" y="65"/>
                  </a:lnTo>
                  <a:lnTo>
                    <a:pt x="246" y="61"/>
                  </a:lnTo>
                  <a:lnTo>
                    <a:pt x="207" y="63"/>
                  </a:lnTo>
                  <a:lnTo>
                    <a:pt x="174" y="71"/>
                  </a:lnTo>
                  <a:lnTo>
                    <a:pt x="146" y="84"/>
                  </a:lnTo>
                  <a:lnTo>
                    <a:pt x="121" y="101"/>
                  </a:lnTo>
                  <a:lnTo>
                    <a:pt x="101" y="123"/>
                  </a:lnTo>
                  <a:lnTo>
                    <a:pt x="84" y="149"/>
                  </a:lnTo>
                  <a:lnTo>
                    <a:pt x="69" y="176"/>
                  </a:lnTo>
                  <a:lnTo>
                    <a:pt x="57" y="206"/>
                  </a:lnTo>
                  <a:lnTo>
                    <a:pt x="48" y="239"/>
                  </a:lnTo>
                  <a:lnTo>
                    <a:pt x="40" y="272"/>
                  </a:lnTo>
                  <a:lnTo>
                    <a:pt x="33" y="305"/>
                  </a:lnTo>
                  <a:lnTo>
                    <a:pt x="28" y="339"/>
                  </a:lnTo>
                  <a:lnTo>
                    <a:pt x="22" y="37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30765" name="Rectangle 45"/>
          <p:cNvSpPr>
            <a:spLocks noGrp="1" noChangeArrowheads="1"/>
          </p:cNvSpPr>
          <p:nvPr>
            <p:ph type="title"/>
          </p:nvPr>
        </p:nvSpPr>
        <p:spPr bwMode="auto">
          <a:xfrm>
            <a:off x="442914" y="77391"/>
            <a:ext cx="8243887" cy="98583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148" name="Rectangle 4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0"/>
            <a:ext cx="8229600" cy="3342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30767" name="Rectangle 4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2729"/>
            <a:ext cx="2133600" cy="3429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50" b="0">
                <a:solidFill>
                  <a:srgbClr val="006699"/>
                </a:solidFill>
                <a:latin typeface="Verdana" panose="020B0604030504040204" pitchFamily="34" charset="0"/>
                <a:cs typeface="+mn-cs"/>
              </a:defRPr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30768" name="Rectangle 4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6300"/>
            <a:ext cx="2895600" cy="3429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50" b="0">
                <a:solidFill>
                  <a:srgbClr val="006699"/>
                </a:solidFill>
                <a:latin typeface="Verdana" panose="020B0604030504040204" pitchFamily="34" charset="0"/>
                <a:cs typeface="+mn-cs"/>
              </a:defRPr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30769" name="Rectangle 4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2729"/>
            <a:ext cx="2133600" cy="3429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50" b="0">
                <a:solidFill>
                  <a:srgbClr val="006699"/>
                </a:solidFill>
                <a:latin typeface="Verdana" panose="020B0604030504040204" pitchFamily="34" charset="0"/>
              </a:defRPr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D18D945C-B3AE-4879-A4F0-96D9921625E0}" type="slidenum">
              <a:rPr lang="en-US" altLang="en-US" smtClean="0">
                <a:cs typeface="Arial" panose="020B0604020202020204" pitchFamily="34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0626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5pPr>
      <a:lvl6pPr marL="342900" algn="ctr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6pPr>
      <a:lvl7pPr marL="685800" algn="ctr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7pPr>
      <a:lvl8pPr marL="1028700" algn="ctr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8pPr>
      <a:lvl9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+mn-lt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8" name="Group 2"/>
          <p:cNvGrpSpPr>
            <a:grpSpLocks/>
          </p:cNvGrpSpPr>
          <p:nvPr/>
        </p:nvGrpSpPr>
        <p:grpSpPr bwMode="auto">
          <a:xfrm>
            <a:off x="-7938" y="0"/>
            <a:ext cx="2833688" cy="5142310"/>
            <a:chOff x="-5" y="0"/>
            <a:chExt cx="1785" cy="4319"/>
          </a:xfrm>
        </p:grpSpPr>
        <p:sp>
          <p:nvSpPr>
            <p:cNvPr id="9224" name="Freeform 3"/>
            <p:cNvSpPr>
              <a:spLocks/>
            </p:cNvSpPr>
            <p:nvPr/>
          </p:nvSpPr>
          <p:spPr bwMode="ltGray">
            <a:xfrm>
              <a:off x="-5" y="3262"/>
              <a:ext cx="472" cy="802"/>
            </a:xfrm>
            <a:custGeom>
              <a:avLst/>
              <a:gdLst>
                <a:gd name="T0" fmla="*/ 5 w 472"/>
                <a:gd name="T1" fmla="*/ 32 h 802"/>
                <a:gd name="T2" fmla="*/ 189 w 472"/>
                <a:gd name="T3" fmla="*/ 26 h 802"/>
                <a:gd name="T4" fmla="*/ 309 w 472"/>
                <a:gd name="T5" fmla="*/ 66 h 802"/>
                <a:gd name="T6" fmla="*/ 357 w 472"/>
                <a:gd name="T7" fmla="*/ 98 h 802"/>
                <a:gd name="T8" fmla="*/ 413 w 472"/>
                <a:gd name="T9" fmla="*/ 162 h 802"/>
                <a:gd name="T10" fmla="*/ 437 w 472"/>
                <a:gd name="T11" fmla="*/ 250 h 802"/>
                <a:gd name="T12" fmla="*/ 397 w 472"/>
                <a:gd name="T13" fmla="*/ 530 h 802"/>
                <a:gd name="T14" fmla="*/ 341 w 472"/>
                <a:gd name="T15" fmla="*/ 634 h 802"/>
                <a:gd name="T16" fmla="*/ 173 w 472"/>
                <a:gd name="T17" fmla="*/ 714 h 802"/>
                <a:gd name="T18" fmla="*/ 77 w 472"/>
                <a:gd name="T19" fmla="*/ 730 h 802"/>
                <a:gd name="T20" fmla="*/ 69 w 472"/>
                <a:gd name="T21" fmla="*/ 802 h 802"/>
                <a:gd name="T22" fmla="*/ 7 w 472"/>
                <a:gd name="T23" fmla="*/ 788 h 802"/>
                <a:gd name="T24" fmla="*/ 5 w 472"/>
                <a:gd name="T25" fmla="*/ 751 h 802"/>
                <a:gd name="T26" fmla="*/ 37 w 472"/>
                <a:gd name="T27" fmla="*/ 722 h 802"/>
                <a:gd name="T28" fmla="*/ 5 w 472"/>
                <a:gd name="T29" fmla="*/ 670 h 802"/>
                <a:gd name="T30" fmla="*/ 5 w 472"/>
                <a:gd name="T31" fmla="*/ 32 h 80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472" h="802">
                  <a:moveTo>
                    <a:pt x="5" y="32"/>
                  </a:moveTo>
                  <a:cubicBezTo>
                    <a:pt x="101" y="0"/>
                    <a:pt x="20" y="17"/>
                    <a:pt x="189" y="26"/>
                  </a:cubicBezTo>
                  <a:cubicBezTo>
                    <a:pt x="221" y="37"/>
                    <a:pt x="280" y="47"/>
                    <a:pt x="309" y="66"/>
                  </a:cubicBezTo>
                  <a:cubicBezTo>
                    <a:pt x="325" y="77"/>
                    <a:pt x="357" y="98"/>
                    <a:pt x="357" y="98"/>
                  </a:cubicBezTo>
                  <a:cubicBezTo>
                    <a:pt x="394" y="154"/>
                    <a:pt x="373" y="135"/>
                    <a:pt x="413" y="162"/>
                  </a:cubicBezTo>
                  <a:cubicBezTo>
                    <a:pt x="433" y="223"/>
                    <a:pt x="426" y="193"/>
                    <a:pt x="437" y="250"/>
                  </a:cubicBezTo>
                  <a:cubicBezTo>
                    <a:pt x="433" y="370"/>
                    <a:pt x="472" y="455"/>
                    <a:pt x="397" y="530"/>
                  </a:cubicBezTo>
                  <a:cubicBezTo>
                    <a:pt x="385" y="567"/>
                    <a:pt x="368" y="607"/>
                    <a:pt x="341" y="634"/>
                  </a:cubicBezTo>
                  <a:cubicBezTo>
                    <a:pt x="319" y="701"/>
                    <a:pt x="233" y="707"/>
                    <a:pt x="173" y="714"/>
                  </a:cubicBezTo>
                  <a:cubicBezTo>
                    <a:pt x="142" y="724"/>
                    <a:pt x="100" y="707"/>
                    <a:pt x="77" y="730"/>
                  </a:cubicBezTo>
                  <a:cubicBezTo>
                    <a:pt x="60" y="747"/>
                    <a:pt x="72" y="778"/>
                    <a:pt x="69" y="802"/>
                  </a:cubicBezTo>
                  <a:cubicBezTo>
                    <a:pt x="53" y="799"/>
                    <a:pt x="23" y="792"/>
                    <a:pt x="7" y="788"/>
                  </a:cubicBezTo>
                  <a:cubicBezTo>
                    <a:pt x="5" y="788"/>
                    <a:pt x="0" y="762"/>
                    <a:pt x="5" y="751"/>
                  </a:cubicBezTo>
                  <a:cubicBezTo>
                    <a:pt x="10" y="740"/>
                    <a:pt x="37" y="735"/>
                    <a:pt x="37" y="722"/>
                  </a:cubicBezTo>
                  <a:cubicBezTo>
                    <a:pt x="26" y="682"/>
                    <a:pt x="22" y="685"/>
                    <a:pt x="5" y="670"/>
                  </a:cubicBezTo>
                  <a:cubicBezTo>
                    <a:pt x="5" y="541"/>
                    <a:pt x="5" y="233"/>
                    <a:pt x="5" y="32"/>
                  </a:cubicBezTo>
                  <a:close/>
                </a:path>
              </a:pathLst>
            </a:custGeom>
            <a:solidFill>
              <a:schemeClr val="folHlink">
                <a:alpha val="50195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grpSp>
          <p:nvGrpSpPr>
            <p:cNvPr id="9225" name="Group 4"/>
            <p:cNvGrpSpPr>
              <a:grpSpLocks/>
            </p:cNvGrpSpPr>
            <p:nvPr/>
          </p:nvGrpSpPr>
          <p:grpSpPr bwMode="auto">
            <a:xfrm rot="14964908" flipH="1">
              <a:off x="104" y="2441"/>
              <a:ext cx="452" cy="444"/>
              <a:chOff x="1727" y="866"/>
              <a:chExt cx="129" cy="157"/>
            </a:xfrm>
          </p:grpSpPr>
          <p:sp>
            <p:nvSpPr>
              <p:cNvPr id="9263" name="Freeform 5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0 w 83"/>
                  <a:gd name="T1" fmla="*/ 1 h 117"/>
                  <a:gd name="T2" fmla="*/ 0 w 83"/>
                  <a:gd name="T3" fmla="*/ 0 h 117"/>
                  <a:gd name="T4" fmla="*/ 0 w 83"/>
                  <a:gd name="T5" fmla="*/ 1 h 117"/>
                  <a:gd name="T6" fmla="*/ 0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9264" name="Freeform 6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 h 98"/>
                  <a:gd name="T2" fmla="*/ 1 w 140"/>
                  <a:gd name="T3" fmla="*/ 0 h 98"/>
                  <a:gd name="T4" fmla="*/ 1 w 140"/>
                  <a:gd name="T5" fmla="*/ 1 h 98"/>
                  <a:gd name="T6" fmla="*/ 0 w 140"/>
                  <a:gd name="T7" fmla="*/ 1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9265" name="Freeform 7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 w 145"/>
                  <a:gd name="T3" fmla="*/ 0 h 49"/>
                  <a:gd name="T4" fmla="*/ 1 w 145"/>
                  <a:gd name="T5" fmla="*/ 1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9226" name="Freeform 8"/>
            <p:cNvSpPr>
              <a:spLocks/>
            </p:cNvSpPr>
            <p:nvPr/>
          </p:nvSpPr>
          <p:spPr bwMode="ltGray">
            <a:xfrm>
              <a:off x="90" y="1736"/>
              <a:ext cx="710" cy="768"/>
            </a:xfrm>
            <a:custGeom>
              <a:avLst/>
              <a:gdLst>
                <a:gd name="T0" fmla="*/ 14 w 710"/>
                <a:gd name="T1" fmla="*/ 416 h 768"/>
                <a:gd name="T2" fmla="*/ 14 w 710"/>
                <a:gd name="T3" fmla="*/ 272 h 768"/>
                <a:gd name="T4" fmla="*/ 102 w 710"/>
                <a:gd name="T5" fmla="*/ 144 h 768"/>
                <a:gd name="T6" fmla="*/ 150 w 710"/>
                <a:gd name="T7" fmla="*/ 96 h 768"/>
                <a:gd name="T8" fmla="*/ 198 w 710"/>
                <a:gd name="T9" fmla="*/ 64 h 768"/>
                <a:gd name="T10" fmla="*/ 350 w 710"/>
                <a:gd name="T11" fmla="*/ 0 h 768"/>
                <a:gd name="T12" fmla="*/ 534 w 710"/>
                <a:gd name="T13" fmla="*/ 8 h 768"/>
                <a:gd name="T14" fmla="*/ 662 w 710"/>
                <a:gd name="T15" fmla="*/ 96 h 768"/>
                <a:gd name="T16" fmla="*/ 710 w 710"/>
                <a:gd name="T17" fmla="*/ 200 h 768"/>
                <a:gd name="T18" fmla="*/ 702 w 710"/>
                <a:gd name="T19" fmla="*/ 400 h 768"/>
                <a:gd name="T20" fmla="*/ 678 w 710"/>
                <a:gd name="T21" fmla="*/ 448 h 768"/>
                <a:gd name="T22" fmla="*/ 550 w 710"/>
                <a:gd name="T23" fmla="*/ 632 h 768"/>
                <a:gd name="T24" fmla="*/ 518 w 710"/>
                <a:gd name="T25" fmla="*/ 656 h 768"/>
                <a:gd name="T26" fmla="*/ 470 w 710"/>
                <a:gd name="T27" fmla="*/ 664 h 768"/>
                <a:gd name="T28" fmla="*/ 518 w 710"/>
                <a:gd name="T29" fmla="*/ 680 h 768"/>
                <a:gd name="T30" fmla="*/ 566 w 710"/>
                <a:gd name="T31" fmla="*/ 696 h 768"/>
                <a:gd name="T32" fmla="*/ 574 w 710"/>
                <a:gd name="T33" fmla="*/ 720 h 768"/>
                <a:gd name="T34" fmla="*/ 526 w 710"/>
                <a:gd name="T35" fmla="*/ 736 h 768"/>
                <a:gd name="T36" fmla="*/ 502 w 710"/>
                <a:gd name="T37" fmla="*/ 752 h 768"/>
                <a:gd name="T38" fmla="*/ 454 w 710"/>
                <a:gd name="T39" fmla="*/ 768 h 768"/>
                <a:gd name="T40" fmla="*/ 438 w 710"/>
                <a:gd name="T41" fmla="*/ 712 h 768"/>
                <a:gd name="T42" fmla="*/ 246 w 710"/>
                <a:gd name="T43" fmla="*/ 688 h 768"/>
                <a:gd name="T44" fmla="*/ 134 w 710"/>
                <a:gd name="T45" fmla="*/ 648 h 768"/>
                <a:gd name="T46" fmla="*/ 110 w 710"/>
                <a:gd name="T47" fmla="*/ 624 h 768"/>
                <a:gd name="T48" fmla="*/ 78 w 710"/>
                <a:gd name="T49" fmla="*/ 576 h 768"/>
                <a:gd name="T50" fmla="*/ 54 w 710"/>
                <a:gd name="T51" fmla="*/ 464 h 768"/>
                <a:gd name="T52" fmla="*/ 30 w 710"/>
                <a:gd name="T53" fmla="*/ 408 h 768"/>
                <a:gd name="T54" fmla="*/ 22 w 710"/>
                <a:gd name="T55" fmla="*/ 384 h 768"/>
                <a:gd name="T56" fmla="*/ 14 w 710"/>
                <a:gd name="T57" fmla="*/ 416 h 76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710" h="768">
                  <a:moveTo>
                    <a:pt x="14" y="416"/>
                  </a:moveTo>
                  <a:cubicBezTo>
                    <a:pt x="6" y="353"/>
                    <a:pt x="0" y="339"/>
                    <a:pt x="14" y="272"/>
                  </a:cubicBezTo>
                  <a:cubicBezTo>
                    <a:pt x="24" y="227"/>
                    <a:pt x="72" y="178"/>
                    <a:pt x="102" y="144"/>
                  </a:cubicBezTo>
                  <a:cubicBezTo>
                    <a:pt x="117" y="127"/>
                    <a:pt x="134" y="112"/>
                    <a:pt x="150" y="96"/>
                  </a:cubicBezTo>
                  <a:cubicBezTo>
                    <a:pt x="164" y="82"/>
                    <a:pt x="198" y="64"/>
                    <a:pt x="198" y="64"/>
                  </a:cubicBezTo>
                  <a:cubicBezTo>
                    <a:pt x="231" y="14"/>
                    <a:pt x="294" y="7"/>
                    <a:pt x="350" y="0"/>
                  </a:cubicBezTo>
                  <a:cubicBezTo>
                    <a:pt x="411" y="3"/>
                    <a:pt x="473" y="1"/>
                    <a:pt x="534" y="8"/>
                  </a:cubicBezTo>
                  <a:cubicBezTo>
                    <a:pt x="582" y="13"/>
                    <a:pt x="624" y="71"/>
                    <a:pt x="662" y="96"/>
                  </a:cubicBezTo>
                  <a:cubicBezTo>
                    <a:pt x="691" y="140"/>
                    <a:pt x="698" y="151"/>
                    <a:pt x="710" y="200"/>
                  </a:cubicBezTo>
                  <a:cubicBezTo>
                    <a:pt x="707" y="267"/>
                    <a:pt x="707" y="333"/>
                    <a:pt x="702" y="400"/>
                  </a:cubicBezTo>
                  <a:cubicBezTo>
                    <a:pt x="700" y="423"/>
                    <a:pt x="688" y="428"/>
                    <a:pt x="678" y="448"/>
                  </a:cubicBezTo>
                  <a:cubicBezTo>
                    <a:pt x="646" y="512"/>
                    <a:pt x="626" y="607"/>
                    <a:pt x="550" y="632"/>
                  </a:cubicBezTo>
                  <a:cubicBezTo>
                    <a:pt x="539" y="640"/>
                    <a:pt x="530" y="651"/>
                    <a:pt x="518" y="656"/>
                  </a:cubicBezTo>
                  <a:cubicBezTo>
                    <a:pt x="503" y="662"/>
                    <a:pt x="470" y="648"/>
                    <a:pt x="470" y="664"/>
                  </a:cubicBezTo>
                  <a:cubicBezTo>
                    <a:pt x="470" y="681"/>
                    <a:pt x="502" y="675"/>
                    <a:pt x="518" y="680"/>
                  </a:cubicBezTo>
                  <a:cubicBezTo>
                    <a:pt x="534" y="685"/>
                    <a:pt x="566" y="696"/>
                    <a:pt x="566" y="696"/>
                  </a:cubicBezTo>
                  <a:cubicBezTo>
                    <a:pt x="569" y="704"/>
                    <a:pt x="580" y="714"/>
                    <a:pt x="574" y="720"/>
                  </a:cubicBezTo>
                  <a:cubicBezTo>
                    <a:pt x="562" y="732"/>
                    <a:pt x="542" y="731"/>
                    <a:pt x="526" y="736"/>
                  </a:cubicBezTo>
                  <a:cubicBezTo>
                    <a:pt x="517" y="739"/>
                    <a:pt x="511" y="748"/>
                    <a:pt x="502" y="752"/>
                  </a:cubicBezTo>
                  <a:cubicBezTo>
                    <a:pt x="487" y="759"/>
                    <a:pt x="454" y="768"/>
                    <a:pt x="454" y="768"/>
                  </a:cubicBezTo>
                  <a:cubicBezTo>
                    <a:pt x="448" y="750"/>
                    <a:pt x="453" y="725"/>
                    <a:pt x="438" y="712"/>
                  </a:cubicBezTo>
                  <a:cubicBezTo>
                    <a:pt x="407" y="685"/>
                    <a:pt x="256" y="689"/>
                    <a:pt x="246" y="688"/>
                  </a:cubicBezTo>
                  <a:cubicBezTo>
                    <a:pt x="207" y="680"/>
                    <a:pt x="166" y="674"/>
                    <a:pt x="134" y="648"/>
                  </a:cubicBezTo>
                  <a:cubicBezTo>
                    <a:pt x="125" y="641"/>
                    <a:pt x="117" y="633"/>
                    <a:pt x="110" y="624"/>
                  </a:cubicBezTo>
                  <a:cubicBezTo>
                    <a:pt x="98" y="609"/>
                    <a:pt x="78" y="576"/>
                    <a:pt x="78" y="576"/>
                  </a:cubicBezTo>
                  <a:cubicBezTo>
                    <a:pt x="66" y="506"/>
                    <a:pt x="74" y="544"/>
                    <a:pt x="54" y="464"/>
                  </a:cubicBezTo>
                  <a:cubicBezTo>
                    <a:pt x="37" y="397"/>
                    <a:pt x="58" y="463"/>
                    <a:pt x="30" y="408"/>
                  </a:cubicBezTo>
                  <a:cubicBezTo>
                    <a:pt x="26" y="400"/>
                    <a:pt x="30" y="380"/>
                    <a:pt x="22" y="384"/>
                  </a:cubicBezTo>
                  <a:cubicBezTo>
                    <a:pt x="12" y="389"/>
                    <a:pt x="17" y="405"/>
                    <a:pt x="14" y="416"/>
                  </a:cubicBezTo>
                  <a:close/>
                </a:path>
              </a:pathLst>
            </a:custGeom>
            <a:solidFill>
              <a:schemeClr val="accent2">
                <a:alpha val="50195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grpSp>
          <p:nvGrpSpPr>
            <p:cNvPr id="9227" name="Group 9"/>
            <p:cNvGrpSpPr>
              <a:grpSpLocks/>
            </p:cNvGrpSpPr>
            <p:nvPr/>
          </p:nvGrpSpPr>
          <p:grpSpPr bwMode="auto">
            <a:xfrm rot="416244">
              <a:off x="9" y="1746"/>
              <a:ext cx="1771" cy="1741"/>
              <a:chOff x="41" y="2787"/>
              <a:chExt cx="902" cy="833"/>
            </a:xfrm>
          </p:grpSpPr>
          <p:sp>
            <p:nvSpPr>
              <p:cNvPr id="9254" name="Freeform 10"/>
              <p:cNvSpPr>
                <a:spLocks/>
              </p:cNvSpPr>
              <p:nvPr userDrawn="1"/>
            </p:nvSpPr>
            <p:spPr bwMode="ltGray">
              <a:xfrm rot="373331" flipH="1">
                <a:off x="125" y="2787"/>
                <a:ext cx="313" cy="303"/>
              </a:xfrm>
              <a:custGeom>
                <a:avLst/>
                <a:gdLst>
                  <a:gd name="T0" fmla="*/ 5367 w 217"/>
                  <a:gd name="T1" fmla="*/ 24656 h 210"/>
                  <a:gd name="T2" fmla="*/ 4288 w 217"/>
                  <a:gd name="T3" fmla="*/ 23312 h 210"/>
                  <a:gd name="T4" fmla="*/ 3080 w 217"/>
                  <a:gd name="T5" fmla="*/ 21285 h 210"/>
                  <a:gd name="T6" fmla="*/ 1789 w 217"/>
                  <a:gd name="T7" fmla="*/ 18614 h 210"/>
                  <a:gd name="T8" fmla="*/ 550 w 217"/>
                  <a:gd name="T9" fmla="*/ 15832 h 210"/>
                  <a:gd name="T10" fmla="*/ 0 w 217"/>
                  <a:gd name="T11" fmla="*/ 12811 h 210"/>
                  <a:gd name="T12" fmla="*/ 1 w 217"/>
                  <a:gd name="T13" fmla="*/ 9591 h 210"/>
                  <a:gd name="T14" fmla="*/ 1057 w 217"/>
                  <a:gd name="T15" fmla="*/ 6647 h 210"/>
                  <a:gd name="T16" fmla="*/ 3173 w 217"/>
                  <a:gd name="T17" fmla="*/ 4170 h 210"/>
                  <a:gd name="T18" fmla="*/ 5292 w 217"/>
                  <a:gd name="T19" fmla="*/ 2584 h 210"/>
                  <a:gd name="T20" fmla="*/ 7026 w 217"/>
                  <a:gd name="T21" fmla="*/ 1410 h 210"/>
                  <a:gd name="T22" fmla="*/ 8426 w 217"/>
                  <a:gd name="T23" fmla="*/ 794 h 210"/>
                  <a:gd name="T24" fmla="*/ 9523 w 217"/>
                  <a:gd name="T25" fmla="*/ 550 h 210"/>
                  <a:gd name="T26" fmla="*/ 10303 w 217"/>
                  <a:gd name="T27" fmla="*/ 550 h 210"/>
                  <a:gd name="T28" fmla="*/ 12154 w 217"/>
                  <a:gd name="T29" fmla="*/ 0 h 210"/>
                  <a:gd name="T30" fmla="*/ 17277 w 217"/>
                  <a:gd name="T31" fmla="*/ 977 h 210"/>
                  <a:gd name="T32" fmla="*/ 18704 w 217"/>
                  <a:gd name="T33" fmla="*/ 1410 h 210"/>
                  <a:gd name="T34" fmla="*/ 20108 w 217"/>
                  <a:gd name="T35" fmla="*/ 1791 h 210"/>
                  <a:gd name="T36" fmla="*/ 21313 w 217"/>
                  <a:gd name="T37" fmla="*/ 2203 h 210"/>
                  <a:gd name="T38" fmla="*/ 22229 w 217"/>
                  <a:gd name="T39" fmla="*/ 2708 h 210"/>
                  <a:gd name="T40" fmla="*/ 23231 w 217"/>
                  <a:gd name="T41" fmla="*/ 3179 h 210"/>
                  <a:gd name="T42" fmla="*/ 24019 w 217"/>
                  <a:gd name="T43" fmla="*/ 3728 h 210"/>
                  <a:gd name="T44" fmla="*/ 24638 w 217"/>
                  <a:gd name="T45" fmla="*/ 4445 h 210"/>
                  <a:gd name="T46" fmla="*/ 25363 w 217"/>
                  <a:gd name="T47" fmla="*/ 5313 h 210"/>
                  <a:gd name="T48" fmla="*/ 24019 w 217"/>
                  <a:gd name="T49" fmla="*/ 4754 h 210"/>
                  <a:gd name="T50" fmla="*/ 22732 w 217"/>
                  <a:gd name="T51" fmla="*/ 4235 h 210"/>
                  <a:gd name="T52" fmla="*/ 21435 w 217"/>
                  <a:gd name="T53" fmla="*/ 3907 h 210"/>
                  <a:gd name="T54" fmla="*/ 20108 w 217"/>
                  <a:gd name="T55" fmla="*/ 3474 h 210"/>
                  <a:gd name="T56" fmla="*/ 19053 w 217"/>
                  <a:gd name="T57" fmla="*/ 3179 h 210"/>
                  <a:gd name="T58" fmla="*/ 17951 w 217"/>
                  <a:gd name="T59" fmla="*/ 3081 h 210"/>
                  <a:gd name="T60" fmla="*/ 16680 w 217"/>
                  <a:gd name="T61" fmla="*/ 2890 h 210"/>
                  <a:gd name="T62" fmla="*/ 15627 w 217"/>
                  <a:gd name="T63" fmla="*/ 2890 h 210"/>
                  <a:gd name="T64" fmla="*/ 14617 w 217"/>
                  <a:gd name="T65" fmla="*/ 2890 h 210"/>
                  <a:gd name="T66" fmla="*/ 13561 w 217"/>
                  <a:gd name="T67" fmla="*/ 2935 h 210"/>
                  <a:gd name="T68" fmla="*/ 12477 w 217"/>
                  <a:gd name="T69" fmla="*/ 3179 h 210"/>
                  <a:gd name="T70" fmla="*/ 11564 w 217"/>
                  <a:gd name="T71" fmla="*/ 3443 h 210"/>
                  <a:gd name="T72" fmla="*/ 10632 w 217"/>
                  <a:gd name="T73" fmla="*/ 3907 h 210"/>
                  <a:gd name="T74" fmla="*/ 9537 w 217"/>
                  <a:gd name="T75" fmla="*/ 4235 h 210"/>
                  <a:gd name="T76" fmla="*/ 8650 w 217"/>
                  <a:gd name="T77" fmla="*/ 4789 h 210"/>
                  <a:gd name="T78" fmla="*/ 7741 w 217"/>
                  <a:gd name="T79" fmla="*/ 5379 h 210"/>
                  <a:gd name="T80" fmla="*/ 6085 w 217"/>
                  <a:gd name="T81" fmla="*/ 7168 h 210"/>
                  <a:gd name="T82" fmla="*/ 4952 w 217"/>
                  <a:gd name="T83" fmla="*/ 9374 h 210"/>
                  <a:gd name="T84" fmla="*/ 4288 w 217"/>
                  <a:gd name="T85" fmla="*/ 12116 h 210"/>
                  <a:gd name="T86" fmla="*/ 4050 w 217"/>
                  <a:gd name="T87" fmla="*/ 14814 h 210"/>
                  <a:gd name="T88" fmla="*/ 4050 w 217"/>
                  <a:gd name="T89" fmla="*/ 17811 h 210"/>
                  <a:gd name="T90" fmla="*/ 4443 w 217"/>
                  <a:gd name="T91" fmla="*/ 20402 h 210"/>
                  <a:gd name="T92" fmla="*/ 4783 w 217"/>
                  <a:gd name="T93" fmla="*/ 22781 h 210"/>
                  <a:gd name="T94" fmla="*/ 5367 w 217"/>
                  <a:gd name="T95" fmla="*/ 24656 h 210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217" h="210">
                    <a:moveTo>
                      <a:pt x="46" y="210"/>
                    </a:moveTo>
                    <a:lnTo>
                      <a:pt x="37" y="198"/>
                    </a:lnTo>
                    <a:lnTo>
                      <a:pt x="26" y="181"/>
                    </a:lnTo>
                    <a:lnTo>
                      <a:pt x="15" y="159"/>
                    </a:lnTo>
                    <a:lnTo>
                      <a:pt x="5" y="135"/>
                    </a:lnTo>
                    <a:lnTo>
                      <a:pt x="0" y="109"/>
                    </a:lnTo>
                    <a:lnTo>
                      <a:pt x="1" y="82"/>
                    </a:lnTo>
                    <a:lnTo>
                      <a:pt x="9" y="57"/>
                    </a:lnTo>
                    <a:lnTo>
                      <a:pt x="27" y="35"/>
                    </a:lnTo>
                    <a:lnTo>
                      <a:pt x="45" y="22"/>
                    </a:lnTo>
                    <a:lnTo>
                      <a:pt x="60" y="12"/>
                    </a:lnTo>
                    <a:lnTo>
                      <a:pt x="72" y="7"/>
                    </a:lnTo>
                    <a:lnTo>
                      <a:pt x="81" y="5"/>
                    </a:lnTo>
                    <a:lnTo>
                      <a:pt x="88" y="5"/>
                    </a:lnTo>
                    <a:lnTo>
                      <a:pt x="104" y="0"/>
                    </a:lnTo>
                    <a:lnTo>
                      <a:pt x="148" y="8"/>
                    </a:lnTo>
                    <a:lnTo>
                      <a:pt x="160" y="12"/>
                    </a:lnTo>
                    <a:lnTo>
                      <a:pt x="172" y="15"/>
                    </a:lnTo>
                    <a:lnTo>
                      <a:pt x="182" y="19"/>
                    </a:lnTo>
                    <a:lnTo>
                      <a:pt x="190" y="23"/>
                    </a:lnTo>
                    <a:lnTo>
                      <a:pt x="198" y="27"/>
                    </a:lnTo>
                    <a:lnTo>
                      <a:pt x="205" y="32"/>
                    </a:lnTo>
                    <a:lnTo>
                      <a:pt x="211" y="38"/>
                    </a:lnTo>
                    <a:lnTo>
                      <a:pt x="217" y="45"/>
                    </a:lnTo>
                    <a:lnTo>
                      <a:pt x="205" y="40"/>
                    </a:lnTo>
                    <a:lnTo>
                      <a:pt x="194" y="36"/>
                    </a:lnTo>
                    <a:lnTo>
                      <a:pt x="183" y="33"/>
                    </a:lnTo>
                    <a:lnTo>
                      <a:pt x="172" y="30"/>
                    </a:lnTo>
                    <a:lnTo>
                      <a:pt x="163" y="27"/>
                    </a:lnTo>
                    <a:lnTo>
                      <a:pt x="153" y="26"/>
                    </a:lnTo>
                    <a:lnTo>
                      <a:pt x="143" y="24"/>
                    </a:lnTo>
                    <a:lnTo>
                      <a:pt x="134" y="24"/>
                    </a:lnTo>
                    <a:lnTo>
                      <a:pt x="125" y="24"/>
                    </a:lnTo>
                    <a:lnTo>
                      <a:pt x="116" y="25"/>
                    </a:lnTo>
                    <a:lnTo>
                      <a:pt x="107" y="27"/>
                    </a:lnTo>
                    <a:lnTo>
                      <a:pt x="99" y="29"/>
                    </a:lnTo>
                    <a:lnTo>
                      <a:pt x="91" y="33"/>
                    </a:lnTo>
                    <a:lnTo>
                      <a:pt x="82" y="36"/>
                    </a:lnTo>
                    <a:lnTo>
                      <a:pt x="74" y="41"/>
                    </a:lnTo>
                    <a:lnTo>
                      <a:pt x="66" y="46"/>
                    </a:lnTo>
                    <a:lnTo>
                      <a:pt x="52" y="61"/>
                    </a:lnTo>
                    <a:lnTo>
                      <a:pt x="42" y="80"/>
                    </a:lnTo>
                    <a:lnTo>
                      <a:pt x="37" y="103"/>
                    </a:lnTo>
                    <a:lnTo>
                      <a:pt x="35" y="126"/>
                    </a:lnTo>
                    <a:lnTo>
                      <a:pt x="35" y="151"/>
                    </a:lnTo>
                    <a:lnTo>
                      <a:pt x="38" y="174"/>
                    </a:lnTo>
                    <a:lnTo>
                      <a:pt x="41" y="194"/>
                    </a:lnTo>
                    <a:lnTo>
                      <a:pt x="46" y="21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9255" name="Freeform 11"/>
              <p:cNvSpPr>
                <a:spLocks/>
              </p:cNvSpPr>
              <p:nvPr userDrawn="1"/>
            </p:nvSpPr>
            <p:spPr bwMode="ltGray">
              <a:xfrm rot="373331" flipH="1">
                <a:off x="41" y="2843"/>
                <a:ext cx="262" cy="308"/>
              </a:xfrm>
              <a:custGeom>
                <a:avLst/>
                <a:gdLst>
                  <a:gd name="T0" fmla="*/ 12428 w 182"/>
                  <a:gd name="T1" fmla="*/ 0 h 213"/>
                  <a:gd name="T2" fmla="*/ 12759 w 182"/>
                  <a:gd name="T3" fmla="*/ 244 h 213"/>
                  <a:gd name="T4" fmla="*/ 13473 w 182"/>
                  <a:gd name="T5" fmla="*/ 989 h 213"/>
                  <a:gd name="T6" fmla="*/ 14489 w 182"/>
                  <a:gd name="T7" fmla="*/ 2223 h 213"/>
                  <a:gd name="T8" fmla="*/ 15651 w 182"/>
                  <a:gd name="T9" fmla="*/ 4021 h 213"/>
                  <a:gd name="T10" fmla="*/ 16539 w 182"/>
                  <a:gd name="T11" fmla="*/ 6253 h 213"/>
                  <a:gd name="T12" fmla="*/ 17129 w 182"/>
                  <a:gd name="T13" fmla="*/ 9215 h 213"/>
                  <a:gd name="T14" fmla="*/ 17129 w 182"/>
                  <a:gd name="T15" fmla="*/ 12713 h 213"/>
                  <a:gd name="T16" fmla="*/ 16412 w 182"/>
                  <a:gd name="T17" fmla="*/ 16840 h 213"/>
                  <a:gd name="T18" fmla="*/ 16011 w 182"/>
                  <a:gd name="T19" fmla="*/ 17990 h 213"/>
                  <a:gd name="T20" fmla="*/ 15514 w 182"/>
                  <a:gd name="T21" fmla="*/ 18940 h 213"/>
                  <a:gd name="T22" fmla="*/ 14979 w 182"/>
                  <a:gd name="T23" fmla="*/ 19977 h 213"/>
                  <a:gd name="T24" fmla="*/ 14257 w 182"/>
                  <a:gd name="T25" fmla="*/ 20889 h 213"/>
                  <a:gd name="T26" fmla="*/ 13296 w 182"/>
                  <a:gd name="T27" fmla="*/ 21761 h 213"/>
                  <a:gd name="T28" fmla="*/ 12507 w 182"/>
                  <a:gd name="T29" fmla="*/ 22419 h 213"/>
                  <a:gd name="T30" fmla="*/ 11659 w 182"/>
                  <a:gd name="T31" fmla="*/ 23057 h 213"/>
                  <a:gd name="T32" fmla="*/ 10453 w 182"/>
                  <a:gd name="T33" fmla="*/ 23569 h 213"/>
                  <a:gd name="T34" fmla="*/ 9359 w 182"/>
                  <a:gd name="T35" fmla="*/ 23822 h 213"/>
                  <a:gd name="T36" fmla="*/ 8266 w 182"/>
                  <a:gd name="T37" fmla="*/ 24125 h 213"/>
                  <a:gd name="T38" fmla="*/ 6992 w 182"/>
                  <a:gd name="T39" fmla="*/ 24351 h 213"/>
                  <a:gd name="T40" fmla="*/ 5626 w 182"/>
                  <a:gd name="T41" fmla="*/ 24351 h 213"/>
                  <a:gd name="T42" fmla="*/ 4166 w 182"/>
                  <a:gd name="T43" fmla="*/ 24125 h 213"/>
                  <a:gd name="T44" fmla="*/ 2856 w 182"/>
                  <a:gd name="T45" fmla="*/ 23822 h 213"/>
                  <a:gd name="T46" fmla="*/ 1337 w 182"/>
                  <a:gd name="T47" fmla="*/ 23301 h 213"/>
                  <a:gd name="T48" fmla="*/ 0 w 182"/>
                  <a:gd name="T49" fmla="*/ 22682 h 213"/>
                  <a:gd name="T50" fmla="*/ 1277 w 182"/>
                  <a:gd name="T51" fmla="*/ 23569 h 213"/>
                  <a:gd name="T52" fmla="*/ 2531 w 182"/>
                  <a:gd name="T53" fmla="*/ 24125 h 213"/>
                  <a:gd name="T54" fmla="*/ 3809 w 182"/>
                  <a:gd name="T55" fmla="*/ 24724 h 213"/>
                  <a:gd name="T56" fmla="*/ 4879 w 182"/>
                  <a:gd name="T57" fmla="*/ 25156 h 213"/>
                  <a:gd name="T58" fmla="*/ 5997 w 182"/>
                  <a:gd name="T59" fmla="*/ 25516 h 213"/>
                  <a:gd name="T60" fmla="*/ 7228 w 182"/>
                  <a:gd name="T61" fmla="*/ 25659 h 213"/>
                  <a:gd name="T62" fmla="*/ 8279 w 182"/>
                  <a:gd name="T63" fmla="*/ 25704 h 213"/>
                  <a:gd name="T64" fmla="*/ 9409 w 182"/>
                  <a:gd name="T65" fmla="*/ 25704 h 213"/>
                  <a:gd name="T66" fmla="*/ 10405 w 182"/>
                  <a:gd name="T67" fmla="*/ 25659 h 213"/>
                  <a:gd name="T68" fmla="*/ 11401 w 182"/>
                  <a:gd name="T69" fmla="*/ 25419 h 213"/>
                  <a:gd name="T70" fmla="*/ 12264 w 182"/>
                  <a:gd name="T71" fmla="*/ 25156 h 213"/>
                  <a:gd name="T72" fmla="*/ 13181 w 182"/>
                  <a:gd name="T73" fmla="*/ 24902 h 213"/>
                  <a:gd name="T74" fmla="*/ 14013 w 182"/>
                  <a:gd name="T75" fmla="*/ 24594 h 213"/>
                  <a:gd name="T76" fmla="*/ 14800 w 182"/>
                  <a:gd name="T77" fmla="*/ 24044 h 213"/>
                  <a:gd name="T78" fmla="*/ 15514 w 182"/>
                  <a:gd name="T79" fmla="*/ 23569 h 213"/>
                  <a:gd name="T80" fmla="*/ 16172 w 182"/>
                  <a:gd name="T81" fmla="*/ 23057 h 213"/>
                  <a:gd name="T82" fmla="*/ 18005 w 182"/>
                  <a:gd name="T83" fmla="*/ 21251 h 213"/>
                  <a:gd name="T84" fmla="*/ 19269 w 182"/>
                  <a:gd name="T85" fmla="*/ 19465 h 213"/>
                  <a:gd name="T86" fmla="*/ 20017 w 182"/>
                  <a:gd name="T87" fmla="*/ 17397 h 213"/>
                  <a:gd name="T88" fmla="*/ 20427 w 182"/>
                  <a:gd name="T89" fmla="*/ 15504 h 213"/>
                  <a:gd name="T90" fmla="*/ 20674 w 182"/>
                  <a:gd name="T91" fmla="*/ 13461 h 213"/>
                  <a:gd name="T92" fmla="*/ 20674 w 182"/>
                  <a:gd name="T93" fmla="*/ 11442 h 213"/>
                  <a:gd name="T94" fmla="*/ 20773 w 182"/>
                  <a:gd name="T95" fmla="*/ 9554 h 213"/>
                  <a:gd name="T96" fmla="*/ 19677 w 182"/>
                  <a:gd name="T97" fmla="*/ 5574 h 213"/>
                  <a:gd name="T98" fmla="*/ 17817 w 182"/>
                  <a:gd name="T99" fmla="*/ 2481 h 213"/>
                  <a:gd name="T100" fmla="*/ 17157 w 182"/>
                  <a:gd name="T101" fmla="*/ 2223 h 213"/>
                  <a:gd name="T102" fmla="*/ 16784 w 182"/>
                  <a:gd name="T103" fmla="*/ 1844 h 213"/>
                  <a:gd name="T104" fmla="*/ 16172 w 182"/>
                  <a:gd name="T105" fmla="*/ 1541 h 213"/>
                  <a:gd name="T106" fmla="*/ 15747 w 182"/>
                  <a:gd name="T107" fmla="*/ 1330 h 213"/>
                  <a:gd name="T108" fmla="*/ 15048 w 182"/>
                  <a:gd name="T109" fmla="*/ 1066 h 213"/>
                  <a:gd name="T110" fmla="*/ 14361 w 182"/>
                  <a:gd name="T111" fmla="*/ 737 h 213"/>
                  <a:gd name="T112" fmla="*/ 13545 w 182"/>
                  <a:gd name="T113" fmla="*/ 353 h 213"/>
                  <a:gd name="T114" fmla="*/ 12428 w 182"/>
                  <a:gd name="T115" fmla="*/ 0 h 213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0" t="0" r="r" b="b"/>
                <a:pathLst>
                  <a:path w="182" h="213">
                    <a:moveTo>
                      <a:pt x="109" y="0"/>
                    </a:moveTo>
                    <a:lnTo>
                      <a:pt x="112" y="2"/>
                    </a:lnTo>
                    <a:lnTo>
                      <a:pt x="118" y="8"/>
                    </a:lnTo>
                    <a:lnTo>
                      <a:pt x="127" y="18"/>
                    </a:lnTo>
                    <a:lnTo>
                      <a:pt x="137" y="33"/>
                    </a:lnTo>
                    <a:lnTo>
                      <a:pt x="145" y="52"/>
                    </a:lnTo>
                    <a:lnTo>
                      <a:pt x="150" y="76"/>
                    </a:lnTo>
                    <a:lnTo>
                      <a:pt x="150" y="105"/>
                    </a:lnTo>
                    <a:lnTo>
                      <a:pt x="144" y="139"/>
                    </a:lnTo>
                    <a:lnTo>
                      <a:pt x="140" y="149"/>
                    </a:lnTo>
                    <a:lnTo>
                      <a:pt x="136" y="157"/>
                    </a:lnTo>
                    <a:lnTo>
                      <a:pt x="131" y="165"/>
                    </a:lnTo>
                    <a:lnTo>
                      <a:pt x="125" y="173"/>
                    </a:lnTo>
                    <a:lnTo>
                      <a:pt x="117" y="180"/>
                    </a:lnTo>
                    <a:lnTo>
                      <a:pt x="110" y="185"/>
                    </a:lnTo>
                    <a:lnTo>
                      <a:pt x="102" y="191"/>
                    </a:lnTo>
                    <a:lnTo>
                      <a:pt x="92" y="195"/>
                    </a:lnTo>
                    <a:lnTo>
                      <a:pt x="82" y="197"/>
                    </a:lnTo>
                    <a:lnTo>
                      <a:pt x="72" y="200"/>
                    </a:lnTo>
                    <a:lnTo>
                      <a:pt x="61" y="201"/>
                    </a:lnTo>
                    <a:lnTo>
                      <a:pt x="49" y="201"/>
                    </a:lnTo>
                    <a:lnTo>
                      <a:pt x="37" y="200"/>
                    </a:lnTo>
                    <a:lnTo>
                      <a:pt x="25" y="197"/>
                    </a:lnTo>
                    <a:lnTo>
                      <a:pt x="12" y="193"/>
                    </a:lnTo>
                    <a:lnTo>
                      <a:pt x="0" y="188"/>
                    </a:lnTo>
                    <a:lnTo>
                      <a:pt x="11" y="195"/>
                    </a:lnTo>
                    <a:lnTo>
                      <a:pt x="22" y="200"/>
                    </a:lnTo>
                    <a:lnTo>
                      <a:pt x="33" y="205"/>
                    </a:lnTo>
                    <a:lnTo>
                      <a:pt x="43" y="208"/>
                    </a:lnTo>
                    <a:lnTo>
                      <a:pt x="53" y="211"/>
                    </a:lnTo>
                    <a:lnTo>
                      <a:pt x="63" y="212"/>
                    </a:lnTo>
                    <a:lnTo>
                      <a:pt x="73" y="213"/>
                    </a:lnTo>
                    <a:lnTo>
                      <a:pt x="83" y="213"/>
                    </a:lnTo>
                    <a:lnTo>
                      <a:pt x="91" y="212"/>
                    </a:lnTo>
                    <a:lnTo>
                      <a:pt x="100" y="210"/>
                    </a:lnTo>
                    <a:lnTo>
                      <a:pt x="108" y="208"/>
                    </a:lnTo>
                    <a:lnTo>
                      <a:pt x="116" y="206"/>
                    </a:lnTo>
                    <a:lnTo>
                      <a:pt x="123" y="203"/>
                    </a:lnTo>
                    <a:lnTo>
                      <a:pt x="130" y="199"/>
                    </a:lnTo>
                    <a:lnTo>
                      <a:pt x="136" y="195"/>
                    </a:lnTo>
                    <a:lnTo>
                      <a:pt x="142" y="191"/>
                    </a:lnTo>
                    <a:lnTo>
                      <a:pt x="158" y="176"/>
                    </a:lnTo>
                    <a:lnTo>
                      <a:pt x="169" y="161"/>
                    </a:lnTo>
                    <a:lnTo>
                      <a:pt x="176" y="144"/>
                    </a:lnTo>
                    <a:lnTo>
                      <a:pt x="179" y="128"/>
                    </a:lnTo>
                    <a:lnTo>
                      <a:pt x="181" y="111"/>
                    </a:lnTo>
                    <a:lnTo>
                      <a:pt x="181" y="95"/>
                    </a:lnTo>
                    <a:lnTo>
                      <a:pt x="182" y="79"/>
                    </a:lnTo>
                    <a:lnTo>
                      <a:pt x="173" y="46"/>
                    </a:lnTo>
                    <a:lnTo>
                      <a:pt x="156" y="21"/>
                    </a:lnTo>
                    <a:lnTo>
                      <a:pt x="151" y="18"/>
                    </a:lnTo>
                    <a:lnTo>
                      <a:pt x="147" y="15"/>
                    </a:lnTo>
                    <a:lnTo>
                      <a:pt x="142" y="13"/>
                    </a:lnTo>
                    <a:lnTo>
                      <a:pt x="138" y="11"/>
                    </a:lnTo>
                    <a:lnTo>
                      <a:pt x="132" y="9"/>
                    </a:lnTo>
                    <a:lnTo>
                      <a:pt x="126" y="6"/>
                    </a:lnTo>
                    <a:lnTo>
                      <a:pt x="119" y="3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9256" name="Freeform 12"/>
              <p:cNvSpPr>
                <a:spLocks/>
              </p:cNvSpPr>
              <p:nvPr userDrawn="1"/>
            </p:nvSpPr>
            <p:spPr bwMode="ltGray">
              <a:xfrm rot="373331" flipH="1">
                <a:off x="121" y="2907"/>
                <a:ext cx="93" cy="156"/>
              </a:xfrm>
              <a:custGeom>
                <a:avLst/>
                <a:gdLst>
                  <a:gd name="T0" fmla="*/ 1 w 128"/>
                  <a:gd name="T1" fmla="*/ 0 h 217"/>
                  <a:gd name="T2" fmla="*/ 1 w 128"/>
                  <a:gd name="T3" fmla="*/ 1 h 217"/>
                  <a:gd name="T4" fmla="*/ 2 w 128"/>
                  <a:gd name="T5" fmla="*/ 1 h 217"/>
                  <a:gd name="T6" fmla="*/ 2 w 128"/>
                  <a:gd name="T7" fmla="*/ 1 h 217"/>
                  <a:gd name="T8" fmla="*/ 2 w 128"/>
                  <a:gd name="T9" fmla="*/ 1 h 217"/>
                  <a:gd name="T10" fmla="*/ 2 w 128"/>
                  <a:gd name="T11" fmla="*/ 1 h 217"/>
                  <a:gd name="T12" fmla="*/ 2 w 128"/>
                  <a:gd name="T13" fmla="*/ 2 h 217"/>
                  <a:gd name="T14" fmla="*/ 1 w 128"/>
                  <a:gd name="T15" fmla="*/ 2 h 217"/>
                  <a:gd name="T16" fmla="*/ 1 w 128"/>
                  <a:gd name="T17" fmla="*/ 3 h 217"/>
                  <a:gd name="T18" fmla="*/ 1 w 128"/>
                  <a:gd name="T19" fmla="*/ 3 h 217"/>
                  <a:gd name="T20" fmla="*/ 1 w 128"/>
                  <a:gd name="T21" fmla="*/ 3 h 217"/>
                  <a:gd name="T22" fmla="*/ 1 w 128"/>
                  <a:gd name="T23" fmla="*/ 3 h 217"/>
                  <a:gd name="T24" fmla="*/ 1 w 128"/>
                  <a:gd name="T25" fmla="*/ 3 h 217"/>
                  <a:gd name="T26" fmla="*/ 1 w 128"/>
                  <a:gd name="T27" fmla="*/ 3 h 217"/>
                  <a:gd name="T28" fmla="*/ 1 w 128"/>
                  <a:gd name="T29" fmla="*/ 3 h 217"/>
                  <a:gd name="T30" fmla="*/ 0 w 128"/>
                  <a:gd name="T31" fmla="*/ 2 h 217"/>
                  <a:gd name="T32" fmla="*/ 1 w 128"/>
                  <a:gd name="T33" fmla="*/ 2 h 217"/>
                  <a:gd name="T34" fmla="*/ 1 w 128"/>
                  <a:gd name="T35" fmla="*/ 2 h 217"/>
                  <a:gd name="T36" fmla="*/ 1 w 128"/>
                  <a:gd name="T37" fmla="*/ 2 h 217"/>
                  <a:gd name="T38" fmla="*/ 1 w 128"/>
                  <a:gd name="T39" fmla="*/ 2 h 217"/>
                  <a:gd name="T40" fmla="*/ 1 w 128"/>
                  <a:gd name="T41" fmla="*/ 2 h 217"/>
                  <a:gd name="T42" fmla="*/ 1 w 128"/>
                  <a:gd name="T43" fmla="*/ 1 h 217"/>
                  <a:gd name="T44" fmla="*/ 1 w 128"/>
                  <a:gd name="T45" fmla="*/ 1 h 217"/>
                  <a:gd name="T46" fmla="*/ 1 w 128"/>
                  <a:gd name="T47" fmla="*/ 1 h 217"/>
                  <a:gd name="T48" fmla="*/ 1 w 128"/>
                  <a:gd name="T49" fmla="*/ 0 h 21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28" h="217">
                    <a:moveTo>
                      <a:pt x="94" y="0"/>
                    </a:moveTo>
                    <a:lnTo>
                      <a:pt x="105" y="9"/>
                    </a:lnTo>
                    <a:lnTo>
                      <a:pt x="115" y="27"/>
                    </a:lnTo>
                    <a:lnTo>
                      <a:pt x="123" y="50"/>
                    </a:lnTo>
                    <a:lnTo>
                      <a:pt x="128" y="78"/>
                    </a:lnTo>
                    <a:lnTo>
                      <a:pt x="127" y="111"/>
                    </a:lnTo>
                    <a:lnTo>
                      <a:pt x="116" y="145"/>
                    </a:lnTo>
                    <a:lnTo>
                      <a:pt x="94" y="181"/>
                    </a:lnTo>
                    <a:lnTo>
                      <a:pt x="60" y="217"/>
                    </a:lnTo>
                    <a:lnTo>
                      <a:pt x="49" y="213"/>
                    </a:lnTo>
                    <a:lnTo>
                      <a:pt x="38" y="210"/>
                    </a:lnTo>
                    <a:lnTo>
                      <a:pt x="26" y="205"/>
                    </a:lnTo>
                    <a:lnTo>
                      <a:pt x="16" y="201"/>
                    </a:lnTo>
                    <a:lnTo>
                      <a:pt x="8" y="196"/>
                    </a:lnTo>
                    <a:lnTo>
                      <a:pt x="2" y="190"/>
                    </a:lnTo>
                    <a:lnTo>
                      <a:pt x="0" y="183"/>
                    </a:lnTo>
                    <a:lnTo>
                      <a:pt x="1" y="178"/>
                    </a:lnTo>
                    <a:lnTo>
                      <a:pt x="13" y="171"/>
                    </a:lnTo>
                    <a:lnTo>
                      <a:pt x="29" y="161"/>
                    </a:lnTo>
                    <a:lnTo>
                      <a:pt x="46" y="150"/>
                    </a:lnTo>
                    <a:lnTo>
                      <a:pt x="63" y="134"/>
                    </a:lnTo>
                    <a:lnTo>
                      <a:pt x="79" y="112"/>
                    </a:lnTo>
                    <a:lnTo>
                      <a:pt x="91" y="83"/>
                    </a:lnTo>
                    <a:lnTo>
                      <a:pt x="97" y="46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9257" name="Freeform 13"/>
              <p:cNvSpPr>
                <a:spLocks/>
              </p:cNvSpPr>
              <p:nvPr userDrawn="1"/>
            </p:nvSpPr>
            <p:spPr bwMode="ltGray">
              <a:xfrm rot="373331" flipH="1">
                <a:off x="313" y="3110"/>
                <a:ext cx="85" cy="93"/>
              </a:xfrm>
              <a:custGeom>
                <a:avLst/>
                <a:gdLst>
                  <a:gd name="T0" fmla="*/ 1 w 117"/>
                  <a:gd name="T1" fmla="*/ 0 h 132"/>
                  <a:gd name="T2" fmla="*/ 0 w 117"/>
                  <a:gd name="T3" fmla="*/ 1 h 132"/>
                  <a:gd name="T4" fmla="*/ 1 w 117"/>
                  <a:gd name="T5" fmla="*/ 1 h 132"/>
                  <a:gd name="T6" fmla="*/ 1 w 117"/>
                  <a:gd name="T7" fmla="*/ 1 h 132"/>
                  <a:gd name="T8" fmla="*/ 1 w 117"/>
                  <a:gd name="T9" fmla="*/ 1 h 132"/>
                  <a:gd name="T10" fmla="*/ 1 w 117"/>
                  <a:gd name="T11" fmla="*/ 1 h 132"/>
                  <a:gd name="T12" fmla="*/ 1 w 117"/>
                  <a:gd name="T13" fmla="*/ 1 h 132"/>
                  <a:gd name="T14" fmla="*/ 1 w 117"/>
                  <a:gd name="T15" fmla="*/ 1 h 132"/>
                  <a:gd name="T16" fmla="*/ 1 w 117"/>
                  <a:gd name="T17" fmla="*/ 1 h 132"/>
                  <a:gd name="T18" fmla="*/ 2 w 117"/>
                  <a:gd name="T19" fmla="*/ 1 h 132"/>
                  <a:gd name="T20" fmla="*/ 2 w 117"/>
                  <a:gd name="T21" fmla="*/ 1 h 132"/>
                  <a:gd name="T22" fmla="*/ 2 w 117"/>
                  <a:gd name="T23" fmla="*/ 1 h 132"/>
                  <a:gd name="T24" fmla="*/ 2 w 117"/>
                  <a:gd name="T25" fmla="*/ 1 h 132"/>
                  <a:gd name="T26" fmla="*/ 1 w 117"/>
                  <a:gd name="T27" fmla="*/ 1 h 132"/>
                  <a:gd name="T28" fmla="*/ 1 w 117"/>
                  <a:gd name="T29" fmla="*/ 1 h 132"/>
                  <a:gd name="T30" fmla="*/ 1 w 117"/>
                  <a:gd name="T31" fmla="*/ 1 h 132"/>
                  <a:gd name="T32" fmla="*/ 1 w 117"/>
                  <a:gd name="T33" fmla="*/ 1 h 132"/>
                  <a:gd name="T34" fmla="*/ 1 w 117"/>
                  <a:gd name="T35" fmla="*/ 1 h 132"/>
                  <a:gd name="T36" fmla="*/ 1 w 117"/>
                  <a:gd name="T37" fmla="*/ 1 h 132"/>
                  <a:gd name="T38" fmla="*/ 1 w 117"/>
                  <a:gd name="T39" fmla="*/ 1 h 132"/>
                  <a:gd name="T40" fmla="*/ 1 w 117"/>
                  <a:gd name="T41" fmla="*/ 1 h 132"/>
                  <a:gd name="T42" fmla="*/ 1 w 117"/>
                  <a:gd name="T43" fmla="*/ 1 h 132"/>
                  <a:gd name="T44" fmla="*/ 1 w 117"/>
                  <a:gd name="T45" fmla="*/ 1 h 132"/>
                  <a:gd name="T46" fmla="*/ 2 w 117"/>
                  <a:gd name="T47" fmla="*/ 1 h 132"/>
                  <a:gd name="T48" fmla="*/ 2 w 117"/>
                  <a:gd name="T49" fmla="*/ 1 h 132"/>
                  <a:gd name="T50" fmla="*/ 2 w 117"/>
                  <a:gd name="T51" fmla="*/ 1 h 132"/>
                  <a:gd name="T52" fmla="*/ 1 w 117"/>
                  <a:gd name="T53" fmla="*/ 0 h 132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117" h="132">
                    <a:moveTo>
                      <a:pt x="75" y="0"/>
                    </a:moveTo>
                    <a:lnTo>
                      <a:pt x="0" y="25"/>
                    </a:lnTo>
                    <a:lnTo>
                      <a:pt x="3" y="26"/>
                    </a:lnTo>
                    <a:lnTo>
                      <a:pt x="14" y="29"/>
                    </a:lnTo>
                    <a:lnTo>
                      <a:pt x="29" y="36"/>
                    </a:lnTo>
                    <a:lnTo>
                      <a:pt x="46" y="47"/>
                    </a:lnTo>
                    <a:lnTo>
                      <a:pt x="66" y="62"/>
                    </a:lnTo>
                    <a:lnTo>
                      <a:pt x="84" y="80"/>
                    </a:lnTo>
                    <a:lnTo>
                      <a:pt x="102" y="103"/>
                    </a:lnTo>
                    <a:lnTo>
                      <a:pt x="116" y="132"/>
                    </a:lnTo>
                    <a:lnTo>
                      <a:pt x="117" y="120"/>
                    </a:lnTo>
                    <a:lnTo>
                      <a:pt x="115" y="107"/>
                    </a:lnTo>
                    <a:lnTo>
                      <a:pt x="108" y="90"/>
                    </a:lnTo>
                    <a:lnTo>
                      <a:pt x="99" y="74"/>
                    </a:lnTo>
                    <a:lnTo>
                      <a:pt x="89" y="58"/>
                    </a:lnTo>
                    <a:lnTo>
                      <a:pt x="78" y="45"/>
                    </a:lnTo>
                    <a:lnTo>
                      <a:pt x="67" y="36"/>
                    </a:lnTo>
                    <a:lnTo>
                      <a:pt x="58" y="32"/>
                    </a:lnTo>
                    <a:lnTo>
                      <a:pt x="69" y="29"/>
                    </a:lnTo>
                    <a:lnTo>
                      <a:pt x="79" y="28"/>
                    </a:lnTo>
                    <a:lnTo>
                      <a:pt x="89" y="26"/>
                    </a:lnTo>
                    <a:lnTo>
                      <a:pt x="98" y="25"/>
                    </a:lnTo>
                    <a:lnTo>
                      <a:pt x="105" y="24"/>
                    </a:lnTo>
                    <a:lnTo>
                      <a:pt x="109" y="22"/>
                    </a:lnTo>
                    <a:lnTo>
                      <a:pt x="113" y="21"/>
                    </a:lnTo>
                    <a:lnTo>
                      <a:pt x="114" y="21"/>
                    </a:lnTo>
                    <a:lnTo>
                      <a:pt x="75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9258" name="Freeform 14"/>
              <p:cNvSpPr>
                <a:spLocks/>
              </p:cNvSpPr>
              <p:nvPr userDrawn="1"/>
            </p:nvSpPr>
            <p:spPr bwMode="ltGray">
              <a:xfrm rot="373331" flipH="1">
                <a:off x="289" y="3135"/>
                <a:ext cx="21" cy="55"/>
              </a:xfrm>
              <a:custGeom>
                <a:avLst/>
                <a:gdLst>
                  <a:gd name="T0" fmla="*/ 1 w 29"/>
                  <a:gd name="T1" fmla="*/ 0 h 77"/>
                  <a:gd name="T2" fmla="*/ 1 w 29"/>
                  <a:gd name="T3" fmla="*/ 0 h 77"/>
                  <a:gd name="T4" fmla="*/ 1 w 29"/>
                  <a:gd name="T5" fmla="*/ 1 h 77"/>
                  <a:gd name="T6" fmla="*/ 1 w 29"/>
                  <a:gd name="T7" fmla="*/ 1 h 77"/>
                  <a:gd name="T8" fmla="*/ 1 w 29"/>
                  <a:gd name="T9" fmla="*/ 1 h 77"/>
                  <a:gd name="T10" fmla="*/ 1 w 29"/>
                  <a:gd name="T11" fmla="*/ 1 h 77"/>
                  <a:gd name="T12" fmla="*/ 0 w 29"/>
                  <a:gd name="T13" fmla="*/ 1 h 77"/>
                  <a:gd name="T14" fmla="*/ 1 w 29"/>
                  <a:gd name="T15" fmla="*/ 1 h 77"/>
                  <a:gd name="T16" fmla="*/ 1 w 29"/>
                  <a:gd name="T17" fmla="*/ 1 h 77"/>
                  <a:gd name="T18" fmla="*/ 1 w 29"/>
                  <a:gd name="T19" fmla="*/ 1 h 77"/>
                  <a:gd name="T20" fmla="*/ 1 w 29"/>
                  <a:gd name="T21" fmla="*/ 1 h 77"/>
                  <a:gd name="T22" fmla="*/ 1 w 29"/>
                  <a:gd name="T23" fmla="*/ 1 h 77"/>
                  <a:gd name="T24" fmla="*/ 1 w 29"/>
                  <a:gd name="T25" fmla="*/ 0 h 7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9" h="77">
                    <a:moveTo>
                      <a:pt x="29" y="0"/>
                    </a:moveTo>
                    <a:lnTo>
                      <a:pt x="23" y="0"/>
                    </a:lnTo>
                    <a:lnTo>
                      <a:pt x="16" y="4"/>
                    </a:lnTo>
                    <a:lnTo>
                      <a:pt x="9" y="9"/>
                    </a:lnTo>
                    <a:lnTo>
                      <a:pt x="4" y="19"/>
                    </a:lnTo>
                    <a:lnTo>
                      <a:pt x="1" y="30"/>
                    </a:lnTo>
                    <a:lnTo>
                      <a:pt x="0" y="44"/>
                    </a:lnTo>
                    <a:lnTo>
                      <a:pt x="3" y="60"/>
                    </a:lnTo>
                    <a:lnTo>
                      <a:pt x="11" y="77"/>
                    </a:lnTo>
                    <a:lnTo>
                      <a:pt x="15" y="53"/>
                    </a:lnTo>
                    <a:lnTo>
                      <a:pt x="19" y="37"/>
                    </a:lnTo>
                    <a:lnTo>
                      <a:pt x="23" y="22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grpSp>
            <p:nvGrpSpPr>
              <p:cNvPr id="9259" name="Group 15"/>
              <p:cNvGrpSpPr>
                <a:grpSpLocks/>
              </p:cNvGrpSpPr>
              <p:nvPr userDrawn="1"/>
            </p:nvGrpSpPr>
            <p:grpSpPr bwMode="auto">
              <a:xfrm rot="10886446" flipH="1">
                <a:off x="335" y="3251"/>
                <a:ext cx="608" cy="369"/>
                <a:chOff x="-366" y="1704"/>
                <a:chExt cx="608" cy="369"/>
              </a:xfrm>
            </p:grpSpPr>
            <p:sp>
              <p:nvSpPr>
                <p:cNvPr id="9260" name="Freeform 16"/>
                <p:cNvSpPr>
                  <a:spLocks/>
                </p:cNvSpPr>
                <p:nvPr userDrawn="1"/>
              </p:nvSpPr>
              <p:spPr bwMode="ltGray">
                <a:xfrm rot="4200091">
                  <a:off x="-243" y="1807"/>
                  <a:ext cx="143" cy="390"/>
                </a:xfrm>
                <a:custGeom>
                  <a:avLst/>
                  <a:gdLst>
                    <a:gd name="T0" fmla="*/ 1 w 207"/>
                    <a:gd name="T1" fmla="*/ 1 h 564"/>
                    <a:gd name="T2" fmla="*/ 1 w 207"/>
                    <a:gd name="T3" fmla="*/ 1 h 564"/>
                    <a:gd name="T4" fmla="*/ 1 w 207"/>
                    <a:gd name="T5" fmla="*/ 1 h 564"/>
                    <a:gd name="T6" fmla="*/ 0 w 207"/>
                    <a:gd name="T7" fmla="*/ 1 h 564"/>
                    <a:gd name="T8" fmla="*/ 0 w 207"/>
                    <a:gd name="T9" fmla="*/ 1 h 564"/>
                    <a:gd name="T10" fmla="*/ 1 w 207"/>
                    <a:gd name="T11" fmla="*/ 1 h 564"/>
                    <a:gd name="T12" fmla="*/ 1 w 207"/>
                    <a:gd name="T13" fmla="*/ 2 h 564"/>
                    <a:gd name="T14" fmla="*/ 1 w 207"/>
                    <a:gd name="T15" fmla="*/ 2 h 564"/>
                    <a:gd name="T16" fmla="*/ 1 w 207"/>
                    <a:gd name="T17" fmla="*/ 2 h 564"/>
                    <a:gd name="T18" fmla="*/ 1 w 207"/>
                    <a:gd name="T19" fmla="*/ 3 h 564"/>
                    <a:gd name="T20" fmla="*/ 1 w 207"/>
                    <a:gd name="T21" fmla="*/ 3 h 564"/>
                    <a:gd name="T22" fmla="*/ 1 w 207"/>
                    <a:gd name="T23" fmla="*/ 3 h 564"/>
                    <a:gd name="T24" fmla="*/ 1 w 207"/>
                    <a:gd name="T25" fmla="*/ 4 h 564"/>
                    <a:gd name="T26" fmla="*/ 1 w 207"/>
                    <a:gd name="T27" fmla="*/ 4 h 564"/>
                    <a:gd name="T28" fmla="*/ 1 w 207"/>
                    <a:gd name="T29" fmla="*/ 4 h 564"/>
                    <a:gd name="T30" fmla="*/ 1 w 207"/>
                    <a:gd name="T31" fmla="*/ 4 h 564"/>
                    <a:gd name="T32" fmla="*/ 1 w 207"/>
                    <a:gd name="T33" fmla="*/ 5 h 564"/>
                    <a:gd name="T34" fmla="*/ 1 w 207"/>
                    <a:gd name="T35" fmla="*/ 4 h 564"/>
                    <a:gd name="T36" fmla="*/ 1 w 207"/>
                    <a:gd name="T37" fmla="*/ 4 h 564"/>
                    <a:gd name="T38" fmla="*/ 1 w 207"/>
                    <a:gd name="T39" fmla="*/ 3 h 564"/>
                    <a:gd name="T40" fmla="*/ 1 w 207"/>
                    <a:gd name="T41" fmla="*/ 3 h 564"/>
                    <a:gd name="T42" fmla="*/ 1 w 207"/>
                    <a:gd name="T43" fmla="*/ 3 h 564"/>
                    <a:gd name="T44" fmla="*/ 1 w 207"/>
                    <a:gd name="T45" fmla="*/ 3 h 564"/>
                    <a:gd name="T46" fmla="*/ 1 w 207"/>
                    <a:gd name="T47" fmla="*/ 2 h 564"/>
                    <a:gd name="T48" fmla="*/ 1 w 207"/>
                    <a:gd name="T49" fmla="*/ 2 h 564"/>
                    <a:gd name="T50" fmla="*/ 1 w 207"/>
                    <a:gd name="T51" fmla="*/ 2 h 564"/>
                    <a:gd name="T52" fmla="*/ 1 w 207"/>
                    <a:gd name="T53" fmla="*/ 1 h 564"/>
                    <a:gd name="T54" fmla="*/ 1 w 207"/>
                    <a:gd name="T55" fmla="*/ 1 h 564"/>
                    <a:gd name="T56" fmla="*/ 1 w 207"/>
                    <a:gd name="T57" fmla="*/ 0 h 564"/>
                    <a:gd name="T58" fmla="*/ 1 w 207"/>
                    <a:gd name="T59" fmla="*/ 1 h 564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0" t="0" r="r" b="b"/>
                  <a:pathLst>
                    <a:path w="207" h="564">
                      <a:moveTo>
                        <a:pt x="12" y="44"/>
                      </a:moveTo>
                      <a:lnTo>
                        <a:pt x="6" y="72"/>
                      </a:lnTo>
                      <a:lnTo>
                        <a:pt x="3" y="99"/>
                      </a:lnTo>
                      <a:lnTo>
                        <a:pt x="0" y="125"/>
                      </a:lnTo>
                      <a:lnTo>
                        <a:pt x="0" y="151"/>
                      </a:lnTo>
                      <a:lnTo>
                        <a:pt x="3" y="180"/>
                      </a:lnTo>
                      <a:lnTo>
                        <a:pt x="7" y="211"/>
                      </a:lnTo>
                      <a:lnTo>
                        <a:pt x="16" y="247"/>
                      </a:lnTo>
                      <a:lnTo>
                        <a:pt x="29" y="287"/>
                      </a:lnTo>
                      <a:lnTo>
                        <a:pt x="43" y="325"/>
                      </a:lnTo>
                      <a:lnTo>
                        <a:pt x="61" y="364"/>
                      </a:lnTo>
                      <a:lnTo>
                        <a:pt x="83" y="406"/>
                      </a:lnTo>
                      <a:lnTo>
                        <a:pt x="106" y="446"/>
                      </a:lnTo>
                      <a:lnTo>
                        <a:pt x="132" y="483"/>
                      </a:lnTo>
                      <a:lnTo>
                        <a:pt x="157" y="516"/>
                      </a:lnTo>
                      <a:lnTo>
                        <a:pt x="182" y="544"/>
                      </a:lnTo>
                      <a:lnTo>
                        <a:pt x="207" y="564"/>
                      </a:lnTo>
                      <a:lnTo>
                        <a:pt x="160" y="501"/>
                      </a:lnTo>
                      <a:lnTo>
                        <a:pt x="127" y="448"/>
                      </a:lnTo>
                      <a:lnTo>
                        <a:pt x="103" y="405"/>
                      </a:lnTo>
                      <a:lnTo>
                        <a:pt x="87" y="368"/>
                      </a:lnTo>
                      <a:lnTo>
                        <a:pt x="75" y="337"/>
                      </a:lnTo>
                      <a:lnTo>
                        <a:pt x="68" y="309"/>
                      </a:lnTo>
                      <a:lnTo>
                        <a:pt x="63" y="285"/>
                      </a:lnTo>
                      <a:lnTo>
                        <a:pt x="56" y="261"/>
                      </a:lnTo>
                      <a:lnTo>
                        <a:pt x="44" y="205"/>
                      </a:lnTo>
                      <a:lnTo>
                        <a:pt x="41" y="140"/>
                      </a:lnTo>
                      <a:lnTo>
                        <a:pt x="43" y="68"/>
                      </a:lnTo>
                      <a:lnTo>
                        <a:pt x="50" y="0"/>
                      </a:lnTo>
                      <a:lnTo>
                        <a:pt x="12" y="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6858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750" b="1" i="0" u="none" strike="noStrike" kern="1200" cap="none" spc="0" normalizeH="0" baseline="0" noProof="0">
                    <a:ln>
                      <a:noFill/>
                    </a:ln>
                    <a:solidFill>
                      <a:srgbClr val="000099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261" name="Freeform 17"/>
                <p:cNvSpPr>
                  <a:spLocks/>
                </p:cNvSpPr>
                <p:nvPr userDrawn="1"/>
              </p:nvSpPr>
              <p:spPr bwMode="ltGray">
                <a:xfrm rot="4200091">
                  <a:off x="124" y="1761"/>
                  <a:ext cx="33" cy="160"/>
                </a:xfrm>
                <a:custGeom>
                  <a:avLst/>
                  <a:gdLst>
                    <a:gd name="T0" fmla="*/ 0 w 47"/>
                    <a:gd name="T1" fmla="*/ 1 h 232"/>
                    <a:gd name="T2" fmla="*/ 1 w 47"/>
                    <a:gd name="T3" fmla="*/ 1 h 232"/>
                    <a:gd name="T4" fmla="*/ 1 w 47"/>
                    <a:gd name="T5" fmla="*/ 1 h 232"/>
                    <a:gd name="T6" fmla="*/ 1 w 47"/>
                    <a:gd name="T7" fmla="*/ 1 h 232"/>
                    <a:gd name="T8" fmla="*/ 1 w 47"/>
                    <a:gd name="T9" fmla="*/ 2 h 232"/>
                    <a:gd name="T10" fmla="*/ 1 w 47"/>
                    <a:gd name="T11" fmla="*/ 2 h 232"/>
                    <a:gd name="T12" fmla="*/ 1 w 47"/>
                    <a:gd name="T13" fmla="*/ 1 h 232"/>
                    <a:gd name="T14" fmla="*/ 1 w 47"/>
                    <a:gd name="T15" fmla="*/ 1 h 232"/>
                    <a:gd name="T16" fmla="*/ 1 w 47"/>
                    <a:gd name="T17" fmla="*/ 1 h 232"/>
                    <a:gd name="T18" fmla="*/ 1 w 47"/>
                    <a:gd name="T19" fmla="*/ 1 h 232"/>
                    <a:gd name="T20" fmla="*/ 1 w 47"/>
                    <a:gd name="T21" fmla="*/ 1 h 232"/>
                    <a:gd name="T22" fmla="*/ 1 w 47"/>
                    <a:gd name="T23" fmla="*/ 1 h 232"/>
                    <a:gd name="T24" fmla="*/ 1 w 47"/>
                    <a:gd name="T25" fmla="*/ 1 h 232"/>
                    <a:gd name="T26" fmla="*/ 1 w 47"/>
                    <a:gd name="T27" fmla="*/ 0 h 232"/>
                    <a:gd name="T28" fmla="*/ 0 w 47"/>
                    <a:gd name="T29" fmla="*/ 1 h 232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47" h="232">
                      <a:moveTo>
                        <a:pt x="0" y="19"/>
                      </a:moveTo>
                      <a:lnTo>
                        <a:pt x="14" y="55"/>
                      </a:lnTo>
                      <a:lnTo>
                        <a:pt x="22" y="101"/>
                      </a:lnTo>
                      <a:lnTo>
                        <a:pt x="24" y="159"/>
                      </a:lnTo>
                      <a:lnTo>
                        <a:pt x="19" y="232"/>
                      </a:lnTo>
                      <a:lnTo>
                        <a:pt x="45" y="217"/>
                      </a:lnTo>
                      <a:lnTo>
                        <a:pt x="47" y="178"/>
                      </a:lnTo>
                      <a:lnTo>
                        <a:pt x="47" y="140"/>
                      </a:lnTo>
                      <a:lnTo>
                        <a:pt x="45" y="103"/>
                      </a:lnTo>
                      <a:lnTo>
                        <a:pt x="41" y="71"/>
                      </a:lnTo>
                      <a:lnTo>
                        <a:pt x="36" y="52"/>
                      </a:lnTo>
                      <a:lnTo>
                        <a:pt x="29" y="34"/>
                      </a:lnTo>
                      <a:lnTo>
                        <a:pt x="22" y="17"/>
                      </a:lnTo>
                      <a:lnTo>
                        <a:pt x="13" y="0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6858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750" b="1" i="0" u="none" strike="noStrike" kern="1200" cap="none" spc="0" normalizeH="0" baseline="0" noProof="0">
                    <a:ln>
                      <a:noFill/>
                    </a:ln>
                    <a:solidFill>
                      <a:srgbClr val="000099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262" name="Freeform 18"/>
                <p:cNvSpPr>
                  <a:spLocks/>
                </p:cNvSpPr>
                <p:nvPr userDrawn="1"/>
              </p:nvSpPr>
              <p:spPr bwMode="ltGray">
                <a:xfrm rot="4200091">
                  <a:off x="199" y="1720"/>
                  <a:ext cx="60" cy="27"/>
                </a:xfrm>
                <a:custGeom>
                  <a:avLst/>
                  <a:gdLst>
                    <a:gd name="T0" fmla="*/ 1 w 87"/>
                    <a:gd name="T1" fmla="*/ 1 h 40"/>
                    <a:gd name="T2" fmla="*/ 1 w 87"/>
                    <a:gd name="T3" fmla="*/ 1 h 40"/>
                    <a:gd name="T4" fmla="*/ 1 w 87"/>
                    <a:gd name="T5" fmla="*/ 1 h 40"/>
                    <a:gd name="T6" fmla="*/ 1 w 87"/>
                    <a:gd name="T7" fmla="*/ 1 h 40"/>
                    <a:gd name="T8" fmla="*/ 1 w 87"/>
                    <a:gd name="T9" fmla="*/ 1 h 40"/>
                    <a:gd name="T10" fmla="*/ 1 w 87"/>
                    <a:gd name="T11" fmla="*/ 1 h 40"/>
                    <a:gd name="T12" fmla="*/ 1 w 87"/>
                    <a:gd name="T13" fmla="*/ 1 h 40"/>
                    <a:gd name="T14" fmla="*/ 1 w 87"/>
                    <a:gd name="T15" fmla="*/ 0 h 40"/>
                    <a:gd name="T16" fmla="*/ 0 w 87"/>
                    <a:gd name="T17" fmla="*/ 1 h 40"/>
                    <a:gd name="T18" fmla="*/ 1 w 87"/>
                    <a:gd name="T19" fmla="*/ 1 h 40"/>
                    <a:gd name="T20" fmla="*/ 1 w 87"/>
                    <a:gd name="T21" fmla="*/ 1 h 40"/>
                    <a:gd name="T22" fmla="*/ 1 w 87"/>
                    <a:gd name="T23" fmla="*/ 1 h 40"/>
                    <a:gd name="T24" fmla="*/ 1 w 87"/>
                    <a:gd name="T25" fmla="*/ 1 h 40"/>
                    <a:gd name="T26" fmla="*/ 1 w 87"/>
                    <a:gd name="T27" fmla="*/ 1 h 40"/>
                    <a:gd name="T28" fmla="*/ 1 w 87"/>
                    <a:gd name="T29" fmla="*/ 1 h 40"/>
                    <a:gd name="T30" fmla="*/ 1 w 87"/>
                    <a:gd name="T31" fmla="*/ 1 h 40"/>
                    <a:gd name="T32" fmla="*/ 1 w 87"/>
                    <a:gd name="T33" fmla="*/ 1 h 40"/>
                    <a:gd name="T34" fmla="*/ 1 w 87"/>
                    <a:gd name="T35" fmla="*/ 1 h 40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87" h="40">
                      <a:moveTo>
                        <a:pt x="87" y="22"/>
                      </a:moveTo>
                      <a:lnTo>
                        <a:pt x="77" y="17"/>
                      </a:lnTo>
                      <a:lnTo>
                        <a:pt x="68" y="12"/>
                      </a:lnTo>
                      <a:lnTo>
                        <a:pt x="58" y="7"/>
                      </a:lnTo>
                      <a:lnTo>
                        <a:pt x="47" y="5"/>
                      </a:lnTo>
                      <a:lnTo>
                        <a:pt x="37" y="3"/>
                      </a:lnTo>
                      <a:lnTo>
                        <a:pt x="26" y="2"/>
                      </a:lnTo>
                      <a:lnTo>
                        <a:pt x="13" y="0"/>
                      </a:lnTo>
                      <a:lnTo>
                        <a:pt x="0" y="2"/>
                      </a:lnTo>
                      <a:lnTo>
                        <a:pt x="6" y="6"/>
                      </a:lnTo>
                      <a:lnTo>
                        <a:pt x="14" y="10"/>
                      </a:lnTo>
                      <a:lnTo>
                        <a:pt x="22" y="14"/>
                      </a:lnTo>
                      <a:lnTo>
                        <a:pt x="33" y="18"/>
                      </a:lnTo>
                      <a:lnTo>
                        <a:pt x="42" y="22"/>
                      </a:lnTo>
                      <a:lnTo>
                        <a:pt x="52" y="27"/>
                      </a:lnTo>
                      <a:lnTo>
                        <a:pt x="64" y="33"/>
                      </a:lnTo>
                      <a:lnTo>
                        <a:pt x="74" y="40"/>
                      </a:lnTo>
                      <a:lnTo>
                        <a:pt x="87" y="22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6858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750" b="1" i="0" u="none" strike="noStrike" kern="1200" cap="none" spc="0" normalizeH="0" baseline="0" noProof="0">
                    <a:ln>
                      <a:noFill/>
                    </a:ln>
                    <a:solidFill>
                      <a:srgbClr val="000099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9228" name="Group 19"/>
            <p:cNvGrpSpPr>
              <a:grpSpLocks/>
            </p:cNvGrpSpPr>
            <p:nvPr/>
          </p:nvGrpSpPr>
          <p:grpSpPr bwMode="auto">
            <a:xfrm rot="6248562">
              <a:off x="343" y="3854"/>
              <a:ext cx="392" cy="424"/>
              <a:chOff x="1727" y="866"/>
              <a:chExt cx="129" cy="157"/>
            </a:xfrm>
          </p:grpSpPr>
          <p:sp>
            <p:nvSpPr>
              <p:cNvPr id="9251" name="Freeform 20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0 w 83"/>
                  <a:gd name="T1" fmla="*/ 1 h 117"/>
                  <a:gd name="T2" fmla="*/ 0 w 83"/>
                  <a:gd name="T3" fmla="*/ 0 h 117"/>
                  <a:gd name="T4" fmla="*/ 0 w 83"/>
                  <a:gd name="T5" fmla="*/ 1 h 117"/>
                  <a:gd name="T6" fmla="*/ 0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9252" name="Freeform 21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 h 98"/>
                  <a:gd name="T2" fmla="*/ 1 w 140"/>
                  <a:gd name="T3" fmla="*/ 0 h 98"/>
                  <a:gd name="T4" fmla="*/ 1 w 140"/>
                  <a:gd name="T5" fmla="*/ 1 h 98"/>
                  <a:gd name="T6" fmla="*/ 0 w 140"/>
                  <a:gd name="T7" fmla="*/ 1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9253" name="Freeform 22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 w 145"/>
                  <a:gd name="T3" fmla="*/ 0 h 49"/>
                  <a:gd name="T4" fmla="*/ 1 w 145"/>
                  <a:gd name="T5" fmla="*/ 1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9229" name="Group 23"/>
            <p:cNvGrpSpPr>
              <a:grpSpLocks/>
            </p:cNvGrpSpPr>
            <p:nvPr/>
          </p:nvGrpSpPr>
          <p:grpSpPr bwMode="auto">
            <a:xfrm rot="5003157">
              <a:off x="249" y="1102"/>
              <a:ext cx="412" cy="500"/>
              <a:chOff x="1727" y="866"/>
              <a:chExt cx="129" cy="157"/>
            </a:xfrm>
          </p:grpSpPr>
          <p:sp>
            <p:nvSpPr>
              <p:cNvPr id="9248" name="Freeform 24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0 w 83"/>
                  <a:gd name="T1" fmla="*/ 1 h 117"/>
                  <a:gd name="T2" fmla="*/ 0 w 83"/>
                  <a:gd name="T3" fmla="*/ 0 h 117"/>
                  <a:gd name="T4" fmla="*/ 0 w 83"/>
                  <a:gd name="T5" fmla="*/ 1 h 117"/>
                  <a:gd name="T6" fmla="*/ 0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9249" name="Freeform 25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 h 98"/>
                  <a:gd name="T2" fmla="*/ 1 w 140"/>
                  <a:gd name="T3" fmla="*/ 0 h 98"/>
                  <a:gd name="T4" fmla="*/ 1 w 140"/>
                  <a:gd name="T5" fmla="*/ 1 h 98"/>
                  <a:gd name="T6" fmla="*/ 0 w 140"/>
                  <a:gd name="T7" fmla="*/ 1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9250" name="Freeform 26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 w 145"/>
                  <a:gd name="T3" fmla="*/ 0 h 49"/>
                  <a:gd name="T4" fmla="*/ 1 w 145"/>
                  <a:gd name="T5" fmla="*/ 1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9230" name="Group 27"/>
            <p:cNvGrpSpPr>
              <a:grpSpLocks/>
            </p:cNvGrpSpPr>
            <p:nvPr/>
          </p:nvGrpSpPr>
          <p:grpSpPr bwMode="auto">
            <a:xfrm>
              <a:off x="815" y="0"/>
              <a:ext cx="345" cy="367"/>
              <a:chOff x="1727" y="866"/>
              <a:chExt cx="129" cy="157"/>
            </a:xfrm>
          </p:grpSpPr>
          <p:sp>
            <p:nvSpPr>
              <p:cNvPr id="9245" name="Freeform 28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0 w 83"/>
                  <a:gd name="T1" fmla="*/ 1 h 117"/>
                  <a:gd name="T2" fmla="*/ 0 w 83"/>
                  <a:gd name="T3" fmla="*/ 0 h 117"/>
                  <a:gd name="T4" fmla="*/ 0 w 83"/>
                  <a:gd name="T5" fmla="*/ 1 h 117"/>
                  <a:gd name="T6" fmla="*/ 0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9246" name="Freeform 29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 h 98"/>
                  <a:gd name="T2" fmla="*/ 1 w 140"/>
                  <a:gd name="T3" fmla="*/ 0 h 98"/>
                  <a:gd name="T4" fmla="*/ 1 w 140"/>
                  <a:gd name="T5" fmla="*/ 1 h 98"/>
                  <a:gd name="T6" fmla="*/ 0 w 140"/>
                  <a:gd name="T7" fmla="*/ 1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9247" name="Freeform 30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 w 145"/>
                  <a:gd name="T3" fmla="*/ 0 h 49"/>
                  <a:gd name="T4" fmla="*/ 1 w 145"/>
                  <a:gd name="T5" fmla="*/ 1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9231" name="Freeform 31"/>
            <p:cNvSpPr>
              <a:spLocks/>
            </p:cNvSpPr>
            <p:nvPr/>
          </p:nvSpPr>
          <p:spPr bwMode="ltGray">
            <a:xfrm>
              <a:off x="87" y="94"/>
              <a:ext cx="699" cy="756"/>
            </a:xfrm>
            <a:custGeom>
              <a:avLst/>
              <a:gdLst>
                <a:gd name="T0" fmla="*/ 1 w 699"/>
                <a:gd name="T1" fmla="*/ 392 h 756"/>
                <a:gd name="T2" fmla="*/ 3 w 699"/>
                <a:gd name="T3" fmla="*/ 252 h 756"/>
                <a:gd name="T4" fmla="*/ 21 w 699"/>
                <a:gd name="T5" fmla="*/ 210 h 756"/>
                <a:gd name="T6" fmla="*/ 29 w 699"/>
                <a:gd name="T7" fmla="*/ 182 h 756"/>
                <a:gd name="T8" fmla="*/ 39 w 699"/>
                <a:gd name="T9" fmla="*/ 154 h 756"/>
                <a:gd name="T10" fmla="*/ 51 w 699"/>
                <a:gd name="T11" fmla="*/ 138 h 756"/>
                <a:gd name="T12" fmla="*/ 111 w 699"/>
                <a:gd name="T13" fmla="*/ 74 h 756"/>
                <a:gd name="T14" fmla="*/ 169 w 699"/>
                <a:gd name="T15" fmla="*/ 30 h 756"/>
                <a:gd name="T16" fmla="*/ 225 w 699"/>
                <a:gd name="T17" fmla="*/ 10 h 756"/>
                <a:gd name="T18" fmla="*/ 249 w 699"/>
                <a:gd name="T19" fmla="*/ 4 h 756"/>
                <a:gd name="T20" fmla="*/ 265 w 699"/>
                <a:gd name="T21" fmla="*/ 0 h 756"/>
                <a:gd name="T22" fmla="*/ 357 w 699"/>
                <a:gd name="T23" fmla="*/ 2 h 756"/>
                <a:gd name="T24" fmla="*/ 385 w 699"/>
                <a:gd name="T25" fmla="*/ 6 h 756"/>
                <a:gd name="T26" fmla="*/ 489 w 699"/>
                <a:gd name="T27" fmla="*/ 40 h 756"/>
                <a:gd name="T28" fmla="*/ 619 w 699"/>
                <a:gd name="T29" fmla="*/ 128 h 756"/>
                <a:gd name="T30" fmla="*/ 653 w 699"/>
                <a:gd name="T31" fmla="*/ 178 h 756"/>
                <a:gd name="T32" fmla="*/ 693 w 699"/>
                <a:gd name="T33" fmla="*/ 322 h 756"/>
                <a:gd name="T34" fmla="*/ 687 w 699"/>
                <a:gd name="T35" fmla="*/ 434 h 756"/>
                <a:gd name="T36" fmla="*/ 665 w 699"/>
                <a:gd name="T37" fmla="*/ 538 h 756"/>
                <a:gd name="T38" fmla="*/ 639 w 699"/>
                <a:gd name="T39" fmla="*/ 564 h 756"/>
                <a:gd name="T40" fmla="*/ 631 w 699"/>
                <a:gd name="T41" fmla="*/ 580 h 756"/>
                <a:gd name="T42" fmla="*/ 607 w 699"/>
                <a:gd name="T43" fmla="*/ 588 h 756"/>
                <a:gd name="T44" fmla="*/ 473 w 699"/>
                <a:gd name="T45" fmla="*/ 664 h 756"/>
                <a:gd name="T46" fmla="*/ 449 w 699"/>
                <a:gd name="T47" fmla="*/ 678 h 756"/>
                <a:gd name="T48" fmla="*/ 405 w 699"/>
                <a:gd name="T49" fmla="*/ 684 h 756"/>
                <a:gd name="T50" fmla="*/ 375 w 699"/>
                <a:gd name="T51" fmla="*/ 690 h 756"/>
                <a:gd name="T52" fmla="*/ 267 w 699"/>
                <a:gd name="T53" fmla="*/ 684 h 756"/>
                <a:gd name="T54" fmla="*/ 259 w 699"/>
                <a:gd name="T55" fmla="*/ 722 h 756"/>
                <a:gd name="T56" fmla="*/ 241 w 699"/>
                <a:gd name="T57" fmla="*/ 756 h 756"/>
                <a:gd name="T58" fmla="*/ 185 w 699"/>
                <a:gd name="T59" fmla="*/ 728 h 756"/>
                <a:gd name="T60" fmla="*/ 163 w 699"/>
                <a:gd name="T61" fmla="*/ 720 h 756"/>
                <a:gd name="T62" fmla="*/ 151 w 699"/>
                <a:gd name="T63" fmla="*/ 716 h 756"/>
                <a:gd name="T64" fmla="*/ 195 w 699"/>
                <a:gd name="T65" fmla="*/ 674 h 756"/>
                <a:gd name="T66" fmla="*/ 211 w 699"/>
                <a:gd name="T67" fmla="*/ 644 h 756"/>
                <a:gd name="T68" fmla="*/ 209 w 699"/>
                <a:gd name="T69" fmla="*/ 626 h 756"/>
                <a:gd name="T70" fmla="*/ 195 w 699"/>
                <a:gd name="T71" fmla="*/ 620 h 756"/>
                <a:gd name="T72" fmla="*/ 165 w 699"/>
                <a:gd name="T73" fmla="*/ 596 h 756"/>
                <a:gd name="T74" fmla="*/ 99 w 699"/>
                <a:gd name="T75" fmla="*/ 534 h 756"/>
                <a:gd name="T76" fmla="*/ 61 w 699"/>
                <a:gd name="T77" fmla="*/ 506 h 756"/>
                <a:gd name="T78" fmla="*/ 23 w 699"/>
                <a:gd name="T79" fmla="*/ 470 h 756"/>
                <a:gd name="T80" fmla="*/ 7 w 699"/>
                <a:gd name="T81" fmla="*/ 434 h 756"/>
                <a:gd name="T82" fmla="*/ 5 w 699"/>
                <a:gd name="T83" fmla="*/ 396 h 756"/>
                <a:gd name="T84" fmla="*/ 1 w 699"/>
                <a:gd name="T85" fmla="*/ 392 h 75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699" h="756">
                  <a:moveTo>
                    <a:pt x="1" y="392"/>
                  </a:moveTo>
                  <a:cubicBezTo>
                    <a:pt x="2" y="345"/>
                    <a:pt x="2" y="299"/>
                    <a:pt x="3" y="252"/>
                  </a:cubicBezTo>
                  <a:cubicBezTo>
                    <a:pt x="3" y="238"/>
                    <a:pt x="16" y="224"/>
                    <a:pt x="21" y="210"/>
                  </a:cubicBezTo>
                  <a:cubicBezTo>
                    <a:pt x="24" y="202"/>
                    <a:pt x="29" y="182"/>
                    <a:pt x="29" y="182"/>
                  </a:cubicBezTo>
                  <a:cubicBezTo>
                    <a:pt x="32" y="173"/>
                    <a:pt x="34" y="163"/>
                    <a:pt x="39" y="154"/>
                  </a:cubicBezTo>
                  <a:cubicBezTo>
                    <a:pt x="42" y="148"/>
                    <a:pt x="51" y="138"/>
                    <a:pt x="51" y="138"/>
                  </a:cubicBezTo>
                  <a:cubicBezTo>
                    <a:pt x="58" y="116"/>
                    <a:pt x="88" y="82"/>
                    <a:pt x="111" y="74"/>
                  </a:cubicBezTo>
                  <a:cubicBezTo>
                    <a:pt x="128" y="61"/>
                    <a:pt x="149" y="37"/>
                    <a:pt x="169" y="30"/>
                  </a:cubicBezTo>
                  <a:cubicBezTo>
                    <a:pt x="182" y="17"/>
                    <a:pt x="207" y="15"/>
                    <a:pt x="225" y="10"/>
                  </a:cubicBezTo>
                  <a:cubicBezTo>
                    <a:pt x="233" y="8"/>
                    <a:pt x="241" y="6"/>
                    <a:pt x="249" y="4"/>
                  </a:cubicBezTo>
                  <a:cubicBezTo>
                    <a:pt x="254" y="3"/>
                    <a:pt x="265" y="0"/>
                    <a:pt x="265" y="0"/>
                  </a:cubicBezTo>
                  <a:cubicBezTo>
                    <a:pt x="296" y="1"/>
                    <a:pt x="326" y="0"/>
                    <a:pt x="357" y="2"/>
                  </a:cubicBezTo>
                  <a:cubicBezTo>
                    <a:pt x="366" y="2"/>
                    <a:pt x="385" y="6"/>
                    <a:pt x="385" y="6"/>
                  </a:cubicBezTo>
                  <a:cubicBezTo>
                    <a:pt x="417" y="17"/>
                    <a:pt x="463" y="14"/>
                    <a:pt x="489" y="40"/>
                  </a:cubicBezTo>
                  <a:cubicBezTo>
                    <a:pt x="528" y="60"/>
                    <a:pt x="592" y="105"/>
                    <a:pt x="619" y="128"/>
                  </a:cubicBezTo>
                  <a:cubicBezTo>
                    <a:pt x="635" y="134"/>
                    <a:pt x="643" y="164"/>
                    <a:pt x="653" y="178"/>
                  </a:cubicBezTo>
                  <a:cubicBezTo>
                    <a:pt x="667" y="234"/>
                    <a:pt x="687" y="265"/>
                    <a:pt x="693" y="322"/>
                  </a:cubicBezTo>
                  <a:cubicBezTo>
                    <a:pt x="699" y="365"/>
                    <a:pt x="692" y="398"/>
                    <a:pt x="687" y="434"/>
                  </a:cubicBezTo>
                  <a:cubicBezTo>
                    <a:pt x="686" y="469"/>
                    <a:pt x="691" y="510"/>
                    <a:pt x="665" y="538"/>
                  </a:cubicBezTo>
                  <a:cubicBezTo>
                    <a:pt x="657" y="547"/>
                    <a:pt x="644" y="553"/>
                    <a:pt x="639" y="564"/>
                  </a:cubicBezTo>
                  <a:cubicBezTo>
                    <a:pt x="636" y="569"/>
                    <a:pt x="636" y="576"/>
                    <a:pt x="631" y="580"/>
                  </a:cubicBezTo>
                  <a:cubicBezTo>
                    <a:pt x="624" y="585"/>
                    <a:pt x="607" y="588"/>
                    <a:pt x="607" y="588"/>
                  </a:cubicBezTo>
                  <a:cubicBezTo>
                    <a:pt x="581" y="602"/>
                    <a:pt x="499" y="649"/>
                    <a:pt x="473" y="664"/>
                  </a:cubicBezTo>
                  <a:cubicBezTo>
                    <a:pt x="465" y="666"/>
                    <a:pt x="449" y="678"/>
                    <a:pt x="449" y="678"/>
                  </a:cubicBezTo>
                  <a:cubicBezTo>
                    <a:pt x="438" y="685"/>
                    <a:pt x="417" y="679"/>
                    <a:pt x="405" y="684"/>
                  </a:cubicBezTo>
                  <a:cubicBezTo>
                    <a:pt x="396" y="687"/>
                    <a:pt x="385" y="688"/>
                    <a:pt x="375" y="690"/>
                  </a:cubicBezTo>
                  <a:cubicBezTo>
                    <a:pt x="328" y="689"/>
                    <a:pt x="307" y="687"/>
                    <a:pt x="267" y="684"/>
                  </a:cubicBezTo>
                  <a:cubicBezTo>
                    <a:pt x="249" y="690"/>
                    <a:pt x="264" y="683"/>
                    <a:pt x="259" y="722"/>
                  </a:cubicBezTo>
                  <a:cubicBezTo>
                    <a:pt x="258" y="733"/>
                    <a:pt x="250" y="750"/>
                    <a:pt x="241" y="756"/>
                  </a:cubicBezTo>
                  <a:cubicBezTo>
                    <a:pt x="218" y="752"/>
                    <a:pt x="207" y="735"/>
                    <a:pt x="185" y="728"/>
                  </a:cubicBezTo>
                  <a:cubicBezTo>
                    <a:pt x="176" y="725"/>
                    <a:pt x="171" y="724"/>
                    <a:pt x="163" y="720"/>
                  </a:cubicBezTo>
                  <a:cubicBezTo>
                    <a:pt x="159" y="718"/>
                    <a:pt x="151" y="716"/>
                    <a:pt x="151" y="716"/>
                  </a:cubicBezTo>
                  <a:cubicBezTo>
                    <a:pt x="157" y="695"/>
                    <a:pt x="180" y="689"/>
                    <a:pt x="195" y="674"/>
                  </a:cubicBezTo>
                  <a:cubicBezTo>
                    <a:pt x="198" y="665"/>
                    <a:pt x="205" y="652"/>
                    <a:pt x="211" y="644"/>
                  </a:cubicBezTo>
                  <a:cubicBezTo>
                    <a:pt x="210" y="638"/>
                    <a:pt x="212" y="631"/>
                    <a:pt x="209" y="626"/>
                  </a:cubicBezTo>
                  <a:cubicBezTo>
                    <a:pt x="207" y="621"/>
                    <a:pt x="199" y="623"/>
                    <a:pt x="195" y="620"/>
                  </a:cubicBezTo>
                  <a:cubicBezTo>
                    <a:pt x="185" y="612"/>
                    <a:pt x="173" y="606"/>
                    <a:pt x="165" y="596"/>
                  </a:cubicBezTo>
                  <a:cubicBezTo>
                    <a:pt x="146" y="573"/>
                    <a:pt x="123" y="552"/>
                    <a:pt x="99" y="534"/>
                  </a:cubicBezTo>
                  <a:cubicBezTo>
                    <a:pt x="87" y="525"/>
                    <a:pt x="72" y="517"/>
                    <a:pt x="61" y="506"/>
                  </a:cubicBezTo>
                  <a:cubicBezTo>
                    <a:pt x="49" y="494"/>
                    <a:pt x="37" y="480"/>
                    <a:pt x="23" y="470"/>
                  </a:cubicBezTo>
                  <a:cubicBezTo>
                    <a:pt x="13" y="456"/>
                    <a:pt x="10" y="451"/>
                    <a:pt x="7" y="434"/>
                  </a:cubicBezTo>
                  <a:cubicBezTo>
                    <a:pt x="6" y="421"/>
                    <a:pt x="7" y="408"/>
                    <a:pt x="5" y="396"/>
                  </a:cubicBezTo>
                  <a:cubicBezTo>
                    <a:pt x="5" y="394"/>
                    <a:pt x="0" y="391"/>
                    <a:pt x="1" y="392"/>
                  </a:cubicBezTo>
                  <a:close/>
                </a:path>
              </a:pathLst>
            </a:custGeom>
            <a:solidFill>
              <a:schemeClr val="accent1">
                <a:alpha val="50195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232" name="Freeform 32"/>
            <p:cNvSpPr>
              <a:spLocks/>
            </p:cNvSpPr>
            <p:nvPr/>
          </p:nvSpPr>
          <p:spPr bwMode="ltGray">
            <a:xfrm rot="828663">
              <a:off x="242" y="3404"/>
              <a:ext cx="132" cy="167"/>
            </a:xfrm>
            <a:custGeom>
              <a:avLst/>
              <a:gdLst>
                <a:gd name="T0" fmla="*/ 0 w 109"/>
                <a:gd name="T1" fmla="*/ 0 h 156"/>
                <a:gd name="T2" fmla="*/ 58 w 109"/>
                <a:gd name="T3" fmla="*/ 1 h 156"/>
                <a:gd name="T4" fmla="*/ 222 w 109"/>
                <a:gd name="T5" fmla="*/ 5 h 156"/>
                <a:gd name="T6" fmla="*/ 443 w 109"/>
                <a:gd name="T7" fmla="*/ 28 h 156"/>
                <a:gd name="T8" fmla="*/ 701 w 109"/>
                <a:gd name="T9" fmla="*/ 59 h 156"/>
                <a:gd name="T10" fmla="*/ 937 w 109"/>
                <a:gd name="T11" fmla="*/ 107 h 156"/>
                <a:gd name="T12" fmla="*/ 1153 w 109"/>
                <a:gd name="T13" fmla="*/ 173 h 156"/>
                <a:gd name="T14" fmla="*/ 1287 w 109"/>
                <a:gd name="T15" fmla="*/ 261 h 156"/>
                <a:gd name="T16" fmla="*/ 1319 w 109"/>
                <a:gd name="T17" fmla="*/ 383 h 156"/>
                <a:gd name="T18" fmla="*/ 1256 w 109"/>
                <a:gd name="T19" fmla="*/ 383 h 156"/>
                <a:gd name="T20" fmla="*/ 1194 w 109"/>
                <a:gd name="T21" fmla="*/ 383 h 156"/>
                <a:gd name="T22" fmla="*/ 1121 w 109"/>
                <a:gd name="T23" fmla="*/ 383 h 156"/>
                <a:gd name="T24" fmla="*/ 1037 w 109"/>
                <a:gd name="T25" fmla="*/ 371 h 156"/>
                <a:gd name="T26" fmla="*/ 977 w 109"/>
                <a:gd name="T27" fmla="*/ 370 h 156"/>
                <a:gd name="T28" fmla="*/ 899 w 109"/>
                <a:gd name="T29" fmla="*/ 364 h 156"/>
                <a:gd name="T30" fmla="*/ 793 w 109"/>
                <a:gd name="T31" fmla="*/ 351 h 156"/>
                <a:gd name="T32" fmla="*/ 701 w 109"/>
                <a:gd name="T33" fmla="*/ 338 h 156"/>
                <a:gd name="T34" fmla="*/ 639 w 109"/>
                <a:gd name="T35" fmla="*/ 306 h 156"/>
                <a:gd name="T36" fmla="*/ 639 w 109"/>
                <a:gd name="T37" fmla="*/ 272 h 156"/>
                <a:gd name="T38" fmla="*/ 672 w 109"/>
                <a:gd name="T39" fmla="*/ 233 h 156"/>
                <a:gd name="T40" fmla="*/ 705 w 109"/>
                <a:gd name="T41" fmla="*/ 193 h 156"/>
                <a:gd name="T42" fmla="*/ 672 w 109"/>
                <a:gd name="T43" fmla="*/ 151 h 156"/>
                <a:gd name="T44" fmla="*/ 579 w 109"/>
                <a:gd name="T45" fmla="*/ 104 h 156"/>
                <a:gd name="T46" fmla="*/ 378 w 109"/>
                <a:gd name="T47" fmla="*/ 56 h 156"/>
                <a:gd name="T48" fmla="*/ 0 w 109"/>
                <a:gd name="T49" fmla="*/ 0 h 15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233" name="Freeform 33"/>
            <p:cNvSpPr>
              <a:spLocks/>
            </p:cNvSpPr>
            <p:nvPr/>
          </p:nvSpPr>
          <p:spPr bwMode="ltGray">
            <a:xfrm rot="828663">
              <a:off x="266" y="3592"/>
              <a:ext cx="66" cy="43"/>
            </a:xfrm>
            <a:custGeom>
              <a:avLst/>
              <a:gdLst>
                <a:gd name="T0" fmla="*/ 0 w 54"/>
                <a:gd name="T1" fmla="*/ 0 h 40"/>
                <a:gd name="T2" fmla="*/ 1 w 54"/>
                <a:gd name="T3" fmla="*/ 1 h 40"/>
                <a:gd name="T4" fmla="*/ 79 w 54"/>
                <a:gd name="T5" fmla="*/ 3 h 40"/>
                <a:gd name="T6" fmla="*/ 177 w 54"/>
                <a:gd name="T7" fmla="*/ 22 h 40"/>
                <a:gd name="T8" fmla="*/ 295 w 54"/>
                <a:gd name="T9" fmla="*/ 30 h 40"/>
                <a:gd name="T10" fmla="*/ 395 w 54"/>
                <a:gd name="T11" fmla="*/ 37 h 40"/>
                <a:gd name="T12" fmla="*/ 500 w 54"/>
                <a:gd name="T13" fmla="*/ 43 h 40"/>
                <a:gd name="T14" fmla="*/ 611 w 54"/>
                <a:gd name="T15" fmla="*/ 46 h 40"/>
                <a:gd name="T16" fmla="*/ 737 w 54"/>
                <a:gd name="T17" fmla="*/ 40 h 40"/>
                <a:gd name="T18" fmla="*/ 721 w 54"/>
                <a:gd name="T19" fmla="*/ 63 h 40"/>
                <a:gd name="T20" fmla="*/ 680 w 54"/>
                <a:gd name="T21" fmla="*/ 84 h 40"/>
                <a:gd name="T22" fmla="*/ 603 w 54"/>
                <a:gd name="T23" fmla="*/ 97 h 40"/>
                <a:gd name="T24" fmla="*/ 495 w 54"/>
                <a:gd name="T25" fmla="*/ 102 h 40"/>
                <a:gd name="T26" fmla="*/ 379 w 54"/>
                <a:gd name="T27" fmla="*/ 101 h 40"/>
                <a:gd name="T28" fmla="*/ 254 w 54"/>
                <a:gd name="T29" fmla="*/ 82 h 40"/>
                <a:gd name="T30" fmla="*/ 133 w 54"/>
                <a:gd name="T31" fmla="*/ 53 h 40"/>
                <a:gd name="T32" fmla="*/ 0 w 54"/>
                <a:gd name="T33" fmla="*/ 0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234" name="Freeform 34"/>
            <p:cNvSpPr>
              <a:spLocks/>
            </p:cNvSpPr>
            <p:nvPr/>
          </p:nvSpPr>
          <p:spPr bwMode="ltGray">
            <a:xfrm>
              <a:off x="11" y="4110"/>
              <a:ext cx="118" cy="209"/>
            </a:xfrm>
            <a:custGeom>
              <a:avLst/>
              <a:gdLst>
                <a:gd name="T0" fmla="*/ 0 w 118"/>
                <a:gd name="T1" fmla="*/ 0 h 209"/>
                <a:gd name="T2" fmla="*/ 6 w 118"/>
                <a:gd name="T3" fmla="*/ 8 h 209"/>
                <a:gd name="T4" fmla="*/ 15 w 118"/>
                <a:gd name="T5" fmla="*/ 19 h 209"/>
                <a:gd name="T6" fmla="*/ 26 w 118"/>
                <a:gd name="T7" fmla="*/ 33 h 209"/>
                <a:gd name="T8" fmla="*/ 38 w 118"/>
                <a:gd name="T9" fmla="*/ 51 h 209"/>
                <a:gd name="T10" fmla="*/ 54 w 118"/>
                <a:gd name="T11" fmla="*/ 72 h 209"/>
                <a:gd name="T12" fmla="*/ 67 w 118"/>
                <a:gd name="T13" fmla="*/ 94 h 209"/>
                <a:gd name="T14" fmla="*/ 79 w 118"/>
                <a:gd name="T15" fmla="*/ 119 h 209"/>
                <a:gd name="T16" fmla="*/ 87 w 118"/>
                <a:gd name="T17" fmla="*/ 146 h 209"/>
                <a:gd name="T18" fmla="*/ 94 w 118"/>
                <a:gd name="T19" fmla="*/ 175 h 209"/>
                <a:gd name="T20" fmla="*/ 91 w 118"/>
                <a:gd name="T21" fmla="*/ 209 h 209"/>
                <a:gd name="T22" fmla="*/ 118 w 118"/>
                <a:gd name="T23" fmla="*/ 209 h 209"/>
                <a:gd name="T24" fmla="*/ 117 w 118"/>
                <a:gd name="T25" fmla="*/ 177 h 209"/>
                <a:gd name="T26" fmla="*/ 104 w 118"/>
                <a:gd name="T27" fmla="*/ 119 h 209"/>
                <a:gd name="T28" fmla="*/ 82 w 118"/>
                <a:gd name="T29" fmla="*/ 69 h 209"/>
                <a:gd name="T30" fmla="*/ 47 w 118"/>
                <a:gd name="T31" fmla="*/ 27 h 209"/>
                <a:gd name="T32" fmla="*/ 0 w 118"/>
                <a:gd name="T33" fmla="*/ 0 h 20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18" h="209">
                  <a:moveTo>
                    <a:pt x="0" y="0"/>
                  </a:moveTo>
                  <a:lnTo>
                    <a:pt x="6" y="8"/>
                  </a:lnTo>
                  <a:lnTo>
                    <a:pt x="15" y="19"/>
                  </a:lnTo>
                  <a:lnTo>
                    <a:pt x="26" y="33"/>
                  </a:lnTo>
                  <a:lnTo>
                    <a:pt x="38" y="51"/>
                  </a:lnTo>
                  <a:lnTo>
                    <a:pt x="54" y="72"/>
                  </a:lnTo>
                  <a:lnTo>
                    <a:pt x="67" y="94"/>
                  </a:lnTo>
                  <a:lnTo>
                    <a:pt x="79" y="119"/>
                  </a:lnTo>
                  <a:lnTo>
                    <a:pt x="87" y="146"/>
                  </a:lnTo>
                  <a:lnTo>
                    <a:pt x="94" y="175"/>
                  </a:lnTo>
                  <a:lnTo>
                    <a:pt x="91" y="209"/>
                  </a:lnTo>
                  <a:lnTo>
                    <a:pt x="118" y="209"/>
                  </a:lnTo>
                  <a:lnTo>
                    <a:pt x="117" y="177"/>
                  </a:lnTo>
                  <a:lnTo>
                    <a:pt x="104" y="119"/>
                  </a:lnTo>
                  <a:lnTo>
                    <a:pt x="82" y="69"/>
                  </a:lnTo>
                  <a:lnTo>
                    <a:pt x="47" y="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235" name="Freeform 35"/>
            <p:cNvSpPr>
              <a:spLocks/>
            </p:cNvSpPr>
            <p:nvPr/>
          </p:nvSpPr>
          <p:spPr bwMode="ltGray">
            <a:xfrm>
              <a:off x="0" y="3968"/>
              <a:ext cx="130" cy="128"/>
            </a:xfrm>
            <a:custGeom>
              <a:avLst/>
              <a:gdLst>
                <a:gd name="T0" fmla="*/ 103 w 130"/>
                <a:gd name="T1" fmla="*/ 0 h 128"/>
                <a:gd name="T2" fmla="*/ 130 w 130"/>
                <a:gd name="T3" fmla="*/ 128 h 128"/>
                <a:gd name="T4" fmla="*/ 125 w 130"/>
                <a:gd name="T5" fmla="*/ 126 h 128"/>
                <a:gd name="T6" fmla="*/ 111 w 130"/>
                <a:gd name="T7" fmla="*/ 121 h 128"/>
                <a:gd name="T8" fmla="*/ 92 w 130"/>
                <a:gd name="T9" fmla="*/ 111 h 128"/>
                <a:gd name="T10" fmla="*/ 68 w 130"/>
                <a:gd name="T11" fmla="*/ 103 h 128"/>
                <a:gd name="T12" fmla="*/ 41 w 130"/>
                <a:gd name="T13" fmla="*/ 94 h 128"/>
                <a:gd name="T14" fmla="*/ 19 w 130"/>
                <a:gd name="T15" fmla="*/ 90 h 128"/>
                <a:gd name="T16" fmla="*/ 0 w 130"/>
                <a:gd name="T17" fmla="*/ 93 h 128"/>
                <a:gd name="T18" fmla="*/ 0 w 130"/>
                <a:gd name="T19" fmla="*/ 72 h 128"/>
                <a:gd name="T20" fmla="*/ 12 w 130"/>
                <a:gd name="T21" fmla="*/ 70 h 128"/>
                <a:gd name="T22" fmla="*/ 24 w 130"/>
                <a:gd name="T23" fmla="*/ 66 h 128"/>
                <a:gd name="T24" fmla="*/ 38 w 130"/>
                <a:gd name="T25" fmla="*/ 66 h 128"/>
                <a:gd name="T26" fmla="*/ 51 w 130"/>
                <a:gd name="T27" fmla="*/ 67 h 128"/>
                <a:gd name="T28" fmla="*/ 65 w 130"/>
                <a:gd name="T29" fmla="*/ 70 h 128"/>
                <a:gd name="T30" fmla="*/ 78 w 130"/>
                <a:gd name="T31" fmla="*/ 78 h 128"/>
                <a:gd name="T32" fmla="*/ 81 w 130"/>
                <a:gd name="T33" fmla="*/ 74 h 128"/>
                <a:gd name="T34" fmla="*/ 81 w 130"/>
                <a:gd name="T35" fmla="*/ 58 h 128"/>
                <a:gd name="T36" fmla="*/ 82 w 130"/>
                <a:gd name="T37" fmla="*/ 37 h 128"/>
                <a:gd name="T38" fmla="*/ 82 w 130"/>
                <a:gd name="T39" fmla="*/ 29 h 128"/>
                <a:gd name="T40" fmla="*/ 80 w 130"/>
                <a:gd name="T41" fmla="*/ 29 h 128"/>
                <a:gd name="T42" fmla="*/ 77 w 130"/>
                <a:gd name="T43" fmla="*/ 27 h 128"/>
                <a:gd name="T44" fmla="*/ 76 w 130"/>
                <a:gd name="T45" fmla="*/ 22 h 128"/>
                <a:gd name="T46" fmla="*/ 75 w 130"/>
                <a:gd name="T47" fmla="*/ 19 h 128"/>
                <a:gd name="T48" fmla="*/ 76 w 130"/>
                <a:gd name="T49" fmla="*/ 15 h 128"/>
                <a:gd name="T50" fmla="*/ 79 w 130"/>
                <a:gd name="T51" fmla="*/ 10 h 128"/>
                <a:gd name="T52" fmla="*/ 89 w 130"/>
                <a:gd name="T53" fmla="*/ 6 h 128"/>
                <a:gd name="T54" fmla="*/ 103 w 130"/>
                <a:gd name="T55" fmla="*/ 0 h 12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130" h="128">
                  <a:moveTo>
                    <a:pt x="103" y="0"/>
                  </a:moveTo>
                  <a:lnTo>
                    <a:pt x="130" y="128"/>
                  </a:lnTo>
                  <a:lnTo>
                    <a:pt x="125" y="126"/>
                  </a:lnTo>
                  <a:lnTo>
                    <a:pt x="111" y="121"/>
                  </a:lnTo>
                  <a:lnTo>
                    <a:pt x="92" y="111"/>
                  </a:lnTo>
                  <a:lnTo>
                    <a:pt x="68" y="103"/>
                  </a:lnTo>
                  <a:lnTo>
                    <a:pt x="41" y="94"/>
                  </a:lnTo>
                  <a:lnTo>
                    <a:pt x="19" y="90"/>
                  </a:lnTo>
                  <a:lnTo>
                    <a:pt x="0" y="93"/>
                  </a:lnTo>
                  <a:lnTo>
                    <a:pt x="0" y="72"/>
                  </a:lnTo>
                  <a:lnTo>
                    <a:pt x="12" y="70"/>
                  </a:lnTo>
                  <a:lnTo>
                    <a:pt x="24" y="66"/>
                  </a:lnTo>
                  <a:lnTo>
                    <a:pt x="38" y="66"/>
                  </a:lnTo>
                  <a:lnTo>
                    <a:pt x="51" y="67"/>
                  </a:lnTo>
                  <a:lnTo>
                    <a:pt x="65" y="70"/>
                  </a:lnTo>
                  <a:lnTo>
                    <a:pt x="78" y="78"/>
                  </a:lnTo>
                  <a:lnTo>
                    <a:pt x="81" y="74"/>
                  </a:lnTo>
                  <a:lnTo>
                    <a:pt x="81" y="58"/>
                  </a:lnTo>
                  <a:lnTo>
                    <a:pt x="82" y="37"/>
                  </a:lnTo>
                  <a:lnTo>
                    <a:pt x="82" y="29"/>
                  </a:lnTo>
                  <a:lnTo>
                    <a:pt x="80" y="29"/>
                  </a:lnTo>
                  <a:lnTo>
                    <a:pt x="77" y="27"/>
                  </a:lnTo>
                  <a:lnTo>
                    <a:pt x="76" y="22"/>
                  </a:lnTo>
                  <a:lnTo>
                    <a:pt x="75" y="19"/>
                  </a:lnTo>
                  <a:lnTo>
                    <a:pt x="76" y="15"/>
                  </a:lnTo>
                  <a:lnTo>
                    <a:pt x="79" y="10"/>
                  </a:lnTo>
                  <a:lnTo>
                    <a:pt x="89" y="6"/>
                  </a:lnTo>
                  <a:lnTo>
                    <a:pt x="103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236" name="Freeform 36"/>
            <p:cNvSpPr>
              <a:spLocks/>
            </p:cNvSpPr>
            <p:nvPr/>
          </p:nvSpPr>
          <p:spPr bwMode="ltGray">
            <a:xfrm>
              <a:off x="0" y="3949"/>
              <a:ext cx="47" cy="86"/>
            </a:xfrm>
            <a:custGeom>
              <a:avLst/>
              <a:gdLst>
                <a:gd name="T0" fmla="*/ 37 w 47"/>
                <a:gd name="T1" fmla="*/ 0 h 86"/>
                <a:gd name="T2" fmla="*/ 15 w 47"/>
                <a:gd name="T3" fmla="*/ 37 h 86"/>
                <a:gd name="T4" fmla="*/ 0 w 47"/>
                <a:gd name="T5" fmla="*/ 59 h 86"/>
                <a:gd name="T6" fmla="*/ 0 w 47"/>
                <a:gd name="T7" fmla="*/ 86 h 86"/>
                <a:gd name="T8" fmla="*/ 8 w 47"/>
                <a:gd name="T9" fmla="*/ 82 h 86"/>
                <a:gd name="T10" fmla="*/ 20 w 47"/>
                <a:gd name="T11" fmla="*/ 73 h 86"/>
                <a:gd name="T12" fmla="*/ 33 w 47"/>
                <a:gd name="T13" fmla="*/ 63 h 86"/>
                <a:gd name="T14" fmla="*/ 42 w 47"/>
                <a:gd name="T15" fmla="*/ 51 h 86"/>
                <a:gd name="T16" fmla="*/ 47 w 47"/>
                <a:gd name="T17" fmla="*/ 36 h 86"/>
                <a:gd name="T18" fmla="*/ 46 w 47"/>
                <a:gd name="T19" fmla="*/ 19 h 86"/>
                <a:gd name="T20" fmla="*/ 37 w 47"/>
                <a:gd name="T21" fmla="*/ 0 h 8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47" h="86">
                  <a:moveTo>
                    <a:pt x="37" y="0"/>
                  </a:moveTo>
                  <a:lnTo>
                    <a:pt x="15" y="37"/>
                  </a:lnTo>
                  <a:lnTo>
                    <a:pt x="0" y="59"/>
                  </a:lnTo>
                  <a:lnTo>
                    <a:pt x="0" y="86"/>
                  </a:lnTo>
                  <a:lnTo>
                    <a:pt x="8" y="82"/>
                  </a:lnTo>
                  <a:lnTo>
                    <a:pt x="20" y="73"/>
                  </a:lnTo>
                  <a:lnTo>
                    <a:pt x="33" y="63"/>
                  </a:lnTo>
                  <a:lnTo>
                    <a:pt x="42" y="51"/>
                  </a:lnTo>
                  <a:lnTo>
                    <a:pt x="47" y="36"/>
                  </a:lnTo>
                  <a:lnTo>
                    <a:pt x="46" y="19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237" name="Freeform 37"/>
            <p:cNvSpPr>
              <a:spLocks/>
            </p:cNvSpPr>
            <p:nvPr/>
          </p:nvSpPr>
          <p:spPr bwMode="ltGray">
            <a:xfrm>
              <a:off x="0" y="3239"/>
              <a:ext cx="497" cy="740"/>
            </a:xfrm>
            <a:custGeom>
              <a:avLst/>
              <a:gdLst>
                <a:gd name="T0" fmla="*/ 0 w 497"/>
                <a:gd name="T1" fmla="*/ 13 h 740"/>
                <a:gd name="T2" fmla="*/ 41 w 497"/>
                <a:gd name="T3" fmla="*/ 4 h 740"/>
                <a:gd name="T4" fmla="*/ 101 w 497"/>
                <a:gd name="T5" fmla="*/ 0 h 740"/>
                <a:gd name="T6" fmla="*/ 170 w 497"/>
                <a:gd name="T7" fmla="*/ 4 h 740"/>
                <a:gd name="T8" fmla="*/ 248 w 497"/>
                <a:gd name="T9" fmla="*/ 21 h 740"/>
                <a:gd name="T10" fmla="*/ 323 w 497"/>
                <a:gd name="T11" fmla="*/ 50 h 740"/>
                <a:gd name="T12" fmla="*/ 382 w 497"/>
                <a:gd name="T13" fmla="*/ 90 h 740"/>
                <a:gd name="T14" fmla="*/ 428 w 497"/>
                <a:gd name="T15" fmla="*/ 141 h 740"/>
                <a:gd name="T16" fmla="*/ 463 w 497"/>
                <a:gd name="T17" fmla="*/ 199 h 740"/>
                <a:gd name="T18" fmla="*/ 485 w 497"/>
                <a:gd name="T19" fmla="*/ 262 h 740"/>
                <a:gd name="T20" fmla="*/ 496 w 497"/>
                <a:gd name="T21" fmla="*/ 327 h 740"/>
                <a:gd name="T22" fmla="*/ 497 w 497"/>
                <a:gd name="T23" fmla="*/ 396 h 740"/>
                <a:gd name="T24" fmla="*/ 487 w 497"/>
                <a:gd name="T25" fmla="*/ 462 h 740"/>
                <a:gd name="T26" fmla="*/ 470 w 497"/>
                <a:gd name="T27" fmla="*/ 527 h 740"/>
                <a:gd name="T28" fmla="*/ 443 w 497"/>
                <a:gd name="T29" fmla="*/ 586 h 740"/>
                <a:gd name="T30" fmla="*/ 406 w 497"/>
                <a:gd name="T31" fmla="*/ 639 h 740"/>
                <a:gd name="T32" fmla="*/ 364 w 497"/>
                <a:gd name="T33" fmla="*/ 683 h 740"/>
                <a:gd name="T34" fmla="*/ 315 w 497"/>
                <a:gd name="T35" fmla="*/ 715 h 740"/>
                <a:gd name="T36" fmla="*/ 259 w 497"/>
                <a:gd name="T37" fmla="*/ 736 h 740"/>
                <a:gd name="T38" fmla="*/ 198 w 497"/>
                <a:gd name="T39" fmla="*/ 740 h 740"/>
                <a:gd name="T40" fmla="*/ 131 w 497"/>
                <a:gd name="T41" fmla="*/ 727 h 740"/>
                <a:gd name="T42" fmla="*/ 167 w 497"/>
                <a:gd name="T43" fmla="*/ 728 h 740"/>
                <a:gd name="T44" fmla="*/ 204 w 497"/>
                <a:gd name="T45" fmla="*/ 718 h 740"/>
                <a:gd name="T46" fmla="*/ 238 w 497"/>
                <a:gd name="T47" fmla="*/ 700 h 740"/>
                <a:gd name="T48" fmla="*/ 272 w 497"/>
                <a:gd name="T49" fmla="*/ 670 h 740"/>
                <a:gd name="T50" fmla="*/ 304 w 497"/>
                <a:gd name="T51" fmla="*/ 635 h 740"/>
                <a:gd name="T52" fmla="*/ 333 w 497"/>
                <a:gd name="T53" fmla="*/ 594 h 740"/>
                <a:gd name="T54" fmla="*/ 358 w 497"/>
                <a:gd name="T55" fmla="*/ 549 h 740"/>
                <a:gd name="T56" fmla="*/ 381 w 497"/>
                <a:gd name="T57" fmla="*/ 500 h 740"/>
                <a:gd name="T58" fmla="*/ 396 w 497"/>
                <a:gd name="T59" fmla="*/ 449 h 740"/>
                <a:gd name="T60" fmla="*/ 408 w 497"/>
                <a:gd name="T61" fmla="*/ 397 h 740"/>
                <a:gd name="T62" fmla="*/ 414 w 497"/>
                <a:gd name="T63" fmla="*/ 346 h 740"/>
                <a:gd name="T64" fmla="*/ 412 w 497"/>
                <a:gd name="T65" fmla="*/ 296 h 740"/>
                <a:gd name="T66" fmla="*/ 402 w 497"/>
                <a:gd name="T67" fmla="*/ 251 h 740"/>
                <a:gd name="T68" fmla="*/ 384 w 497"/>
                <a:gd name="T69" fmla="*/ 208 h 740"/>
                <a:gd name="T70" fmla="*/ 357 w 497"/>
                <a:gd name="T71" fmla="*/ 172 h 740"/>
                <a:gd name="T72" fmla="*/ 320 w 497"/>
                <a:gd name="T73" fmla="*/ 142 h 740"/>
                <a:gd name="T74" fmla="*/ 260 w 497"/>
                <a:gd name="T75" fmla="*/ 107 h 740"/>
                <a:gd name="T76" fmla="*/ 203 w 497"/>
                <a:gd name="T77" fmla="*/ 82 h 740"/>
                <a:gd name="T78" fmla="*/ 154 w 497"/>
                <a:gd name="T79" fmla="*/ 65 h 740"/>
                <a:gd name="T80" fmla="*/ 108 w 497"/>
                <a:gd name="T81" fmla="*/ 56 h 740"/>
                <a:gd name="T82" fmla="*/ 68 w 497"/>
                <a:gd name="T83" fmla="*/ 55 h 740"/>
                <a:gd name="T84" fmla="*/ 32 w 497"/>
                <a:gd name="T85" fmla="*/ 61 h 740"/>
                <a:gd name="T86" fmla="*/ 0 w 497"/>
                <a:gd name="T87" fmla="*/ 70 h 740"/>
                <a:gd name="T88" fmla="*/ 0 w 497"/>
                <a:gd name="T89" fmla="*/ 13 h 74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497" h="740">
                  <a:moveTo>
                    <a:pt x="0" y="13"/>
                  </a:moveTo>
                  <a:lnTo>
                    <a:pt x="41" y="4"/>
                  </a:lnTo>
                  <a:lnTo>
                    <a:pt x="101" y="0"/>
                  </a:lnTo>
                  <a:lnTo>
                    <a:pt x="170" y="4"/>
                  </a:lnTo>
                  <a:lnTo>
                    <a:pt x="248" y="21"/>
                  </a:lnTo>
                  <a:lnTo>
                    <a:pt x="323" y="50"/>
                  </a:lnTo>
                  <a:lnTo>
                    <a:pt x="382" y="90"/>
                  </a:lnTo>
                  <a:lnTo>
                    <a:pt x="428" y="141"/>
                  </a:lnTo>
                  <a:lnTo>
                    <a:pt x="463" y="199"/>
                  </a:lnTo>
                  <a:lnTo>
                    <a:pt x="485" y="262"/>
                  </a:lnTo>
                  <a:lnTo>
                    <a:pt x="496" y="327"/>
                  </a:lnTo>
                  <a:lnTo>
                    <a:pt x="497" y="396"/>
                  </a:lnTo>
                  <a:lnTo>
                    <a:pt x="487" y="462"/>
                  </a:lnTo>
                  <a:lnTo>
                    <a:pt x="470" y="527"/>
                  </a:lnTo>
                  <a:lnTo>
                    <a:pt x="443" y="586"/>
                  </a:lnTo>
                  <a:lnTo>
                    <a:pt x="406" y="639"/>
                  </a:lnTo>
                  <a:lnTo>
                    <a:pt x="364" y="683"/>
                  </a:lnTo>
                  <a:lnTo>
                    <a:pt x="315" y="715"/>
                  </a:lnTo>
                  <a:lnTo>
                    <a:pt x="259" y="736"/>
                  </a:lnTo>
                  <a:lnTo>
                    <a:pt x="198" y="740"/>
                  </a:lnTo>
                  <a:lnTo>
                    <a:pt x="131" y="727"/>
                  </a:lnTo>
                  <a:lnTo>
                    <a:pt x="167" y="728"/>
                  </a:lnTo>
                  <a:lnTo>
                    <a:pt x="204" y="718"/>
                  </a:lnTo>
                  <a:lnTo>
                    <a:pt x="238" y="700"/>
                  </a:lnTo>
                  <a:lnTo>
                    <a:pt x="272" y="670"/>
                  </a:lnTo>
                  <a:lnTo>
                    <a:pt x="304" y="635"/>
                  </a:lnTo>
                  <a:lnTo>
                    <a:pt x="333" y="594"/>
                  </a:lnTo>
                  <a:lnTo>
                    <a:pt x="358" y="549"/>
                  </a:lnTo>
                  <a:lnTo>
                    <a:pt x="381" y="500"/>
                  </a:lnTo>
                  <a:lnTo>
                    <a:pt x="396" y="449"/>
                  </a:lnTo>
                  <a:lnTo>
                    <a:pt x="408" y="397"/>
                  </a:lnTo>
                  <a:lnTo>
                    <a:pt x="414" y="346"/>
                  </a:lnTo>
                  <a:lnTo>
                    <a:pt x="412" y="296"/>
                  </a:lnTo>
                  <a:lnTo>
                    <a:pt x="402" y="251"/>
                  </a:lnTo>
                  <a:lnTo>
                    <a:pt x="384" y="208"/>
                  </a:lnTo>
                  <a:lnTo>
                    <a:pt x="357" y="172"/>
                  </a:lnTo>
                  <a:lnTo>
                    <a:pt x="320" y="142"/>
                  </a:lnTo>
                  <a:lnTo>
                    <a:pt x="260" y="107"/>
                  </a:lnTo>
                  <a:lnTo>
                    <a:pt x="203" y="82"/>
                  </a:lnTo>
                  <a:lnTo>
                    <a:pt x="154" y="65"/>
                  </a:lnTo>
                  <a:lnTo>
                    <a:pt x="108" y="56"/>
                  </a:lnTo>
                  <a:lnTo>
                    <a:pt x="68" y="55"/>
                  </a:lnTo>
                  <a:lnTo>
                    <a:pt x="32" y="61"/>
                  </a:lnTo>
                  <a:lnTo>
                    <a:pt x="0" y="7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238" name="Freeform 38"/>
            <p:cNvSpPr>
              <a:spLocks/>
            </p:cNvSpPr>
            <p:nvPr/>
          </p:nvSpPr>
          <p:spPr bwMode="ltGray">
            <a:xfrm rot="1584153">
              <a:off x="20" y="410"/>
              <a:ext cx="344" cy="245"/>
            </a:xfrm>
            <a:custGeom>
              <a:avLst/>
              <a:gdLst>
                <a:gd name="T0" fmla="*/ 0 w 257"/>
                <a:gd name="T1" fmla="*/ 0 h 237"/>
                <a:gd name="T2" fmla="*/ 0 w 257"/>
                <a:gd name="T3" fmla="*/ 38 h 237"/>
                <a:gd name="T4" fmla="*/ 120 w 257"/>
                <a:gd name="T5" fmla="*/ 76 h 237"/>
                <a:gd name="T6" fmla="*/ 276 w 257"/>
                <a:gd name="T7" fmla="*/ 117 h 237"/>
                <a:gd name="T8" fmla="*/ 494 w 257"/>
                <a:gd name="T9" fmla="*/ 151 h 237"/>
                <a:gd name="T10" fmla="*/ 799 w 257"/>
                <a:gd name="T11" fmla="*/ 183 h 237"/>
                <a:gd name="T12" fmla="*/ 1185 w 257"/>
                <a:gd name="T13" fmla="*/ 217 h 237"/>
                <a:gd name="T14" fmla="*/ 1679 w 257"/>
                <a:gd name="T15" fmla="*/ 248 h 237"/>
                <a:gd name="T16" fmla="*/ 2247 w 257"/>
                <a:gd name="T17" fmla="*/ 274 h 237"/>
                <a:gd name="T18" fmla="*/ 2978 w 257"/>
                <a:gd name="T19" fmla="*/ 299 h 237"/>
                <a:gd name="T20" fmla="*/ 3804 w 257"/>
                <a:gd name="T21" fmla="*/ 319 h 237"/>
                <a:gd name="T22" fmla="*/ 4685 w 257"/>
                <a:gd name="T23" fmla="*/ 337 h 237"/>
                <a:gd name="T24" fmla="*/ 5776 w 257"/>
                <a:gd name="T25" fmla="*/ 351 h 237"/>
                <a:gd name="T26" fmla="*/ 6966 w 257"/>
                <a:gd name="T27" fmla="*/ 360 h 237"/>
                <a:gd name="T28" fmla="*/ 8326 w 257"/>
                <a:gd name="T29" fmla="*/ 365 h 237"/>
                <a:gd name="T30" fmla="*/ 9732 w 257"/>
                <a:gd name="T31" fmla="*/ 363 h 237"/>
                <a:gd name="T32" fmla="*/ 11377 w 257"/>
                <a:gd name="T33" fmla="*/ 358 h 237"/>
                <a:gd name="T34" fmla="*/ 9935 w 257"/>
                <a:gd name="T35" fmla="*/ 349 h 237"/>
                <a:gd name="T36" fmla="*/ 8620 w 257"/>
                <a:gd name="T37" fmla="*/ 338 h 237"/>
                <a:gd name="T38" fmla="*/ 7528 w 257"/>
                <a:gd name="T39" fmla="*/ 326 h 237"/>
                <a:gd name="T40" fmla="*/ 6552 w 257"/>
                <a:gd name="T41" fmla="*/ 314 h 237"/>
                <a:gd name="T42" fmla="*/ 5662 w 257"/>
                <a:gd name="T43" fmla="*/ 298 h 237"/>
                <a:gd name="T44" fmla="*/ 4961 w 257"/>
                <a:gd name="T45" fmla="*/ 280 h 237"/>
                <a:gd name="T46" fmla="*/ 4314 w 257"/>
                <a:gd name="T47" fmla="*/ 261 h 237"/>
                <a:gd name="T48" fmla="*/ 3706 w 257"/>
                <a:gd name="T49" fmla="*/ 239 h 237"/>
                <a:gd name="T50" fmla="*/ 3160 w 257"/>
                <a:gd name="T51" fmla="*/ 217 h 237"/>
                <a:gd name="T52" fmla="*/ 2715 w 257"/>
                <a:gd name="T53" fmla="*/ 191 h 237"/>
                <a:gd name="T54" fmla="*/ 2333 w 257"/>
                <a:gd name="T55" fmla="*/ 165 h 237"/>
                <a:gd name="T56" fmla="*/ 1915 w 257"/>
                <a:gd name="T57" fmla="*/ 134 h 237"/>
                <a:gd name="T58" fmla="*/ 1460 w 257"/>
                <a:gd name="T59" fmla="*/ 105 h 237"/>
                <a:gd name="T60" fmla="*/ 1025 w 257"/>
                <a:gd name="T61" fmla="*/ 73 h 237"/>
                <a:gd name="T62" fmla="*/ 518 w 257"/>
                <a:gd name="T63" fmla="*/ 37 h 237"/>
                <a:gd name="T64" fmla="*/ 0 w 257"/>
                <a:gd name="T65" fmla="*/ 0 h 2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57" h="237">
                  <a:moveTo>
                    <a:pt x="0" y="0"/>
                  </a:moveTo>
                  <a:lnTo>
                    <a:pt x="0" y="25"/>
                  </a:lnTo>
                  <a:lnTo>
                    <a:pt x="3" y="50"/>
                  </a:lnTo>
                  <a:lnTo>
                    <a:pt x="6" y="75"/>
                  </a:lnTo>
                  <a:lnTo>
                    <a:pt x="11" y="98"/>
                  </a:lnTo>
                  <a:lnTo>
                    <a:pt x="18" y="119"/>
                  </a:lnTo>
                  <a:lnTo>
                    <a:pt x="27" y="141"/>
                  </a:lnTo>
                  <a:lnTo>
                    <a:pt x="38" y="161"/>
                  </a:lnTo>
                  <a:lnTo>
                    <a:pt x="51" y="178"/>
                  </a:lnTo>
                  <a:lnTo>
                    <a:pt x="67" y="194"/>
                  </a:lnTo>
                  <a:lnTo>
                    <a:pt x="86" y="208"/>
                  </a:lnTo>
                  <a:lnTo>
                    <a:pt x="106" y="219"/>
                  </a:lnTo>
                  <a:lnTo>
                    <a:pt x="131" y="228"/>
                  </a:lnTo>
                  <a:lnTo>
                    <a:pt x="158" y="234"/>
                  </a:lnTo>
                  <a:lnTo>
                    <a:pt x="188" y="237"/>
                  </a:lnTo>
                  <a:lnTo>
                    <a:pt x="220" y="236"/>
                  </a:lnTo>
                  <a:lnTo>
                    <a:pt x="257" y="232"/>
                  </a:lnTo>
                  <a:lnTo>
                    <a:pt x="224" y="227"/>
                  </a:lnTo>
                  <a:lnTo>
                    <a:pt x="195" y="220"/>
                  </a:lnTo>
                  <a:lnTo>
                    <a:pt x="170" y="212"/>
                  </a:lnTo>
                  <a:lnTo>
                    <a:pt x="148" y="204"/>
                  </a:lnTo>
                  <a:lnTo>
                    <a:pt x="128" y="193"/>
                  </a:lnTo>
                  <a:lnTo>
                    <a:pt x="112" y="182"/>
                  </a:lnTo>
                  <a:lnTo>
                    <a:pt x="97" y="169"/>
                  </a:lnTo>
                  <a:lnTo>
                    <a:pt x="84" y="155"/>
                  </a:lnTo>
                  <a:lnTo>
                    <a:pt x="72" y="141"/>
                  </a:lnTo>
                  <a:lnTo>
                    <a:pt x="61" y="125"/>
                  </a:lnTo>
                  <a:lnTo>
                    <a:pt x="52" y="107"/>
                  </a:lnTo>
                  <a:lnTo>
                    <a:pt x="43" y="88"/>
                  </a:lnTo>
                  <a:lnTo>
                    <a:pt x="33" y="69"/>
                  </a:lnTo>
                  <a:lnTo>
                    <a:pt x="23" y="47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239" name="Freeform 39"/>
            <p:cNvSpPr>
              <a:spLocks/>
            </p:cNvSpPr>
            <p:nvPr/>
          </p:nvSpPr>
          <p:spPr bwMode="ltGray">
            <a:xfrm rot="1584153">
              <a:off x="242" y="756"/>
              <a:ext cx="167" cy="115"/>
            </a:xfrm>
            <a:custGeom>
              <a:avLst/>
              <a:gdLst>
                <a:gd name="T0" fmla="*/ 3714 w 124"/>
                <a:gd name="T1" fmla="*/ 0 h 110"/>
                <a:gd name="T2" fmla="*/ 5938 w 124"/>
                <a:gd name="T3" fmla="*/ 192 h 110"/>
                <a:gd name="T4" fmla="*/ 5770 w 124"/>
                <a:gd name="T5" fmla="*/ 191 h 110"/>
                <a:gd name="T6" fmla="*/ 5126 w 124"/>
                <a:gd name="T7" fmla="*/ 187 h 110"/>
                <a:gd name="T8" fmla="*/ 4284 w 124"/>
                <a:gd name="T9" fmla="*/ 182 h 110"/>
                <a:gd name="T10" fmla="*/ 3274 w 124"/>
                <a:gd name="T11" fmla="*/ 177 h 110"/>
                <a:gd name="T12" fmla="*/ 2155 w 124"/>
                <a:gd name="T13" fmla="*/ 174 h 110"/>
                <a:gd name="T14" fmla="*/ 1224 w 124"/>
                <a:gd name="T15" fmla="*/ 175 h 110"/>
                <a:gd name="T16" fmla="*/ 435 w 124"/>
                <a:gd name="T17" fmla="*/ 183 h 110"/>
                <a:gd name="T18" fmla="*/ 0 w 124"/>
                <a:gd name="T19" fmla="*/ 196 h 110"/>
                <a:gd name="T20" fmla="*/ 178 w 124"/>
                <a:gd name="T21" fmla="*/ 175 h 110"/>
                <a:gd name="T22" fmla="*/ 391 w 124"/>
                <a:gd name="T23" fmla="*/ 159 h 110"/>
                <a:gd name="T24" fmla="*/ 789 w 124"/>
                <a:gd name="T25" fmla="*/ 146 h 110"/>
                <a:gd name="T26" fmla="*/ 1224 w 124"/>
                <a:gd name="T27" fmla="*/ 136 h 110"/>
                <a:gd name="T28" fmla="*/ 1735 w 124"/>
                <a:gd name="T29" fmla="*/ 128 h 110"/>
                <a:gd name="T30" fmla="*/ 2240 w 124"/>
                <a:gd name="T31" fmla="*/ 127 h 110"/>
                <a:gd name="T32" fmla="*/ 2809 w 124"/>
                <a:gd name="T33" fmla="*/ 127 h 110"/>
                <a:gd name="T34" fmla="*/ 3453 w 124"/>
                <a:gd name="T35" fmla="*/ 133 h 110"/>
                <a:gd name="T36" fmla="*/ 3499 w 124"/>
                <a:gd name="T37" fmla="*/ 127 h 110"/>
                <a:gd name="T38" fmla="*/ 3359 w 124"/>
                <a:gd name="T39" fmla="*/ 101 h 110"/>
                <a:gd name="T40" fmla="*/ 3205 w 124"/>
                <a:gd name="T41" fmla="*/ 68 h 110"/>
                <a:gd name="T42" fmla="*/ 3147 w 124"/>
                <a:gd name="T43" fmla="*/ 53 h 110"/>
                <a:gd name="T44" fmla="*/ 3017 w 124"/>
                <a:gd name="T45" fmla="*/ 53 h 110"/>
                <a:gd name="T46" fmla="*/ 2902 w 124"/>
                <a:gd name="T47" fmla="*/ 51 h 110"/>
                <a:gd name="T48" fmla="*/ 2809 w 124"/>
                <a:gd name="T49" fmla="*/ 45 h 110"/>
                <a:gd name="T50" fmla="*/ 2758 w 124"/>
                <a:gd name="T51" fmla="*/ 39 h 110"/>
                <a:gd name="T52" fmla="*/ 2758 w 124"/>
                <a:gd name="T53" fmla="*/ 32 h 110"/>
                <a:gd name="T54" fmla="*/ 2809 w 124"/>
                <a:gd name="T55" fmla="*/ 27 h 110"/>
                <a:gd name="T56" fmla="*/ 3181 w 124"/>
                <a:gd name="T57" fmla="*/ 8 h 110"/>
                <a:gd name="T58" fmla="*/ 3714 w 124"/>
                <a:gd name="T59" fmla="*/ 0 h 110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240" name="Freeform 40"/>
            <p:cNvSpPr>
              <a:spLocks/>
            </p:cNvSpPr>
            <p:nvPr/>
          </p:nvSpPr>
          <p:spPr bwMode="ltGray">
            <a:xfrm rot="1584153">
              <a:off x="574" y="286"/>
              <a:ext cx="147" cy="160"/>
            </a:xfrm>
            <a:custGeom>
              <a:avLst/>
              <a:gdLst>
                <a:gd name="T0" fmla="*/ 0 w 109"/>
                <a:gd name="T1" fmla="*/ 0 h 156"/>
                <a:gd name="T2" fmla="*/ 240 w 109"/>
                <a:gd name="T3" fmla="*/ 1 h 156"/>
                <a:gd name="T4" fmla="*/ 856 w 109"/>
                <a:gd name="T5" fmla="*/ 5 h 156"/>
                <a:gd name="T6" fmla="*/ 1790 w 109"/>
                <a:gd name="T7" fmla="*/ 12 h 156"/>
                <a:gd name="T8" fmla="*/ 2829 w 109"/>
                <a:gd name="T9" fmla="*/ 37 h 156"/>
                <a:gd name="T10" fmla="*/ 3815 w 109"/>
                <a:gd name="T11" fmla="*/ 57 h 156"/>
                <a:gd name="T12" fmla="*/ 4680 w 109"/>
                <a:gd name="T13" fmla="*/ 97 h 156"/>
                <a:gd name="T14" fmla="*/ 5208 w 109"/>
                <a:gd name="T15" fmla="*/ 150 h 156"/>
                <a:gd name="T16" fmla="*/ 5312 w 109"/>
                <a:gd name="T17" fmla="*/ 216 h 156"/>
                <a:gd name="T18" fmla="*/ 5145 w 109"/>
                <a:gd name="T19" fmla="*/ 216 h 156"/>
                <a:gd name="T20" fmla="*/ 4862 w 109"/>
                <a:gd name="T21" fmla="*/ 216 h 156"/>
                <a:gd name="T22" fmla="*/ 4533 w 109"/>
                <a:gd name="T23" fmla="*/ 216 h 156"/>
                <a:gd name="T24" fmla="*/ 4235 w 109"/>
                <a:gd name="T25" fmla="*/ 213 h 156"/>
                <a:gd name="T26" fmla="*/ 3939 w 109"/>
                <a:gd name="T27" fmla="*/ 212 h 156"/>
                <a:gd name="T28" fmla="*/ 3609 w 109"/>
                <a:gd name="T29" fmla="*/ 208 h 156"/>
                <a:gd name="T30" fmla="*/ 3214 w 109"/>
                <a:gd name="T31" fmla="*/ 202 h 156"/>
                <a:gd name="T32" fmla="*/ 2829 w 109"/>
                <a:gd name="T33" fmla="*/ 194 h 156"/>
                <a:gd name="T34" fmla="*/ 2573 w 109"/>
                <a:gd name="T35" fmla="*/ 174 h 156"/>
                <a:gd name="T36" fmla="*/ 2573 w 109"/>
                <a:gd name="T37" fmla="*/ 154 h 156"/>
                <a:gd name="T38" fmla="*/ 2750 w 109"/>
                <a:gd name="T39" fmla="*/ 134 h 156"/>
                <a:gd name="T40" fmla="*/ 2913 w 109"/>
                <a:gd name="T41" fmla="*/ 110 h 156"/>
                <a:gd name="T42" fmla="*/ 2750 w 109"/>
                <a:gd name="T43" fmla="*/ 88 h 156"/>
                <a:gd name="T44" fmla="*/ 2359 w 109"/>
                <a:gd name="T45" fmla="*/ 56 h 156"/>
                <a:gd name="T46" fmla="*/ 1535 w 109"/>
                <a:gd name="T47" fmla="*/ 36 h 156"/>
                <a:gd name="T48" fmla="*/ 0 w 109"/>
                <a:gd name="T49" fmla="*/ 0 h 15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241" name="Freeform 41"/>
            <p:cNvSpPr>
              <a:spLocks/>
            </p:cNvSpPr>
            <p:nvPr/>
          </p:nvSpPr>
          <p:spPr bwMode="ltGray">
            <a:xfrm rot="1584153">
              <a:off x="236" y="721"/>
              <a:ext cx="62" cy="97"/>
            </a:xfrm>
            <a:custGeom>
              <a:avLst/>
              <a:gdLst>
                <a:gd name="T0" fmla="*/ 1530 w 46"/>
                <a:gd name="T1" fmla="*/ 0 h 94"/>
                <a:gd name="T2" fmla="*/ 970 w 46"/>
                <a:gd name="T3" fmla="*/ 55 h 94"/>
                <a:gd name="T4" fmla="*/ 720 w 46"/>
                <a:gd name="T5" fmla="*/ 92 h 94"/>
                <a:gd name="T6" fmla="*/ 534 w 46"/>
                <a:gd name="T7" fmla="*/ 120 h 94"/>
                <a:gd name="T8" fmla="*/ 0 w 46"/>
                <a:gd name="T9" fmla="*/ 140 h 94"/>
                <a:gd name="T10" fmla="*/ 586 w 46"/>
                <a:gd name="T11" fmla="*/ 132 h 94"/>
                <a:gd name="T12" fmla="*/ 1135 w 46"/>
                <a:gd name="T13" fmla="*/ 122 h 94"/>
                <a:gd name="T14" fmla="*/ 1537 w 46"/>
                <a:gd name="T15" fmla="*/ 103 h 94"/>
                <a:gd name="T16" fmla="*/ 1934 w 46"/>
                <a:gd name="T17" fmla="*/ 85 h 94"/>
                <a:gd name="T18" fmla="*/ 2202 w 46"/>
                <a:gd name="T19" fmla="*/ 67 h 94"/>
                <a:gd name="T20" fmla="*/ 2229 w 46"/>
                <a:gd name="T21" fmla="*/ 43 h 94"/>
                <a:gd name="T22" fmla="*/ 2062 w 46"/>
                <a:gd name="T23" fmla="*/ 15 h 94"/>
                <a:gd name="T24" fmla="*/ 1530 w 46"/>
                <a:gd name="T25" fmla="*/ 0 h 9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242" name="Freeform 42"/>
            <p:cNvSpPr>
              <a:spLocks/>
            </p:cNvSpPr>
            <p:nvPr/>
          </p:nvSpPr>
          <p:spPr bwMode="ltGray">
            <a:xfrm rot="1584153">
              <a:off x="585" y="466"/>
              <a:ext cx="72" cy="41"/>
            </a:xfrm>
            <a:custGeom>
              <a:avLst/>
              <a:gdLst>
                <a:gd name="T0" fmla="*/ 0 w 54"/>
                <a:gd name="T1" fmla="*/ 0 h 40"/>
                <a:gd name="T2" fmla="*/ 1 w 54"/>
                <a:gd name="T3" fmla="*/ 1 h 40"/>
                <a:gd name="T4" fmla="*/ 268 w 54"/>
                <a:gd name="T5" fmla="*/ 3 h 40"/>
                <a:gd name="T6" fmla="*/ 543 w 54"/>
                <a:gd name="T7" fmla="*/ 8 h 40"/>
                <a:gd name="T8" fmla="*/ 873 w 54"/>
                <a:gd name="T9" fmla="*/ 12 h 40"/>
                <a:gd name="T10" fmla="*/ 1231 w 54"/>
                <a:gd name="T11" fmla="*/ 15 h 40"/>
                <a:gd name="T12" fmla="*/ 1615 w 54"/>
                <a:gd name="T13" fmla="*/ 17 h 40"/>
                <a:gd name="T14" fmla="*/ 1919 w 54"/>
                <a:gd name="T15" fmla="*/ 18 h 40"/>
                <a:gd name="T16" fmla="*/ 2276 w 54"/>
                <a:gd name="T17" fmla="*/ 16 h 40"/>
                <a:gd name="T18" fmla="*/ 2247 w 54"/>
                <a:gd name="T19" fmla="*/ 38 h 40"/>
                <a:gd name="T20" fmla="*/ 2121 w 54"/>
                <a:gd name="T21" fmla="*/ 46 h 40"/>
                <a:gd name="T22" fmla="*/ 1868 w 54"/>
                <a:gd name="T23" fmla="*/ 51 h 40"/>
                <a:gd name="T24" fmla="*/ 1552 w 54"/>
                <a:gd name="T25" fmla="*/ 53 h 40"/>
                <a:gd name="T26" fmla="*/ 1164 w 54"/>
                <a:gd name="T27" fmla="*/ 52 h 40"/>
                <a:gd name="T28" fmla="*/ 788 w 54"/>
                <a:gd name="T29" fmla="*/ 45 h 40"/>
                <a:gd name="T30" fmla="*/ 407 w 54"/>
                <a:gd name="T31" fmla="*/ 33 h 40"/>
                <a:gd name="T32" fmla="*/ 0 w 54"/>
                <a:gd name="T33" fmla="*/ 0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243" name="Freeform 43"/>
            <p:cNvSpPr>
              <a:spLocks/>
            </p:cNvSpPr>
            <p:nvPr/>
          </p:nvSpPr>
          <p:spPr bwMode="ltGray">
            <a:xfrm>
              <a:off x="0" y="886"/>
              <a:ext cx="360" cy="650"/>
            </a:xfrm>
            <a:custGeom>
              <a:avLst/>
              <a:gdLst>
                <a:gd name="T0" fmla="*/ 264 w 360"/>
                <a:gd name="T1" fmla="*/ 0 h 650"/>
                <a:gd name="T2" fmla="*/ 269 w 360"/>
                <a:gd name="T3" fmla="*/ 9 h 650"/>
                <a:gd name="T4" fmla="*/ 277 w 360"/>
                <a:gd name="T5" fmla="*/ 22 h 650"/>
                <a:gd name="T6" fmla="*/ 286 w 360"/>
                <a:gd name="T7" fmla="*/ 39 h 650"/>
                <a:gd name="T8" fmla="*/ 297 w 360"/>
                <a:gd name="T9" fmla="*/ 58 h 650"/>
                <a:gd name="T10" fmla="*/ 309 w 360"/>
                <a:gd name="T11" fmla="*/ 83 h 650"/>
                <a:gd name="T12" fmla="*/ 319 w 360"/>
                <a:gd name="T13" fmla="*/ 108 h 650"/>
                <a:gd name="T14" fmla="*/ 329 w 360"/>
                <a:gd name="T15" fmla="*/ 136 h 650"/>
                <a:gd name="T16" fmla="*/ 333 w 360"/>
                <a:gd name="T17" fmla="*/ 163 h 650"/>
                <a:gd name="T18" fmla="*/ 336 w 360"/>
                <a:gd name="T19" fmla="*/ 193 h 650"/>
                <a:gd name="T20" fmla="*/ 332 w 360"/>
                <a:gd name="T21" fmla="*/ 223 h 650"/>
                <a:gd name="T22" fmla="*/ 323 w 360"/>
                <a:gd name="T23" fmla="*/ 255 h 650"/>
                <a:gd name="T24" fmla="*/ 310 w 360"/>
                <a:gd name="T25" fmla="*/ 285 h 650"/>
                <a:gd name="T26" fmla="*/ 287 w 360"/>
                <a:gd name="T27" fmla="*/ 315 h 650"/>
                <a:gd name="T28" fmla="*/ 257 w 360"/>
                <a:gd name="T29" fmla="*/ 343 h 650"/>
                <a:gd name="T30" fmla="*/ 218 w 360"/>
                <a:gd name="T31" fmla="*/ 370 h 650"/>
                <a:gd name="T32" fmla="*/ 167 w 360"/>
                <a:gd name="T33" fmla="*/ 396 h 650"/>
                <a:gd name="T34" fmla="*/ 111 w 360"/>
                <a:gd name="T35" fmla="*/ 425 h 650"/>
                <a:gd name="T36" fmla="*/ 69 w 360"/>
                <a:gd name="T37" fmla="*/ 457 h 650"/>
                <a:gd name="T38" fmla="*/ 35 w 360"/>
                <a:gd name="T39" fmla="*/ 490 h 650"/>
                <a:gd name="T40" fmla="*/ 12 w 360"/>
                <a:gd name="T41" fmla="*/ 526 h 650"/>
                <a:gd name="T42" fmla="*/ 0 w 360"/>
                <a:gd name="T43" fmla="*/ 553 h 650"/>
                <a:gd name="T44" fmla="*/ 0 w 360"/>
                <a:gd name="T45" fmla="*/ 650 h 650"/>
                <a:gd name="T46" fmla="*/ 6 w 360"/>
                <a:gd name="T47" fmla="*/ 628 h 650"/>
                <a:gd name="T48" fmla="*/ 19 w 360"/>
                <a:gd name="T49" fmla="*/ 594 h 650"/>
                <a:gd name="T50" fmla="*/ 43 w 360"/>
                <a:gd name="T51" fmla="*/ 551 h 650"/>
                <a:gd name="T52" fmla="*/ 76 w 360"/>
                <a:gd name="T53" fmla="*/ 503 h 650"/>
                <a:gd name="T54" fmla="*/ 125 w 360"/>
                <a:gd name="T55" fmla="*/ 454 h 650"/>
                <a:gd name="T56" fmla="*/ 190 w 360"/>
                <a:gd name="T57" fmla="*/ 408 h 650"/>
                <a:gd name="T58" fmla="*/ 275 w 360"/>
                <a:gd name="T59" fmla="*/ 365 h 650"/>
                <a:gd name="T60" fmla="*/ 308 w 360"/>
                <a:gd name="T61" fmla="*/ 342 h 650"/>
                <a:gd name="T62" fmla="*/ 335 w 360"/>
                <a:gd name="T63" fmla="*/ 305 h 650"/>
                <a:gd name="T64" fmla="*/ 352 w 360"/>
                <a:gd name="T65" fmla="*/ 255 h 650"/>
                <a:gd name="T66" fmla="*/ 360 w 360"/>
                <a:gd name="T67" fmla="*/ 201 h 650"/>
                <a:gd name="T68" fmla="*/ 356 w 360"/>
                <a:gd name="T69" fmla="*/ 144 h 650"/>
                <a:gd name="T70" fmla="*/ 341 w 360"/>
                <a:gd name="T71" fmla="*/ 88 h 650"/>
                <a:gd name="T72" fmla="*/ 311 w 360"/>
                <a:gd name="T73" fmla="*/ 39 h 650"/>
                <a:gd name="T74" fmla="*/ 264 w 360"/>
                <a:gd name="T75" fmla="*/ 0 h 65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360" h="650">
                  <a:moveTo>
                    <a:pt x="264" y="0"/>
                  </a:moveTo>
                  <a:lnTo>
                    <a:pt x="269" y="9"/>
                  </a:lnTo>
                  <a:lnTo>
                    <a:pt x="277" y="22"/>
                  </a:lnTo>
                  <a:lnTo>
                    <a:pt x="286" y="39"/>
                  </a:lnTo>
                  <a:lnTo>
                    <a:pt x="297" y="58"/>
                  </a:lnTo>
                  <a:lnTo>
                    <a:pt x="309" y="83"/>
                  </a:lnTo>
                  <a:lnTo>
                    <a:pt x="319" y="108"/>
                  </a:lnTo>
                  <a:lnTo>
                    <a:pt x="329" y="136"/>
                  </a:lnTo>
                  <a:lnTo>
                    <a:pt x="333" y="163"/>
                  </a:lnTo>
                  <a:lnTo>
                    <a:pt x="336" y="193"/>
                  </a:lnTo>
                  <a:lnTo>
                    <a:pt x="332" y="223"/>
                  </a:lnTo>
                  <a:lnTo>
                    <a:pt x="323" y="255"/>
                  </a:lnTo>
                  <a:lnTo>
                    <a:pt x="310" y="285"/>
                  </a:lnTo>
                  <a:lnTo>
                    <a:pt x="287" y="315"/>
                  </a:lnTo>
                  <a:lnTo>
                    <a:pt x="257" y="343"/>
                  </a:lnTo>
                  <a:lnTo>
                    <a:pt x="218" y="370"/>
                  </a:lnTo>
                  <a:lnTo>
                    <a:pt x="167" y="396"/>
                  </a:lnTo>
                  <a:lnTo>
                    <a:pt x="111" y="425"/>
                  </a:lnTo>
                  <a:lnTo>
                    <a:pt x="69" y="457"/>
                  </a:lnTo>
                  <a:lnTo>
                    <a:pt x="35" y="490"/>
                  </a:lnTo>
                  <a:lnTo>
                    <a:pt x="12" y="526"/>
                  </a:lnTo>
                  <a:lnTo>
                    <a:pt x="0" y="553"/>
                  </a:lnTo>
                  <a:lnTo>
                    <a:pt x="0" y="650"/>
                  </a:lnTo>
                  <a:lnTo>
                    <a:pt x="6" y="628"/>
                  </a:lnTo>
                  <a:lnTo>
                    <a:pt x="19" y="594"/>
                  </a:lnTo>
                  <a:lnTo>
                    <a:pt x="43" y="551"/>
                  </a:lnTo>
                  <a:lnTo>
                    <a:pt x="76" y="503"/>
                  </a:lnTo>
                  <a:lnTo>
                    <a:pt x="125" y="454"/>
                  </a:lnTo>
                  <a:lnTo>
                    <a:pt x="190" y="408"/>
                  </a:lnTo>
                  <a:lnTo>
                    <a:pt x="275" y="365"/>
                  </a:lnTo>
                  <a:lnTo>
                    <a:pt x="308" y="342"/>
                  </a:lnTo>
                  <a:lnTo>
                    <a:pt x="335" y="305"/>
                  </a:lnTo>
                  <a:lnTo>
                    <a:pt x="352" y="255"/>
                  </a:lnTo>
                  <a:lnTo>
                    <a:pt x="360" y="201"/>
                  </a:lnTo>
                  <a:lnTo>
                    <a:pt x="356" y="144"/>
                  </a:lnTo>
                  <a:lnTo>
                    <a:pt x="341" y="88"/>
                  </a:lnTo>
                  <a:lnTo>
                    <a:pt x="311" y="39"/>
                  </a:lnTo>
                  <a:lnTo>
                    <a:pt x="26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244" name="Freeform 44"/>
            <p:cNvSpPr>
              <a:spLocks/>
            </p:cNvSpPr>
            <p:nvPr/>
          </p:nvSpPr>
          <p:spPr bwMode="ltGray">
            <a:xfrm rot="1584153">
              <a:off x="56" y="84"/>
              <a:ext cx="804" cy="686"/>
            </a:xfrm>
            <a:custGeom>
              <a:avLst/>
              <a:gdLst>
                <a:gd name="T0" fmla="*/ 796 w 596"/>
                <a:gd name="T1" fmla="*/ 542 h 666"/>
                <a:gd name="T2" fmla="*/ 295 w 596"/>
                <a:gd name="T3" fmla="*/ 502 h 666"/>
                <a:gd name="T4" fmla="*/ 0 w 596"/>
                <a:gd name="T5" fmla="*/ 424 h 666"/>
                <a:gd name="T6" fmla="*/ 178 w 596"/>
                <a:gd name="T7" fmla="*/ 327 h 666"/>
                <a:gd name="T8" fmla="*/ 1240 w 596"/>
                <a:gd name="T9" fmla="*/ 222 h 666"/>
                <a:gd name="T10" fmla="*/ 3370 w 596"/>
                <a:gd name="T11" fmla="*/ 125 h 666"/>
                <a:gd name="T12" fmla="*/ 6965 w 596"/>
                <a:gd name="T13" fmla="*/ 44 h 666"/>
                <a:gd name="T14" fmla="*/ 12087 w 596"/>
                <a:gd name="T15" fmla="*/ 2 h 666"/>
                <a:gd name="T16" fmla="*/ 18638 w 596"/>
                <a:gd name="T17" fmla="*/ 9 h 666"/>
                <a:gd name="T18" fmla="*/ 23711 w 596"/>
                <a:gd name="T19" fmla="*/ 99 h 666"/>
                <a:gd name="T20" fmla="*/ 27140 w 596"/>
                <a:gd name="T21" fmla="*/ 242 h 666"/>
                <a:gd name="T22" fmla="*/ 28940 w 596"/>
                <a:gd name="T23" fmla="*/ 419 h 666"/>
                <a:gd name="T24" fmla="*/ 29163 w 596"/>
                <a:gd name="T25" fmla="*/ 602 h 666"/>
                <a:gd name="T26" fmla="*/ 27751 w 596"/>
                <a:gd name="T27" fmla="*/ 771 h 666"/>
                <a:gd name="T28" fmla="*/ 24832 w 596"/>
                <a:gd name="T29" fmla="*/ 903 h 666"/>
                <a:gd name="T30" fmla="*/ 20429 w 596"/>
                <a:gd name="T31" fmla="*/ 975 h 666"/>
                <a:gd name="T32" fmla="*/ 19063 w 596"/>
                <a:gd name="T33" fmla="*/ 968 h 666"/>
                <a:gd name="T34" fmla="*/ 21618 w 596"/>
                <a:gd name="T35" fmla="*/ 908 h 666"/>
                <a:gd name="T36" fmla="*/ 23606 w 596"/>
                <a:gd name="T37" fmla="*/ 798 h 666"/>
                <a:gd name="T38" fmla="*/ 24973 w 596"/>
                <a:gd name="T39" fmla="*/ 666 h 666"/>
                <a:gd name="T40" fmla="*/ 25458 w 596"/>
                <a:gd name="T41" fmla="*/ 522 h 666"/>
                <a:gd name="T42" fmla="*/ 25165 w 596"/>
                <a:gd name="T43" fmla="*/ 379 h 666"/>
                <a:gd name="T44" fmla="*/ 23742 w 596"/>
                <a:gd name="T45" fmla="*/ 255 h 666"/>
                <a:gd name="T46" fmla="*/ 21210 w 596"/>
                <a:gd name="T47" fmla="*/ 165 h 666"/>
                <a:gd name="T48" fmla="*/ 16718 w 596"/>
                <a:gd name="T49" fmla="*/ 109 h 666"/>
                <a:gd name="T50" fmla="*/ 12057 w 596"/>
                <a:gd name="T51" fmla="*/ 88 h 666"/>
                <a:gd name="T52" fmla="*/ 8532 w 596"/>
                <a:gd name="T53" fmla="*/ 103 h 666"/>
                <a:gd name="T54" fmla="*/ 5938 w 596"/>
                <a:gd name="T55" fmla="*/ 147 h 666"/>
                <a:gd name="T56" fmla="*/ 4108 w 596"/>
                <a:gd name="T57" fmla="*/ 218 h 666"/>
                <a:gd name="T58" fmla="*/ 2796 w 596"/>
                <a:gd name="T59" fmla="*/ 303 h 666"/>
                <a:gd name="T60" fmla="*/ 1955 w 596"/>
                <a:gd name="T61" fmla="*/ 399 h 666"/>
                <a:gd name="T62" fmla="*/ 1373 w 596"/>
                <a:gd name="T63" fmla="*/ 496 h 66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596" h="666">
                  <a:moveTo>
                    <a:pt x="22" y="372"/>
                  </a:moveTo>
                  <a:lnTo>
                    <a:pt x="16" y="370"/>
                  </a:lnTo>
                  <a:lnTo>
                    <a:pt x="10" y="360"/>
                  </a:lnTo>
                  <a:lnTo>
                    <a:pt x="6" y="341"/>
                  </a:lnTo>
                  <a:lnTo>
                    <a:pt x="1" y="318"/>
                  </a:lnTo>
                  <a:lnTo>
                    <a:pt x="0" y="289"/>
                  </a:lnTo>
                  <a:lnTo>
                    <a:pt x="0" y="257"/>
                  </a:lnTo>
                  <a:lnTo>
                    <a:pt x="4" y="222"/>
                  </a:lnTo>
                  <a:lnTo>
                    <a:pt x="13" y="187"/>
                  </a:lnTo>
                  <a:lnTo>
                    <a:pt x="25" y="151"/>
                  </a:lnTo>
                  <a:lnTo>
                    <a:pt x="45" y="116"/>
                  </a:lnTo>
                  <a:lnTo>
                    <a:pt x="69" y="84"/>
                  </a:lnTo>
                  <a:lnTo>
                    <a:pt x="101" y="55"/>
                  </a:lnTo>
                  <a:lnTo>
                    <a:pt x="142" y="31"/>
                  </a:lnTo>
                  <a:lnTo>
                    <a:pt x="190" y="13"/>
                  </a:lnTo>
                  <a:lnTo>
                    <a:pt x="247" y="2"/>
                  </a:lnTo>
                  <a:lnTo>
                    <a:pt x="314" y="0"/>
                  </a:lnTo>
                  <a:lnTo>
                    <a:pt x="380" y="9"/>
                  </a:lnTo>
                  <a:lnTo>
                    <a:pt x="436" y="33"/>
                  </a:lnTo>
                  <a:lnTo>
                    <a:pt x="484" y="68"/>
                  </a:lnTo>
                  <a:lnTo>
                    <a:pt x="524" y="113"/>
                  </a:lnTo>
                  <a:lnTo>
                    <a:pt x="554" y="165"/>
                  </a:lnTo>
                  <a:lnTo>
                    <a:pt x="577" y="222"/>
                  </a:lnTo>
                  <a:lnTo>
                    <a:pt x="591" y="284"/>
                  </a:lnTo>
                  <a:lnTo>
                    <a:pt x="596" y="347"/>
                  </a:lnTo>
                  <a:lnTo>
                    <a:pt x="595" y="409"/>
                  </a:lnTo>
                  <a:lnTo>
                    <a:pt x="585" y="469"/>
                  </a:lnTo>
                  <a:lnTo>
                    <a:pt x="566" y="525"/>
                  </a:lnTo>
                  <a:lnTo>
                    <a:pt x="540" y="574"/>
                  </a:lnTo>
                  <a:lnTo>
                    <a:pt x="507" y="615"/>
                  </a:lnTo>
                  <a:lnTo>
                    <a:pt x="465" y="645"/>
                  </a:lnTo>
                  <a:lnTo>
                    <a:pt x="417" y="663"/>
                  </a:lnTo>
                  <a:lnTo>
                    <a:pt x="360" y="666"/>
                  </a:lnTo>
                  <a:lnTo>
                    <a:pt x="389" y="659"/>
                  </a:lnTo>
                  <a:lnTo>
                    <a:pt x="417" y="642"/>
                  </a:lnTo>
                  <a:lnTo>
                    <a:pt x="441" y="617"/>
                  </a:lnTo>
                  <a:lnTo>
                    <a:pt x="463" y="583"/>
                  </a:lnTo>
                  <a:lnTo>
                    <a:pt x="482" y="544"/>
                  </a:lnTo>
                  <a:lnTo>
                    <a:pt x="497" y="501"/>
                  </a:lnTo>
                  <a:lnTo>
                    <a:pt x="509" y="454"/>
                  </a:lnTo>
                  <a:lnTo>
                    <a:pt x="517" y="404"/>
                  </a:lnTo>
                  <a:lnTo>
                    <a:pt x="520" y="355"/>
                  </a:lnTo>
                  <a:lnTo>
                    <a:pt x="519" y="305"/>
                  </a:lnTo>
                  <a:lnTo>
                    <a:pt x="514" y="258"/>
                  </a:lnTo>
                  <a:lnTo>
                    <a:pt x="502" y="213"/>
                  </a:lnTo>
                  <a:lnTo>
                    <a:pt x="485" y="174"/>
                  </a:lnTo>
                  <a:lnTo>
                    <a:pt x="462" y="139"/>
                  </a:lnTo>
                  <a:lnTo>
                    <a:pt x="433" y="112"/>
                  </a:lnTo>
                  <a:lnTo>
                    <a:pt x="397" y="93"/>
                  </a:lnTo>
                  <a:lnTo>
                    <a:pt x="341" y="75"/>
                  </a:lnTo>
                  <a:lnTo>
                    <a:pt x="290" y="65"/>
                  </a:lnTo>
                  <a:lnTo>
                    <a:pt x="246" y="61"/>
                  </a:lnTo>
                  <a:lnTo>
                    <a:pt x="207" y="63"/>
                  </a:lnTo>
                  <a:lnTo>
                    <a:pt x="174" y="71"/>
                  </a:lnTo>
                  <a:lnTo>
                    <a:pt x="146" y="84"/>
                  </a:lnTo>
                  <a:lnTo>
                    <a:pt x="121" y="101"/>
                  </a:lnTo>
                  <a:lnTo>
                    <a:pt x="101" y="123"/>
                  </a:lnTo>
                  <a:lnTo>
                    <a:pt x="84" y="149"/>
                  </a:lnTo>
                  <a:lnTo>
                    <a:pt x="69" y="176"/>
                  </a:lnTo>
                  <a:lnTo>
                    <a:pt x="57" y="206"/>
                  </a:lnTo>
                  <a:lnTo>
                    <a:pt x="48" y="239"/>
                  </a:lnTo>
                  <a:lnTo>
                    <a:pt x="40" y="272"/>
                  </a:lnTo>
                  <a:lnTo>
                    <a:pt x="33" y="305"/>
                  </a:lnTo>
                  <a:lnTo>
                    <a:pt x="28" y="339"/>
                  </a:lnTo>
                  <a:lnTo>
                    <a:pt x="22" y="37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30765" name="Rectangle 45"/>
          <p:cNvSpPr>
            <a:spLocks noGrp="1" noChangeArrowheads="1"/>
          </p:cNvSpPr>
          <p:nvPr>
            <p:ph type="title"/>
          </p:nvPr>
        </p:nvSpPr>
        <p:spPr bwMode="auto">
          <a:xfrm>
            <a:off x="442914" y="77391"/>
            <a:ext cx="8243887" cy="98583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9220" name="Rectangle 4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0"/>
            <a:ext cx="8229600" cy="3342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30767" name="Rectangle 4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2729"/>
            <a:ext cx="2133600" cy="3429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50" b="0">
                <a:solidFill>
                  <a:srgbClr val="006699"/>
                </a:solidFill>
                <a:latin typeface="Verdana" panose="020B0604030504040204" pitchFamily="34" charset="0"/>
                <a:cs typeface="+mn-cs"/>
              </a:defRPr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30768" name="Rectangle 4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6300"/>
            <a:ext cx="2895600" cy="3429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50" b="0">
                <a:solidFill>
                  <a:srgbClr val="006699"/>
                </a:solidFill>
                <a:latin typeface="Verdana" panose="020B0604030504040204" pitchFamily="34" charset="0"/>
                <a:cs typeface="+mn-cs"/>
              </a:defRPr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30769" name="Rectangle 4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2729"/>
            <a:ext cx="2133600" cy="3429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50" b="0">
                <a:solidFill>
                  <a:srgbClr val="006699"/>
                </a:solidFill>
                <a:latin typeface="Verdana" panose="020B0604030504040204" pitchFamily="34" charset="0"/>
              </a:defRPr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21A4B8A8-41E6-403B-84CD-80ADEB076173}" type="slidenum">
              <a:rPr lang="en-US" altLang="en-US" smtClean="0">
                <a:cs typeface="Arial" panose="020B0604020202020204" pitchFamily="34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35227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5pPr>
      <a:lvl6pPr marL="342900" algn="ctr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6pPr>
      <a:lvl7pPr marL="685800" algn="ctr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7pPr>
      <a:lvl8pPr marL="1028700" algn="ctr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8pPr>
      <a:lvl9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+mn-lt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4" name="Group 2"/>
          <p:cNvGrpSpPr>
            <a:grpSpLocks/>
          </p:cNvGrpSpPr>
          <p:nvPr/>
        </p:nvGrpSpPr>
        <p:grpSpPr bwMode="auto">
          <a:xfrm>
            <a:off x="-7938" y="0"/>
            <a:ext cx="2833688" cy="5142310"/>
            <a:chOff x="-5" y="0"/>
            <a:chExt cx="1785" cy="4319"/>
          </a:xfrm>
        </p:grpSpPr>
        <p:sp>
          <p:nvSpPr>
            <p:cNvPr id="8200" name="Freeform 3"/>
            <p:cNvSpPr>
              <a:spLocks/>
            </p:cNvSpPr>
            <p:nvPr/>
          </p:nvSpPr>
          <p:spPr bwMode="ltGray">
            <a:xfrm>
              <a:off x="-5" y="3262"/>
              <a:ext cx="472" cy="802"/>
            </a:xfrm>
            <a:custGeom>
              <a:avLst/>
              <a:gdLst>
                <a:gd name="T0" fmla="*/ 5 w 472"/>
                <a:gd name="T1" fmla="*/ 32 h 802"/>
                <a:gd name="T2" fmla="*/ 189 w 472"/>
                <a:gd name="T3" fmla="*/ 26 h 802"/>
                <a:gd name="T4" fmla="*/ 309 w 472"/>
                <a:gd name="T5" fmla="*/ 66 h 802"/>
                <a:gd name="T6" fmla="*/ 357 w 472"/>
                <a:gd name="T7" fmla="*/ 98 h 802"/>
                <a:gd name="T8" fmla="*/ 413 w 472"/>
                <a:gd name="T9" fmla="*/ 162 h 802"/>
                <a:gd name="T10" fmla="*/ 437 w 472"/>
                <a:gd name="T11" fmla="*/ 250 h 802"/>
                <a:gd name="T12" fmla="*/ 397 w 472"/>
                <a:gd name="T13" fmla="*/ 530 h 802"/>
                <a:gd name="T14" fmla="*/ 341 w 472"/>
                <a:gd name="T15" fmla="*/ 634 h 802"/>
                <a:gd name="T16" fmla="*/ 173 w 472"/>
                <a:gd name="T17" fmla="*/ 714 h 802"/>
                <a:gd name="T18" fmla="*/ 77 w 472"/>
                <a:gd name="T19" fmla="*/ 730 h 802"/>
                <a:gd name="T20" fmla="*/ 69 w 472"/>
                <a:gd name="T21" fmla="*/ 802 h 802"/>
                <a:gd name="T22" fmla="*/ 7 w 472"/>
                <a:gd name="T23" fmla="*/ 788 h 802"/>
                <a:gd name="T24" fmla="*/ 5 w 472"/>
                <a:gd name="T25" fmla="*/ 751 h 802"/>
                <a:gd name="T26" fmla="*/ 37 w 472"/>
                <a:gd name="T27" fmla="*/ 722 h 802"/>
                <a:gd name="T28" fmla="*/ 5 w 472"/>
                <a:gd name="T29" fmla="*/ 670 h 802"/>
                <a:gd name="T30" fmla="*/ 5 w 472"/>
                <a:gd name="T31" fmla="*/ 32 h 80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472" h="802">
                  <a:moveTo>
                    <a:pt x="5" y="32"/>
                  </a:moveTo>
                  <a:cubicBezTo>
                    <a:pt x="101" y="0"/>
                    <a:pt x="20" y="17"/>
                    <a:pt x="189" y="26"/>
                  </a:cubicBezTo>
                  <a:cubicBezTo>
                    <a:pt x="221" y="37"/>
                    <a:pt x="280" y="47"/>
                    <a:pt x="309" y="66"/>
                  </a:cubicBezTo>
                  <a:cubicBezTo>
                    <a:pt x="325" y="77"/>
                    <a:pt x="357" y="98"/>
                    <a:pt x="357" y="98"/>
                  </a:cubicBezTo>
                  <a:cubicBezTo>
                    <a:pt x="394" y="154"/>
                    <a:pt x="373" y="135"/>
                    <a:pt x="413" y="162"/>
                  </a:cubicBezTo>
                  <a:cubicBezTo>
                    <a:pt x="433" y="223"/>
                    <a:pt x="426" y="193"/>
                    <a:pt x="437" y="250"/>
                  </a:cubicBezTo>
                  <a:cubicBezTo>
                    <a:pt x="433" y="370"/>
                    <a:pt x="472" y="455"/>
                    <a:pt x="397" y="530"/>
                  </a:cubicBezTo>
                  <a:cubicBezTo>
                    <a:pt x="385" y="567"/>
                    <a:pt x="368" y="607"/>
                    <a:pt x="341" y="634"/>
                  </a:cubicBezTo>
                  <a:cubicBezTo>
                    <a:pt x="319" y="701"/>
                    <a:pt x="233" y="707"/>
                    <a:pt x="173" y="714"/>
                  </a:cubicBezTo>
                  <a:cubicBezTo>
                    <a:pt x="142" y="724"/>
                    <a:pt x="100" y="707"/>
                    <a:pt x="77" y="730"/>
                  </a:cubicBezTo>
                  <a:cubicBezTo>
                    <a:pt x="60" y="747"/>
                    <a:pt x="72" y="778"/>
                    <a:pt x="69" y="802"/>
                  </a:cubicBezTo>
                  <a:cubicBezTo>
                    <a:pt x="53" y="799"/>
                    <a:pt x="23" y="792"/>
                    <a:pt x="7" y="788"/>
                  </a:cubicBezTo>
                  <a:cubicBezTo>
                    <a:pt x="5" y="788"/>
                    <a:pt x="0" y="762"/>
                    <a:pt x="5" y="751"/>
                  </a:cubicBezTo>
                  <a:cubicBezTo>
                    <a:pt x="10" y="740"/>
                    <a:pt x="37" y="735"/>
                    <a:pt x="37" y="722"/>
                  </a:cubicBezTo>
                  <a:cubicBezTo>
                    <a:pt x="26" y="682"/>
                    <a:pt x="22" y="685"/>
                    <a:pt x="5" y="670"/>
                  </a:cubicBezTo>
                  <a:cubicBezTo>
                    <a:pt x="5" y="541"/>
                    <a:pt x="5" y="233"/>
                    <a:pt x="5" y="32"/>
                  </a:cubicBezTo>
                  <a:close/>
                </a:path>
              </a:pathLst>
            </a:custGeom>
            <a:solidFill>
              <a:schemeClr val="folHlink">
                <a:alpha val="50195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grpSp>
          <p:nvGrpSpPr>
            <p:cNvPr id="8201" name="Group 4"/>
            <p:cNvGrpSpPr>
              <a:grpSpLocks/>
            </p:cNvGrpSpPr>
            <p:nvPr/>
          </p:nvGrpSpPr>
          <p:grpSpPr bwMode="auto">
            <a:xfrm rot="14964908" flipH="1">
              <a:off x="104" y="2441"/>
              <a:ext cx="452" cy="444"/>
              <a:chOff x="1727" y="866"/>
              <a:chExt cx="129" cy="157"/>
            </a:xfrm>
          </p:grpSpPr>
          <p:sp>
            <p:nvSpPr>
              <p:cNvPr id="8239" name="Freeform 5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0 w 83"/>
                  <a:gd name="T1" fmla="*/ 1 h 117"/>
                  <a:gd name="T2" fmla="*/ 0 w 83"/>
                  <a:gd name="T3" fmla="*/ 0 h 117"/>
                  <a:gd name="T4" fmla="*/ 0 w 83"/>
                  <a:gd name="T5" fmla="*/ 1 h 117"/>
                  <a:gd name="T6" fmla="*/ 0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8240" name="Freeform 6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 h 98"/>
                  <a:gd name="T2" fmla="*/ 1 w 140"/>
                  <a:gd name="T3" fmla="*/ 0 h 98"/>
                  <a:gd name="T4" fmla="*/ 1 w 140"/>
                  <a:gd name="T5" fmla="*/ 1 h 98"/>
                  <a:gd name="T6" fmla="*/ 0 w 140"/>
                  <a:gd name="T7" fmla="*/ 1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8241" name="Freeform 7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 w 145"/>
                  <a:gd name="T3" fmla="*/ 0 h 49"/>
                  <a:gd name="T4" fmla="*/ 1 w 145"/>
                  <a:gd name="T5" fmla="*/ 1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8202" name="Freeform 8"/>
            <p:cNvSpPr>
              <a:spLocks/>
            </p:cNvSpPr>
            <p:nvPr/>
          </p:nvSpPr>
          <p:spPr bwMode="ltGray">
            <a:xfrm>
              <a:off x="90" y="1736"/>
              <a:ext cx="710" cy="768"/>
            </a:xfrm>
            <a:custGeom>
              <a:avLst/>
              <a:gdLst>
                <a:gd name="T0" fmla="*/ 14 w 710"/>
                <a:gd name="T1" fmla="*/ 416 h 768"/>
                <a:gd name="T2" fmla="*/ 14 w 710"/>
                <a:gd name="T3" fmla="*/ 272 h 768"/>
                <a:gd name="T4" fmla="*/ 102 w 710"/>
                <a:gd name="T5" fmla="*/ 144 h 768"/>
                <a:gd name="T6" fmla="*/ 150 w 710"/>
                <a:gd name="T7" fmla="*/ 96 h 768"/>
                <a:gd name="T8" fmla="*/ 198 w 710"/>
                <a:gd name="T9" fmla="*/ 64 h 768"/>
                <a:gd name="T10" fmla="*/ 350 w 710"/>
                <a:gd name="T11" fmla="*/ 0 h 768"/>
                <a:gd name="T12" fmla="*/ 534 w 710"/>
                <a:gd name="T13" fmla="*/ 8 h 768"/>
                <a:gd name="T14" fmla="*/ 662 w 710"/>
                <a:gd name="T15" fmla="*/ 96 h 768"/>
                <a:gd name="T16" fmla="*/ 710 w 710"/>
                <a:gd name="T17" fmla="*/ 200 h 768"/>
                <a:gd name="T18" fmla="*/ 702 w 710"/>
                <a:gd name="T19" fmla="*/ 400 h 768"/>
                <a:gd name="T20" fmla="*/ 678 w 710"/>
                <a:gd name="T21" fmla="*/ 448 h 768"/>
                <a:gd name="T22" fmla="*/ 550 w 710"/>
                <a:gd name="T23" fmla="*/ 632 h 768"/>
                <a:gd name="T24" fmla="*/ 518 w 710"/>
                <a:gd name="T25" fmla="*/ 656 h 768"/>
                <a:gd name="T26" fmla="*/ 470 w 710"/>
                <a:gd name="T27" fmla="*/ 664 h 768"/>
                <a:gd name="T28" fmla="*/ 518 w 710"/>
                <a:gd name="T29" fmla="*/ 680 h 768"/>
                <a:gd name="T30" fmla="*/ 566 w 710"/>
                <a:gd name="T31" fmla="*/ 696 h 768"/>
                <a:gd name="T32" fmla="*/ 574 w 710"/>
                <a:gd name="T33" fmla="*/ 720 h 768"/>
                <a:gd name="T34" fmla="*/ 526 w 710"/>
                <a:gd name="T35" fmla="*/ 736 h 768"/>
                <a:gd name="T36" fmla="*/ 502 w 710"/>
                <a:gd name="T37" fmla="*/ 752 h 768"/>
                <a:gd name="T38" fmla="*/ 454 w 710"/>
                <a:gd name="T39" fmla="*/ 768 h 768"/>
                <a:gd name="T40" fmla="*/ 438 w 710"/>
                <a:gd name="T41" fmla="*/ 712 h 768"/>
                <a:gd name="T42" fmla="*/ 246 w 710"/>
                <a:gd name="T43" fmla="*/ 688 h 768"/>
                <a:gd name="T44" fmla="*/ 134 w 710"/>
                <a:gd name="T45" fmla="*/ 648 h 768"/>
                <a:gd name="T46" fmla="*/ 110 w 710"/>
                <a:gd name="T47" fmla="*/ 624 h 768"/>
                <a:gd name="T48" fmla="*/ 78 w 710"/>
                <a:gd name="T49" fmla="*/ 576 h 768"/>
                <a:gd name="T50" fmla="*/ 54 w 710"/>
                <a:gd name="T51" fmla="*/ 464 h 768"/>
                <a:gd name="T52" fmla="*/ 30 w 710"/>
                <a:gd name="T53" fmla="*/ 408 h 768"/>
                <a:gd name="T54" fmla="*/ 22 w 710"/>
                <a:gd name="T55" fmla="*/ 384 h 768"/>
                <a:gd name="T56" fmla="*/ 14 w 710"/>
                <a:gd name="T57" fmla="*/ 416 h 76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710" h="768">
                  <a:moveTo>
                    <a:pt x="14" y="416"/>
                  </a:moveTo>
                  <a:cubicBezTo>
                    <a:pt x="6" y="353"/>
                    <a:pt x="0" y="339"/>
                    <a:pt x="14" y="272"/>
                  </a:cubicBezTo>
                  <a:cubicBezTo>
                    <a:pt x="24" y="227"/>
                    <a:pt x="72" y="178"/>
                    <a:pt x="102" y="144"/>
                  </a:cubicBezTo>
                  <a:cubicBezTo>
                    <a:pt x="117" y="127"/>
                    <a:pt x="134" y="112"/>
                    <a:pt x="150" y="96"/>
                  </a:cubicBezTo>
                  <a:cubicBezTo>
                    <a:pt x="164" y="82"/>
                    <a:pt x="198" y="64"/>
                    <a:pt x="198" y="64"/>
                  </a:cubicBezTo>
                  <a:cubicBezTo>
                    <a:pt x="231" y="14"/>
                    <a:pt x="294" y="7"/>
                    <a:pt x="350" y="0"/>
                  </a:cubicBezTo>
                  <a:cubicBezTo>
                    <a:pt x="411" y="3"/>
                    <a:pt x="473" y="1"/>
                    <a:pt x="534" y="8"/>
                  </a:cubicBezTo>
                  <a:cubicBezTo>
                    <a:pt x="582" y="13"/>
                    <a:pt x="624" y="71"/>
                    <a:pt x="662" y="96"/>
                  </a:cubicBezTo>
                  <a:cubicBezTo>
                    <a:pt x="691" y="140"/>
                    <a:pt x="698" y="151"/>
                    <a:pt x="710" y="200"/>
                  </a:cubicBezTo>
                  <a:cubicBezTo>
                    <a:pt x="707" y="267"/>
                    <a:pt x="707" y="333"/>
                    <a:pt x="702" y="400"/>
                  </a:cubicBezTo>
                  <a:cubicBezTo>
                    <a:pt x="700" y="423"/>
                    <a:pt x="688" y="428"/>
                    <a:pt x="678" y="448"/>
                  </a:cubicBezTo>
                  <a:cubicBezTo>
                    <a:pt x="646" y="512"/>
                    <a:pt x="626" y="607"/>
                    <a:pt x="550" y="632"/>
                  </a:cubicBezTo>
                  <a:cubicBezTo>
                    <a:pt x="539" y="640"/>
                    <a:pt x="530" y="651"/>
                    <a:pt x="518" y="656"/>
                  </a:cubicBezTo>
                  <a:cubicBezTo>
                    <a:pt x="503" y="662"/>
                    <a:pt x="470" y="648"/>
                    <a:pt x="470" y="664"/>
                  </a:cubicBezTo>
                  <a:cubicBezTo>
                    <a:pt x="470" y="681"/>
                    <a:pt x="502" y="675"/>
                    <a:pt x="518" y="680"/>
                  </a:cubicBezTo>
                  <a:cubicBezTo>
                    <a:pt x="534" y="685"/>
                    <a:pt x="566" y="696"/>
                    <a:pt x="566" y="696"/>
                  </a:cubicBezTo>
                  <a:cubicBezTo>
                    <a:pt x="569" y="704"/>
                    <a:pt x="580" y="714"/>
                    <a:pt x="574" y="720"/>
                  </a:cubicBezTo>
                  <a:cubicBezTo>
                    <a:pt x="562" y="732"/>
                    <a:pt x="542" y="731"/>
                    <a:pt x="526" y="736"/>
                  </a:cubicBezTo>
                  <a:cubicBezTo>
                    <a:pt x="517" y="739"/>
                    <a:pt x="511" y="748"/>
                    <a:pt x="502" y="752"/>
                  </a:cubicBezTo>
                  <a:cubicBezTo>
                    <a:pt x="487" y="759"/>
                    <a:pt x="454" y="768"/>
                    <a:pt x="454" y="768"/>
                  </a:cubicBezTo>
                  <a:cubicBezTo>
                    <a:pt x="448" y="750"/>
                    <a:pt x="453" y="725"/>
                    <a:pt x="438" y="712"/>
                  </a:cubicBezTo>
                  <a:cubicBezTo>
                    <a:pt x="407" y="685"/>
                    <a:pt x="256" y="689"/>
                    <a:pt x="246" y="688"/>
                  </a:cubicBezTo>
                  <a:cubicBezTo>
                    <a:pt x="207" y="680"/>
                    <a:pt x="166" y="674"/>
                    <a:pt x="134" y="648"/>
                  </a:cubicBezTo>
                  <a:cubicBezTo>
                    <a:pt x="125" y="641"/>
                    <a:pt x="117" y="633"/>
                    <a:pt x="110" y="624"/>
                  </a:cubicBezTo>
                  <a:cubicBezTo>
                    <a:pt x="98" y="609"/>
                    <a:pt x="78" y="576"/>
                    <a:pt x="78" y="576"/>
                  </a:cubicBezTo>
                  <a:cubicBezTo>
                    <a:pt x="66" y="506"/>
                    <a:pt x="74" y="544"/>
                    <a:pt x="54" y="464"/>
                  </a:cubicBezTo>
                  <a:cubicBezTo>
                    <a:pt x="37" y="397"/>
                    <a:pt x="58" y="463"/>
                    <a:pt x="30" y="408"/>
                  </a:cubicBezTo>
                  <a:cubicBezTo>
                    <a:pt x="26" y="400"/>
                    <a:pt x="30" y="380"/>
                    <a:pt x="22" y="384"/>
                  </a:cubicBezTo>
                  <a:cubicBezTo>
                    <a:pt x="12" y="389"/>
                    <a:pt x="17" y="405"/>
                    <a:pt x="14" y="416"/>
                  </a:cubicBezTo>
                  <a:close/>
                </a:path>
              </a:pathLst>
            </a:custGeom>
            <a:solidFill>
              <a:schemeClr val="accent2">
                <a:alpha val="50195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grpSp>
          <p:nvGrpSpPr>
            <p:cNvPr id="8203" name="Group 9"/>
            <p:cNvGrpSpPr>
              <a:grpSpLocks/>
            </p:cNvGrpSpPr>
            <p:nvPr/>
          </p:nvGrpSpPr>
          <p:grpSpPr bwMode="auto">
            <a:xfrm rot="416244">
              <a:off x="9" y="1746"/>
              <a:ext cx="1771" cy="1741"/>
              <a:chOff x="41" y="2787"/>
              <a:chExt cx="902" cy="833"/>
            </a:xfrm>
          </p:grpSpPr>
          <p:sp>
            <p:nvSpPr>
              <p:cNvPr id="8230" name="Freeform 10"/>
              <p:cNvSpPr>
                <a:spLocks/>
              </p:cNvSpPr>
              <p:nvPr userDrawn="1"/>
            </p:nvSpPr>
            <p:spPr bwMode="ltGray">
              <a:xfrm rot="373331" flipH="1">
                <a:off x="125" y="2787"/>
                <a:ext cx="313" cy="303"/>
              </a:xfrm>
              <a:custGeom>
                <a:avLst/>
                <a:gdLst>
                  <a:gd name="T0" fmla="*/ 5367 w 217"/>
                  <a:gd name="T1" fmla="*/ 24656 h 210"/>
                  <a:gd name="T2" fmla="*/ 4288 w 217"/>
                  <a:gd name="T3" fmla="*/ 23312 h 210"/>
                  <a:gd name="T4" fmla="*/ 3080 w 217"/>
                  <a:gd name="T5" fmla="*/ 21285 h 210"/>
                  <a:gd name="T6" fmla="*/ 1789 w 217"/>
                  <a:gd name="T7" fmla="*/ 18614 h 210"/>
                  <a:gd name="T8" fmla="*/ 550 w 217"/>
                  <a:gd name="T9" fmla="*/ 15832 h 210"/>
                  <a:gd name="T10" fmla="*/ 0 w 217"/>
                  <a:gd name="T11" fmla="*/ 12811 h 210"/>
                  <a:gd name="T12" fmla="*/ 1 w 217"/>
                  <a:gd name="T13" fmla="*/ 9591 h 210"/>
                  <a:gd name="T14" fmla="*/ 1057 w 217"/>
                  <a:gd name="T15" fmla="*/ 6647 h 210"/>
                  <a:gd name="T16" fmla="*/ 3173 w 217"/>
                  <a:gd name="T17" fmla="*/ 4170 h 210"/>
                  <a:gd name="T18" fmla="*/ 5292 w 217"/>
                  <a:gd name="T19" fmla="*/ 2584 h 210"/>
                  <a:gd name="T20" fmla="*/ 7026 w 217"/>
                  <a:gd name="T21" fmla="*/ 1410 h 210"/>
                  <a:gd name="T22" fmla="*/ 8426 w 217"/>
                  <a:gd name="T23" fmla="*/ 794 h 210"/>
                  <a:gd name="T24" fmla="*/ 9523 w 217"/>
                  <a:gd name="T25" fmla="*/ 550 h 210"/>
                  <a:gd name="T26" fmla="*/ 10303 w 217"/>
                  <a:gd name="T27" fmla="*/ 550 h 210"/>
                  <a:gd name="T28" fmla="*/ 12154 w 217"/>
                  <a:gd name="T29" fmla="*/ 0 h 210"/>
                  <a:gd name="T30" fmla="*/ 17277 w 217"/>
                  <a:gd name="T31" fmla="*/ 977 h 210"/>
                  <a:gd name="T32" fmla="*/ 18704 w 217"/>
                  <a:gd name="T33" fmla="*/ 1410 h 210"/>
                  <a:gd name="T34" fmla="*/ 20108 w 217"/>
                  <a:gd name="T35" fmla="*/ 1791 h 210"/>
                  <a:gd name="T36" fmla="*/ 21313 w 217"/>
                  <a:gd name="T37" fmla="*/ 2203 h 210"/>
                  <a:gd name="T38" fmla="*/ 22229 w 217"/>
                  <a:gd name="T39" fmla="*/ 2708 h 210"/>
                  <a:gd name="T40" fmla="*/ 23231 w 217"/>
                  <a:gd name="T41" fmla="*/ 3179 h 210"/>
                  <a:gd name="T42" fmla="*/ 24019 w 217"/>
                  <a:gd name="T43" fmla="*/ 3728 h 210"/>
                  <a:gd name="T44" fmla="*/ 24638 w 217"/>
                  <a:gd name="T45" fmla="*/ 4445 h 210"/>
                  <a:gd name="T46" fmla="*/ 25363 w 217"/>
                  <a:gd name="T47" fmla="*/ 5313 h 210"/>
                  <a:gd name="T48" fmla="*/ 24019 w 217"/>
                  <a:gd name="T49" fmla="*/ 4754 h 210"/>
                  <a:gd name="T50" fmla="*/ 22732 w 217"/>
                  <a:gd name="T51" fmla="*/ 4235 h 210"/>
                  <a:gd name="T52" fmla="*/ 21435 w 217"/>
                  <a:gd name="T53" fmla="*/ 3907 h 210"/>
                  <a:gd name="T54" fmla="*/ 20108 w 217"/>
                  <a:gd name="T55" fmla="*/ 3474 h 210"/>
                  <a:gd name="T56" fmla="*/ 19053 w 217"/>
                  <a:gd name="T57" fmla="*/ 3179 h 210"/>
                  <a:gd name="T58" fmla="*/ 17951 w 217"/>
                  <a:gd name="T59" fmla="*/ 3081 h 210"/>
                  <a:gd name="T60" fmla="*/ 16680 w 217"/>
                  <a:gd name="T61" fmla="*/ 2890 h 210"/>
                  <a:gd name="T62" fmla="*/ 15627 w 217"/>
                  <a:gd name="T63" fmla="*/ 2890 h 210"/>
                  <a:gd name="T64" fmla="*/ 14617 w 217"/>
                  <a:gd name="T65" fmla="*/ 2890 h 210"/>
                  <a:gd name="T66" fmla="*/ 13561 w 217"/>
                  <a:gd name="T67" fmla="*/ 2935 h 210"/>
                  <a:gd name="T68" fmla="*/ 12477 w 217"/>
                  <a:gd name="T69" fmla="*/ 3179 h 210"/>
                  <a:gd name="T70" fmla="*/ 11564 w 217"/>
                  <a:gd name="T71" fmla="*/ 3443 h 210"/>
                  <a:gd name="T72" fmla="*/ 10632 w 217"/>
                  <a:gd name="T73" fmla="*/ 3907 h 210"/>
                  <a:gd name="T74" fmla="*/ 9537 w 217"/>
                  <a:gd name="T75" fmla="*/ 4235 h 210"/>
                  <a:gd name="T76" fmla="*/ 8650 w 217"/>
                  <a:gd name="T77" fmla="*/ 4789 h 210"/>
                  <a:gd name="T78" fmla="*/ 7741 w 217"/>
                  <a:gd name="T79" fmla="*/ 5379 h 210"/>
                  <a:gd name="T80" fmla="*/ 6085 w 217"/>
                  <a:gd name="T81" fmla="*/ 7168 h 210"/>
                  <a:gd name="T82" fmla="*/ 4952 w 217"/>
                  <a:gd name="T83" fmla="*/ 9374 h 210"/>
                  <a:gd name="T84" fmla="*/ 4288 w 217"/>
                  <a:gd name="T85" fmla="*/ 12116 h 210"/>
                  <a:gd name="T86" fmla="*/ 4050 w 217"/>
                  <a:gd name="T87" fmla="*/ 14814 h 210"/>
                  <a:gd name="T88" fmla="*/ 4050 w 217"/>
                  <a:gd name="T89" fmla="*/ 17811 h 210"/>
                  <a:gd name="T90" fmla="*/ 4443 w 217"/>
                  <a:gd name="T91" fmla="*/ 20402 h 210"/>
                  <a:gd name="T92" fmla="*/ 4783 w 217"/>
                  <a:gd name="T93" fmla="*/ 22781 h 210"/>
                  <a:gd name="T94" fmla="*/ 5367 w 217"/>
                  <a:gd name="T95" fmla="*/ 24656 h 210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217" h="210">
                    <a:moveTo>
                      <a:pt x="46" y="210"/>
                    </a:moveTo>
                    <a:lnTo>
                      <a:pt x="37" y="198"/>
                    </a:lnTo>
                    <a:lnTo>
                      <a:pt x="26" y="181"/>
                    </a:lnTo>
                    <a:lnTo>
                      <a:pt x="15" y="159"/>
                    </a:lnTo>
                    <a:lnTo>
                      <a:pt x="5" y="135"/>
                    </a:lnTo>
                    <a:lnTo>
                      <a:pt x="0" y="109"/>
                    </a:lnTo>
                    <a:lnTo>
                      <a:pt x="1" y="82"/>
                    </a:lnTo>
                    <a:lnTo>
                      <a:pt x="9" y="57"/>
                    </a:lnTo>
                    <a:lnTo>
                      <a:pt x="27" y="35"/>
                    </a:lnTo>
                    <a:lnTo>
                      <a:pt x="45" y="22"/>
                    </a:lnTo>
                    <a:lnTo>
                      <a:pt x="60" y="12"/>
                    </a:lnTo>
                    <a:lnTo>
                      <a:pt x="72" y="7"/>
                    </a:lnTo>
                    <a:lnTo>
                      <a:pt x="81" y="5"/>
                    </a:lnTo>
                    <a:lnTo>
                      <a:pt x="88" y="5"/>
                    </a:lnTo>
                    <a:lnTo>
                      <a:pt x="104" y="0"/>
                    </a:lnTo>
                    <a:lnTo>
                      <a:pt x="148" y="8"/>
                    </a:lnTo>
                    <a:lnTo>
                      <a:pt x="160" y="12"/>
                    </a:lnTo>
                    <a:lnTo>
                      <a:pt x="172" y="15"/>
                    </a:lnTo>
                    <a:lnTo>
                      <a:pt x="182" y="19"/>
                    </a:lnTo>
                    <a:lnTo>
                      <a:pt x="190" y="23"/>
                    </a:lnTo>
                    <a:lnTo>
                      <a:pt x="198" y="27"/>
                    </a:lnTo>
                    <a:lnTo>
                      <a:pt x="205" y="32"/>
                    </a:lnTo>
                    <a:lnTo>
                      <a:pt x="211" y="38"/>
                    </a:lnTo>
                    <a:lnTo>
                      <a:pt x="217" y="45"/>
                    </a:lnTo>
                    <a:lnTo>
                      <a:pt x="205" y="40"/>
                    </a:lnTo>
                    <a:lnTo>
                      <a:pt x="194" y="36"/>
                    </a:lnTo>
                    <a:lnTo>
                      <a:pt x="183" y="33"/>
                    </a:lnTo>
                    <a:lnTo>
                      <a:pt x="172" y="30"/>
                    </a:lnTo>
                    <a:lnTo>
                      <a:pt x="163" y="27"/>
                    </a:lnTo>
                    <a:lnTo>
                      <a:pt x="153" y="26"/>
                    </a:lnTo>
                    <a:lnTo>
                      <a:pt x="143" y="24"/>
                    </a:lnTo>
                    <a:lnTo>
                      <a:pt x="134" y="24"/>
                    </a:lnTo>
                    <a:lnTo>
                      <a:pt x="125" y="24"/>
                    </a:lnTo>
                    <a:lnTo>
                      <a:pt x="116" y="25"/>
                    </a:lnTo>
                    <a:lnTo>
                      <a:pt x="107" y="27"/>
                    </a:lnTo>
                    <a:lnTo>
                      <a:pt x="99" y="29"/>
                    </a:lnTo>
                    <a:lnTo>
                      <a:pt x="91" y="33"/>
                    </a:lnTo>
                    <a:lnTo>
                      <a:pt x="82" y="36"/>
                    </a:lnTo>
                    <a:lnTo>
                      <a:pt x="74" y="41"/>
                    </a:lnTo>
                    <a:lnTo>
                      <a:pt x="66" y="46"/>
                    </a:lnTo>
                    <a:lnTo>
                      <a:pt x="52" y="61"/>
                    </a:lnTo>
                    <a:lnTo>
                      <a:pt x="42" y="80"/>
                    </a:lnTo>
                    <a:lnTo>
                      <a:pt x="37" y="103"/>
                    </a:lnTo>
                    <a:lnTo>
                      <a:pt x="35" y="126"/>
                    </a:lnTo>
                    <a:lnTo>
                      <a:pt x="35" y="151"/>
                    </a:lnTo>
                    <a:lnTo>
                      <a:pt x="38" y="174"/>
                    </a:lnTo>
                    <a:lnTo>
                      <a:pt x="41" y="194"/>
                    </a:lnTo>
                    <a:lnTo>
                      <a:pt x="46" y="21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8231" name="Freeform 11"/>
              <p:cNvSpPr>
                <a:spLocks/>
              </p:cNvSpPr>
              <p:nvPr userDrawn="1"/>
            </p:nvSpPr>
            <p:spPr bwMode="ltGray">
              <a:xfrm rot="373331" flipH="1">
                <a:off x="41" y="2843"/>
                <a:ext cx="262" cy="308"/>
              </a:xfrm>
              <a:custGeom>
                <a:avLst/>
                <a:gdLst>
                  <a:gd name="T0" fmla="*/ 12428 w 182"/>
                  <a:gd name="T1" fmla="*/ 0 h 213"/>
                  <a:gd name="T2" fmla="*/ 12759 w 182"/>
                  <a:gd name="T3" fmla="*/ 244 h 213"/>
                  <a:gd name="T4" fmla="*/ 13473 w 182"/>
                  <a:gd name="T5" fmla="*/ 989 h 213"/>
                  <a:gd name="T6" fmla="*/ 14489 w 182"/>
                  <a:gd name="T7" fmla="*/ 2223 h 213"/>
                  <a:gd name="T8" fmla="*/ 15651 w 182"/>
                  <a:gd name="T9" fmla="*/ 4021 h 213"/>
                  <a:gd name="T10" fmla="*/ 16539 w 182"/>
                  <a:gd name="T11" fmla="*/ 6253 h 213"/>
                  <a:gd name="T12" fmla="*/ 17129 w 182"/>
                  <a:gd name="T13" fmla="*/ 9215 h 213"/>
                  <a:gd name="T14" fmla="*/ 17129 w 182"/>
                  <a:gd name="T15" fmla="*/ 12713 h 213"/>
                  <a:gd name="T16" fmla="*/ 16412 w 182"/>
                  <a:gd name="T17" fmla="*/ 16840 h 213"/>
                  <a:gd name="T18" fmla="*/ 16011 w 182"/>
                  <a:gd name="T19" fmla="*/ 17990 h 213"/>
                  <a:gd name="T20" fmla="*/ 15514 w 182"/>
                  <a:gd name="T21" fmla="*/ 18940 h 213"/>
                  <a:gd name="T22" fmla="*/ 14979 w 182"/>
                  <a:gd name="T23" fmla="*/ 19977 h 213"/>
                  <a:gd name="T24" fmla="*/ 14257 w 182"/>
                  <a:gd name="T25" fmla="*/ 20889 h 213"/>
                  <a:gd name="T26" fmla="*/ 13296 w 182"/>
                  <a:gd name="T27" fmla="*/ 21761 h 213"/>
                  <a:gd name="T28" fmla="*/ 12507 w 182"/>
                  <a:gd name="T29" fmla="*/ 22419 h 213"/>
                  <a:gd name="T30" fmla="*/ 11659 w 182"/>
                  <a:gd name="T31" fmla="*/ 23057 h 213"/>
                  <a:gd name="T32" fmla="*/ 10453 w 182"/>
                  <a:gd name="T33" fmla="*/ 23569 h 213"/>
                  <a:gd name="T34" fmla="*/ 9359 w 182"/>
                  <a:gd name="T35" fmla="*/ 23822 h 213"/>
                  <a:gd name="T36" fmla="*/ 8266 w 182"/>
                  <a:gd name="T37" fmla="*/ 24125 h 213"/>
                  <a:gd name="T38" fmla="*/ 6992 w 182"/>
                  <a:gd name="T39" fmla="*/ 24351 h 213"/>
                  <a:gd name="T40" fmla="*/ 5626 w 182"/>
                  <a:gd name="T41" fmla="*/ 24351 h 213"/>
                  <a:gd name="T42" fmla="*/ 4166 w 182"/>
                  <a:gd name="T43" fmla="*/ 24125 h 213"/>
                  <a:gd name="T44" fmla="*/ 2856 w 182"/>
                  <a:gd name="T45" fmla="*/ 23822 h 213"/>
                  <a:gd name="T46" fmla="*/ 1337 w 182"/>
                  <a:gd name="T47" fmla="*/ 23301 h 213"/>
                  <a:gd name="T48" fmla="*/ 0 w 182"/>
                  <a:gd name="T49" fmla="*/ 22682 h 213"/>
                  <a:gd name="T50" fmla="*/ 1277 w 182"/>
                  <a:gd name="T51" fmla="*/ 23569 h 213"/>
                  <a:gd name="T52" fmla="*/ 2531 w 182"/>
                  <a:gd name="T53" fmla="*/ 24125 h 213"/>
                  <a:gd name="T54" fmla="*/ 3809 w 182"/>
                  <a:gd name="T55" fmla="*/ 24724 h 213"/>
                  <a:gd name="T56" fmla="*/ 4879 w 182"/>
                  <a:gd name="T57" fmla="*/ 25156 h 213"/>
                  <a:gd name="T58" fmla="*/ 5997 w 182"/>
                  <a:gd name="T59" fmla="*/ 25516 h 213"/>
                  <a:gd name="T60" fmla="*/ 7228 w 182"/>
                  <a:gd name="T61" fmla="*/ 25659 h 213"/>
                  <a:gd name="T62" fmla="*/ 8279 w 182"/>
                  <a:gd name="T63" fmla="*/ 25704 h 213"/>
                  <a:gd name="T64" fmla="*/ 9409 w 182"/>
                  <a:gd name="T65" fmla="*/ 25704 h 213"/>
                  <a:gd name="T66" fmla="*/ 10405 w 182"/>
                  <a:gd name="T67" fmla="*/ 25659 h 213"/>
                  <a:gd name="T68" fmla="*/ 11401 w 182"/>
                  <a:gd name="T69" fmla="*/ 25419 h 213"/>
                  <a:gd name="T70" fmla="*/ 12264 w 182"/>
                  <a:gd name="T71" fmla="*/ 25156 h 213"/>
                  <a:gd name="T72" fmla="*/ 13181 w 182"/>
                  <a:gd name="T73" fmla="*/ 24902 h 213"/>
                  <a:gd name="T74" fmla="*/ 14013 w 182"/>
                  <a:gd name="T75" fmla="*/ 24594 h 213"/>
                  <a:gd name="T76" fmla="*/ 14800 w 182"/>
                  <a:gd name="T77" fmla="*/ 24044 h 213"/>
                  <a:gd name="T78" fmla="*/ 15514 w 182"/>
                  <a:gd name="T79" fmla="*/ 23569 h 213"/>
                  <a:gd name="T80" fmla="*/ 16172 w 182"/>
                  <a:gd name="T81" fmla="*/ 23057 h 213"/>
                  <a:gd name="T82" fmla="*/ 18005 w 182"/>
                  <a:gd name="T83" fmla="*/ 21251 h 213"/>
                  <a:gd name="T84" fmla="*/ 19269 w 182"/>
                  <a:gd name="T85" fmla="*/ 19465 h 213"/>
                  <a:gd name="T86" fmla="*/ 20017 w 182"/>
                  <a:gd name="T87" fmla="*/ 17397 h 213"/>
                  <a:gd name="T88" fmla="*/ 20427 w 182"/>
                  <a:gd name="T89" fmla="*/ 15504 h 213"/>
                  <a:gd name="T90" fmla="*/ 20674 w 182"/>
                  <a:gd name="T91" fmla="*/ 13461 h 213"/>
                  <a:gd name="T92" fmla="*/ 20674 w 182"/>
                  <a:gd name="T93" fmla="*/ 11442 h 213"/>
                  <a:gd name="T94" fmla="*/ 20773 w 182"/>
                  <a:gd name="T95" fmla="*/ 9554 h 213"/>
                  <a:gd name="T96" fmla="*/ 19677 w 182"/>
                  <a:gd name="T97" fmla="*/ 5574 h 213"/>
                  <a:gd name="T98" fmla="*/ 17817 w 182"/>
                  <a:gd name="T99" fmla="*/ 2481 h 213"/>
                  <a:gd name="T100" fmla="*/ 17157 w 182"/>
                  <a:gd name="T101" fmla="*/ 2223 h 213"/>
                  <a:gd name="T102" fmla="*/ 16784 w 182"/>
                  <a:gd name="T103" fmla="*/ 1844 h 213"/>
                  <a:gd name="T104" fmla="*/ 16172 w 182"/>
                  <a:gd name="T105" fmla="*/ 1541 h 213"/>
                  <a:gd name="T106" fmla="*/ 15747 w 182"/>
                  <a:gd name="T107" fmla="*/ 1330 h 213"/>
                  <a:gd name="T108" fmla="*/ 15048 w 182"/>
                  <a:gd name="T109" fmla="*/ 1066 h 213"/>
                  <a:gd name="T110" fmla="*/ 14361 w 182"/>
                  <a:gd name="T111" fmla="*/ 737 h 213"/>
                  <a:gd name="T112" fmla="*/ 13545 w 182"/>
                  <a:gd name="T113" fmla="*/ 353 h 213"/>
                  <a:gd name="T114" fmla="*/ 12428 w 182"/>
                  <a:gd name="T115" fmla="*/ 0 h 213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0" t="0" r="r" b="b"/>
                <a:pathLst>
                  <a:path w="182" h="213">
                    <a:moveTo>
                      <a:pt x="109" y="0"/>
                    </a:moveTo>
                    <a:lnTo>
                      <a:pt x="112" y="2"/>
                    </a:lnTo>
                    <a:lnTo>
                      <a:pt x="118" y="8"/>
                    </a:lnTo>
                    <a:lnTo>
                      <a:pt x="127" y="18"/>
                    </a:lnTo>
                    <a:lnTo>
                      <a:pt x="137" y="33"/>
                    </a:lnTo>
                    <a:lnTo>
                      <a:pt x="145" y="52"/>
                    </a:lnTo>
                    <a:lnTo>
                      <a:pt x="150" y="76"/>
                    </a:lnTo>
                    <a:lnTo>
                      <a:pt x="150" y="105"/>
                    </a:lnTo>
                    <a:lnTo>
                      <a:pt x="144" y="139"/>
                    </a:lnTo>
                    <a:lnTo>
                      <a:pt x="140" y="149"/>
                    </a:lnTo>
                    <a:lnTo>
                      <a:pt x="136" y="157"/>
                    </a:lnTo>
                    <a:lnTo>
                      <a:pt x="131" y="165"/>
                    </a:lnTo>
                    <a:lnTo>
                      <a:pt x="125" y="173"/>
                    </a:lnTo>
                    <a:lnTo>
                      <a:pt x="117" y="180"/>
                    </a:lnTo>
                    <a:lnTo>
                      <a:pt x="110" y="185"/>
                    </a:lnTo>
                    <a:lnTo>
                      <a:pt x="102" y="191"/>
                    </a:lnTo>
                    <a:lnTo>
                      <a:pt x="92" y="195"/>
                    </a:lnTo>
                    <a:lnTo>
                      <a:pt x="82" y="197"/>
                    </a:lnTo>
                    <a:lnTo>
                      <a:pt x="72" y="200"/>
                    </a:lnTo>
                    <a:lnTo>
                      <a:pt x="61" y="201"/>
                    </a:lnTo>
                    <a:lnTo>
                      <a:pt x="49" y="201"/>
                    </a:lnTo>
                    <a:lnTo>
                      <a:pt x="37" y="200"/>
                    </a:lnTo>
                    <a:lnTo>
                      <a:pt x="25" y="197"/>
                    </a:lnTo>
                    <a:lnTo>
                      <a:pt x="12" y="193"/>
                    </a:lnTo>
                    <a:lnTo>
                      <a:pt x="0" y="188"/>
                    </a:lnTo>
                    <a:lnTo>
                      <a:pt x="11" y="195"/>
                    </a:lnTo>
                    <a:lnTo>
                      <a:pt x="22" y="200"/>
                    </a:lnTo>
                    <a:lnTo>
                      <a:pt x="33" y="205"/>
                    </a:lnTo>
                    <a:lnTo>
                      <a:pt x="43" y="208"/>
                    </a:lnTo>
                    <a:lnTo>
                      <a:pt x="53" y="211"/>
                    </a:lnTo>
                    <a:lnTo>
                      <a:pt x="63" y="212"/>
                    </a:lnTo>
                    <a:lnTo>
                      <a:pt x="73" y="213"/>
                    </a:lnTo>
                    <a:lnTo>
                      <a:pt x="83" y="213"/>
                    </a:lnTo>
                    <a:lnTo>
                      <a:pt x="91" y="212"/>
                    </a:lnTo>
                    <a:lnTo>
                      <a:pt x="100" y="210"/>
                    </a:lnTo>
                    <a:lnTo>
                      <a:pt x="108" y="208"/>
                    </a:lnTo>
                    <a:lnTo>
                      <a:pt x="116" y="206"/>
                    </a:lnTo>
                    <a:lnTo>
                      <a:pt x="123" y="203"/>
                    </a:lnTo>
                    <a:lnTo>
                      <a:pt x="130" y="199"/>
                    </a:lnTo>
                    <a:lnTo>
                      <a:pt x="136" y="195"/>
                    </a:lnTo>
                    <a:lnTo>
                      <a:pt x="142" y="191"/>
                    </a:lnTo>
                    <a:lnTo>
                      <a:pt x="158" y="176"/>
                    </a:lnTo>
                    <a:lnTo>
                      <a:pt x="169" y="161"/>
                    </a:lnTo>
                    <a:lnTo>
                      <a:pt x="176" y="144"/>
                    </a:lnTo>
                    <a:lnTo>
                      <a:pt x="179" y="128"/>
                    </a:lnTo>
                    <a:lnTo>
                      <a:pt x="181" y="111"/>
                    </a:lnTo>
                    <a:lnTo>
                      <a:pt x="181" y="95"/>
                    </a:lnTo>
                    <a:lnTo>
                      <a:pt x="182" y="79"/>
                    </a:lnTo>
                    <a:lnTo>
                      <a:pt x="173" y="46"/>
                    </a:lnTo>
                    <a:lnTo>
                      <a:pt x="156" y="21"/>
                    </a:lnTo>
                    <a:lnTo>
                      <a:pt x="151" y="18"/>
                    </a:lnTo>
                    <a:lnTo>
                      <a:pt x="147" y="15"/>
                    </a:lnTo>
                    <a:lnTo>
                      <a:pt x="142" y="13"/>
                    </a:lnTo>
                    <a:lnTo>
                      <a:pt x="138" y="11"/>
                    </a:lnTo>
                    <a:lnTo>
                      <a:pt x="132" y="9"/>
                    </a:lnTo>
                    <a:lnTo>
                      <a:pt x="126" y="6"/>
                    </a:lnTo>
                    <a:lnTo>
                      <a:pt x="119" y="3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8232" name="Freeform 12"/>
              <p:cNvSpPr>
                <a:spLocks/>
              </p:cNvSpPr>
              <p:nvPr userDrawn="1"/>
            </p:nvSpPr>
            <p:spPr bwMode="ltGray">
              <a:xfrm rot="373331" flipH="1">
                <a:off x="121" y="2907"/>
                <a:ext cx="93" cy="156"/>
              </a:xfrm>
              <a:custGeom>
                <a:avLst/>
                <a:gdLst>
                  <a:gd name="T0" fmla="*/ 1 w 128"/>
                  <a:gd name="T1" fmla="*/ 0 h 217"/>
                  <a:gd name="T2" fmla="*/ 1 w 128"/>
                  <a:gd name="T3" fmla="*/ 1 h 217"/>
                  <a:gd name="T4" fmla="*/ 2 w 128"/>
                  <a:gd name="T5" fmla="*/ 1 h 217"/>
                  <a:gd name="T6" fmla="*/ 2 w 128"/>
                  <a:gd name="T7" fmla="*/ 1 h 217"/>
                  <a:gd name="T8" fmla="*/ 2 w 128"/>
                  <a:gd name="T9" fmla="*/ 1 h 217"/>
                  <a:gd name="T10" fmla="*/ 2 w 128"/>
                  <a:gd name="T11" fmla="*/ 1 h 217"/>
                  <a:gd name="T12" fmla="*/ 2 w 128"/>
                  <a:gd name="T13" fmla="*/ 2 h 217"/>
                  <a:gd name="T14" fmla="*/ 1 w 128"/>
                  <a:gd name="T15" fmla="*/ 2 h 217"/>
                  <a:gd name="T16" fmla="*/ 1 w 128"/>
                  <a:gd name="T17" fmla="*/ 3 h 217"/>
                  <a:gd name="T18" fmla="*/ 1 w 128"/>
                  <a:gd name="T19" fmla="*/ 3 h 217"/>
                  <a:gd name="T20" fmla="*/ 1 w 128"/>
                  <a:gd name="T21" fmla="*/ 3 h 217"/>
                  <a:gd name="T22" fmla="*/ 1 w 128"/>
                  <a:gd name="T23" fmla="*/ 3 h 217"/>
                  <a:gd name="T24" fmla="*/ 1 w 128"/>
                  <a:gd name="T25" fmla="*/ 3 h 217"/>
                  <a:gd name="T26" fmla="*/ 1 w 128"/>
                  <a:gd name="T27" fmla="*/ 3 h 217"/>
                  <a:gd name="T28" fmla="*/ 1 w 128"/>
                  <a:gd name="T29" fmla="*/ 3 h 217"/>
                  <a:gd name="T30" fmla="*/ 0 w 128"/>
                  <a:gd name="T31" fmla="*/ 2 h 217"/>
                  <a:gd name="T32" fmla="*/ 1 w 128"/>
                  <a:gd name="T33" fmla="*/ 2 h 217"/>
                  <a:gd name="T34" fmla="*/ 1 w 128"/>
                  <a:gd name="T35" fmla="*/ 2 h 217"/>
                  <a:gd name="T36" fmla="*/ 1 w 128"/>
                  <a:gd name="T37" fmla="*/ 2 h 217"/>
                  <a:gd name="T38" fmla="*/ 1 w 128"/>
                  <a:gd name="T39" fmla="*/ 2 h 217"/>
                  <a:gd name="T40" fmla="*/ 1 w 128"/>
                  <a:gd name="T41" fmla="*/ 2 h 217"/>
                  <a:gd name="T42" fmla="*/ 1 w 128"/>
                  <a:gd name="T43" fmla="*/ 1 h 217"/>
                  <a:gd name="T44" fmla="*/ 1 w 128"/>
                  <a:gd name="T45" fmla="*/ 1 h 217"/>
                  <a:gd name="T46" fmla="*/ 1 w 128"/>
                  <a:gd name="T47" fmla="*/ 1 h 217"/>
                  <a:gd name="T48" fmla="*/ 1 w 128"/>
                  <a:gd name="T49" fmla="*/ 0 h 21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28" h="217">
                    <a:moveTo>
                      <a:pt x="94" y="0"/>
                    </a:moveTo>
                    <a:lnTo>
                      <a:pt x="105" y="9"/>
                    </a:lnTo>
                    <a:lnTo>
                      <a:pt x="115" y="27"/>
                    </a:lnTo>
                    <a:lnTo>
                      <a:pt x="123" y="50"/>
                    </a:lnTo>
                    <a:lnTo>
                      <a:pt x="128" y="78"/>
                    </a:lnTo>
                    <a:lnTo>
                      <a:pt x="127" y="111"/>
                    </a:lnTo>
                    <a:lnTo>
                      <a:pt x="116" y="145"/>
                    </a:lnTo>
                    <a:lnTo>
                      <a:pt x="94" y="181"/>
                    </a:lnTo>
                    <a:lnTo>
                      <a:pt x="60" y="217"/>
                    </a:lnTo>
                    <a:lnTo>
                      <a:pt x="49" y="213"/>
                    </a:lnTo>
                    <a:lnTo>
                      <a:pt x="38" y="210"/>
                    </a:lnTo>
                    <a:lnTo>
                      <a:pt x="26" y="205"/>
                    </a:lnTo>
                    <a:lnTo>
                      <a:pt x="16" y="201"/>
                    </a:lnTo>
                    <a:lnTo>
                      <a:pt x="8" y="196"/>
                    </a:lnTo>
                    <a:lnTo>
                      <a:pt x="2" y="190"/>
                    </a:lnTo>
                    <a:lnTo>
                      <a:pt x="0" y="183"/>
                    </a:lnTo>
                    <a:lnTo>
                      <a:pt x="1" y="178"/>
                    </a:lnTo>
                    <a:lnTo>
                      <a:pt x="13" y="171"/>
                    </a:lnTo>
                    <a:lnTo>
                      <a:pt x="29" y="161"/>
                    </a:lnTo>
                    <a:lnTo>
                      <a:pt x="46" y="150"/>
                    </a:lnTo>
                    <a:lnTo>
                      <a:pt x="63" y="134"/>
                    </a:lnTo>
                    <a:lnTo>
                      <a:pt x="79" y="112"/>
                    </a:lnTo>
                    <a:lnTo>
                      <a:pt x="91" y="83"/>
                    </a:lnTo>
                    <a:lnTo>
                      <a:pt x="97" y="46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8233" name="Freeform 13"/>
              <p:cNvSpPr>
                <a:spLocks/>
              </p:cNvSpPr>
              <p:nvPr userDrawn="1"/>
            </p:nvSpPr>
            <p:spPr bwMode="ltGray">
              <a:xfrm rot="373331" flipH="1">
                <a:off x="313" y="3110"/>
                <a:ext cx="85" cy="93"/>
              </a:xfrm>
              <a:custGeom>
                <a:avLst/>
                <a:gdLst>
                  <a:gd name="T0" fmla="*/ 1 w 117"/>
                  <a:gd name="T1" fmla="*/ 0 h 132"/>
                  <a:gd name="T2" fmla="*/ 0 w 117"/>
                  <a:gd name="T3" fmla="*/ 1 h 132"/>
                  <a:gd name="T4" fmla="*/ 1 w 117"/>
                  <a:gd name="T5" fmla="*/ 1 h 132"/>
                  <a:gd name="T6" fmla="*/ 1 w 117"/>
                  <a:gd name="T7" fmla="*/ 1 h 132"/>
                  <a:gd name="T8" fmla="*/ 1 w 117"/>
                  <a:gd name="T9" fmla="*/ 1 h 132"/>
                  <a:gd name="T10" fmla="*/ 1 w 117"/>
                  <a:gd name="T11" fmla="*/ 1 h 132"/>
                  <a:gd name="T12" fmla="*/ 1 w 117"/>
                  <a:gd name="T13" fmla="*/ 1 h 132"/>
                  <a:gd name="T14" fmla="*/ 1 w 117"/>
                  <a:gd name="T15" fmla="*/ 1 h 132"/>
                  <a:gd name="T16" fmla="*/ 1 w 117"/>
                  <a:gd name="T17" fmla="*/ 1 h 132"/>
                  <a:gd name="T18" fmla="*/ 2 w 117"/>
                  <a:gd name="T19" fmla="*/ 1 h 132"/>
                  <a:gd name="T20" fmla="*/ 2 w 117"/>
                  <a:gd name="T21" fmla="*/ 1 h 132"/>
                  <a:gd name="T22" fmla="*/ 2 w 117"/>
                  <a:gd name="T23" fmla="*/ 1 h 132"/>
                  <a:gd name="T24" fmla="*/ 2 w 117"/>
                  <a:gd name="T25" fmla="*/ 1 h 132"/>
                  <a:gd name="T26" fmla="*/ 1 w 117"/>
                  <a:gd name="T27" fmla="*/ 1 h 132"/>
                  <a:gd name="T28" fmla="*/ 1 w 117"/>
                  <a:gd name="T29" fmla="*/ 1 h 132"/>
                  <a:gd name="T30" fmla="*/ 1 w 117"/>
                  <a:gd name="T31" fmla="*/ 1 h 132"/>
                  <a:gd name="T32" fmla="*/ 1 w 117"/>
                  <a:gd name="T33" fmla="*/ 1 h 132"/>
                  <a:gd name="T34" fmla="*/ 1 w 117"/>
                  <a:gd name="T35" fmla="*/ 1 h 132"/>
                  <a:gd name="T36" fmla="*/ 1 w 117"/>
                  <a:gd name="T37" fmla="*/ 1 h 132"/>
                  <a:gd name="T38" fmla="*/ 1 w 117"/>
                  <a:gd name="T39" fmla="*/ 1 h 132"/>
                  <a:gd name="T40" fmla="*/ 1 w 117"/>
                  <a:gd name="T41" fmla="*/ 1 h 132"/>
                  <a:gd name="T42" fmla="*/ 1 w 117"/>
                  <a:gd name="T43" fmla="*/ 1 h 132"/>
                  <a:gd name="T44" fmla="*/ 1 w 117"/>
                  <a:gd name="T45" fmla="*/ 1 h 132"/>
                  <a:gd name="T46" fmla="*/ 2 w 117"/>
                  <a:gd name="T47" fmla="*/ 1 h 132"/>
                  <a:gd name="T48" fmla="*/ 2 w 117"/>
                  <a:gd name="T49" fmla="*/ 1 h 132"/>
                  <a:gd name="T50" fmla="*/ 2 w 117"/>
                  <a:gd name="T51" fmla="*/ 1 h 132"/>
                  <a:gd name="T52" fmla="*/ 1 w 117"/>
                  <a:gd name="T53" fmla="*/ 0 h 132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117" h="132">
                    <a:moveTo>
                      <a:pt x="75" y="0"/>
                    </a:moveTo>
                    <a:lnTo>
                      <a:pt x="0" y="25"/>
                    </a:lnTo>
                    <a:lnTo>
                      <a:pt x="3" y="26"/>
                    </a:lnTo>
                    <a:lnTo>
                      <a:pt x="14" y="29"/>
                    </a:lnTo>
                    <a:lnTo>
                      <a:pt x="29" y="36"/>
                    </a:lnTo>
                    <a:lnTo>
                      <a:pt x="46" y="47"/>
                    </a:lnTo>
                    <a:lnTo>
                      <a:pt x="66" y="62"/>
                    </a:lnTo>
                    <a:lnTo>
                      <a:pt x="84" y="80"/>
                    </a:lnTo>
                    <a:lnTo>
                      <a:pt x="102" y="103"/>
                    </a:lnTo>
                    <a:lnTo>
                      <a:pt x="116" y="132"/>
                    </a:lnTo>
                    <a:lnTo>
                      <a:pt x="117" y="120"/>
                    </a:lnTo>
                    <a:lnTo>
                      <a:pt x="115" y="107"/>
                    </a:lnTo>
                    <a:lnTo>
                      <a:pt x="108" y="90"/>
                    </a:lnTo>
                    <a:lnTo>
                      <a:pt x="99" y="74"/>
                    </a:lnTo>
                    <a:lnTo>
                      <a:pt x="89" y="58"/>
                    </a:lnTo>
                    <a:lnTo>
                      <a:pt x="78" y="45"/>
                    </a:lnTo>
                    <a:lnTo>
                      <a:pt x="67" y="36"/>
                    </a:lnTo>
                    <a:lnTo>
                      <a:pt x="58" y="32"/>
                    </a:lnTo>
                    <a:lnTo>
                      <a:pt x="69" y="29"/>
                    </a:lnTo>
                    <a:lnTo>
                      <a:pt x="79" y="28"/>
                    </a:lnTo>
                    <a:lnTo>
                      <a:pt x="89" y="26"/>
                    </a:lnTo>
                    <a:lnTo>
                      <a:pt x="98" y="25"/>
                    </a:lnTo>
                    <a:lnTo>
                      <a:pt x="105" y="24"/>
                    </a:lnTo>
                    <a:lnTo>
                      <a:pt x="109" y="22"/>
                    </a:lnTo>
                    <a:lnTo>
                      <a:pt x="113" y="21"/>
                    </a:lnTo>
                    <a:lnTo>
                      <a:pt x="114" y="21"/>
                    </a:lnTo>
                    <a:lnTo>
                      <a:pt x="75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8234" name="Freeform 14"/>
              <p:cNvSpPr>
                <a:spLocks/>
              </p:cNvSpPr>
              <p:nvPr userDrawn="1"/>
            </p:nvSpPr>
            <p:spPr bwMode="ltGray">
              <a:xfrm rot="373331" flipH="1">
                <a:off x="289" y="3135"/>
                <a:ext cx="21" cy="55"/>
              </a:xfrm>
              <a:custGeom>
                <a:avLst/>
                <a:gdLst>
                  <a:gd name="T0" fmla="*/ 1 w 29"/>
                  <a:gd name="T1" fmla="*/ 0 h 77"/>
                  <a:gd name="T2" fmla="*/ 1 w 29"/>
                  <a:gd name="T3" fmla="*/ 0 h 77"/>
                  <a:gd name="T4" fmla="*/ 1 w 29"/>
                  <a:gd name="T5" fmla="*/ 1 h 77"/>
                  <a:gd name="T6" fmla="*/ 1 w 29"/>
                  <a:gd name="T7" fmla="*/ 1 h 77"/>
                  <a:gd name="T8" fmla="*/ 1 w 29"/>
                  <a:gd name="T9" fmla="*/ 1 h 77"/>
                  <a:gd name="T10" fmla="*/ 1 w 29"/>
                  <a:gd name="T11" fmla="*/ 1 h 77"/>
                  <a:gd name="T12" fmla="*/ 0 w 29"/>
                  <a:gd name="T13" fmla="*/ 1 h 77"/>
                  <a:gd name="T14" fmla="*/ 1 w 29"/>
                  <a:gd name="T15" fmla="*/ 1 h 77"/>
                  <a:gd name="T16" fmla="*/ 1 w 29"/>
                  <a:gd name="T17" fmla="*/ 1 h 77"/>
                  <a:gd name="T18" fmla="*/ 1 w 29"/>
                  <a:gd name="T19" fmla="*/ 1 h 77"/>
                  <a:gd name="T20" fmla="*/ 1 w 29"/>
                  <a:gd name="T21" fmla="*/ 1 h 77"/>
                  <a:gd name="T22" fmla="*/ 1 w 29"/>
                  <a:gd name="T23" fmla="*/ 1 h 77"/>
                  <a:gd name="T24" fmla="*/ 1 w 29"/>
                  <a:gd name="T25" fmla="*/ 0 h 7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9" h="77">
                    <a:moveTo>
                      <a:pt x="29" y="0"/>
                    </a:moveTo>
                    <a:lnTo>
                      <a:pt x="23" y="0"/>
                    </a:lnTo>
                    <a:lnTo>
                      <a:pt x="16" y="4"/>
                    </a:lnTo>
                    <a:lnTo>
                      <a:pt x="9" y="9"/>
                    </a:lnTo>
                    <a:lnTo>
                      <a:pt x="4" y="19"/>
                    </a:lnTo>
                    <a:lnTo>
                      <a:pt x="1" y="30"/>
                    </a:lnTo>
                    <a:lnTo>
                      <a:pt x="0" y="44"/>
                    </a:lnTo>
                    <a:lnTo>
                      <a:pt x="3" y="60"/>
                    </a:lnTo>
                    <a:lnTo>
                      <a:pt x="11" y="77"/>
                    </a:lnTo>
                    <a:lnTo>
                      <a:pt x="15" y="53"/>
                    </a:lnTo>
                    <a:lnTo>
                      <a:pt x="19" y="37"/>
                    </a:lnTo>
                    <a:lnTo>
                      <a:pt x="23" y="22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grpSp>
            <p:nvGrpSpPr>
              <p:cNvPr id="8235" name="Group 15"/>
              <p:cNvGrpSpPr>
                <a:grpSpLocks/>
              </p:cNvGrpSpPr>
              <p:nvPr userDrawn="1"/>
            </p:nvGrpSpPr>
            <p:grpSpPr bwMode="auto">
              <a:xfrm rot="10886446" flipH="1">
                <a:off x="335" y="3251"/>
                <a:ext cx="608" cy="369"/>
                <a:chOff x="-366" y="1704"/>
                <a:chExt cx="608" cy="369"/>
              </a:xfrm>
            </p:grpSpPr>
            <p:sp>
              <p:nvSpPr>
                <p:cNvPr id="8236" name="Freeform 16"/>
                <p:cNvSpPr>
                  <a:spLocks/>
                </p:cNvSpPr>
                <p:nvPr userDrawn="1"/>
              </p:nvSpPr>
              <p:spPr bwMode="ltGray">
                <a:xfrm rot="4200091">
                  <a:off x="-243" y="1807"/>
                  <a:ext cx="143" cy="390"/>
                </a:xfrm>
                <a:custGeom>
                  <a:avLst/>
                  <a:gdLst>
                    <a:gd name="T0" fmla="*/ 1 w 207"/>
                    <a:gd name="T1" fmla="*/ 1 h 564"/>
                    <a:gd name="T2" fmla="*/ 1 w 207"/>
                    <a:gd name="T3" fmla="*/ 1 h 564"/>
                    <a:gd name="T4" fmla="*/ 1 w 207"/>
                    <a:gd name="T5" fmla="*/ 1 h 564"/>
                    <a:gd name="T6" fmla="*/ 0 w 207"/>
                    <a:gd name="T7" fmla="*/ 1 h 564"/>
                    <a:gd name="T8" fmla="*/ 0 w 207"/>
                    <a:gd name="T9" fmla="*/ 1 h 564"/>
                    <a:gd name="T10" fmla="*/ 1 w 207"/>
                    <a:gd name="T11" fmla="*/ 1 h 564"/>
                    <a:gd name="T12" fmla="*/ 1 w 207"/>
                    <a:gd name="T13" fmla="*/ 2 h 564"/>
                    <a:gd name="T14" fmla="*/ 1 w 207"/>
                    <a:gd name="T15" fmla="*/ 2 h 564"/>
                    <a:gd name="T16" fmla="*/ 1 w 207"/>
                    <a:gd name="T17" fmla="*/ 2 h 564"/>
                    <a:gd name="T18" fmla="*/ 1 w 207"/>
                    <a:gd name="T19" fmla="*/ 3 h 564"/>
                    <a:gd name="T20" fmla="*/ 1 w 207"/>
                    <a:gd name="T21" fmla="*/ 3 h 564"/>
                    <a:gd name="T22" fmla="*/ 1 w 207"/>
                    <a:gd name="T23" fmla="*/ 3 h 564"/>
                    <a:gd name="T24" fmla="*/ 1 w 207"/>
                    <a:gd name="T25" fmla="*/ 4 h 564"/>
                    <a:gd name="T26" fmla="*/ 1 w 207"/>
                    <a:gd name="T27" fmla="*/ 4 h 564"/>
                    <a:gd name="T28" fmla="*/ 1 w 207"/>
                    <a:gd name="T29" fmla="*/ 4 h 564"/>
                    <a:gd name="T30" fmla="*/ 1 w 207"/>
                    <a:gd name="T31" fmla="*/ 4 h 564"/>
                    <a:gd name="T32" fmla="*/ 1 w 207"/>
                    <a:gd name="T33" fmla="*/ 5 h 564"/>
                    <a:gd name="T34" fmla="*/ 1 w 207"/>
                    <a:gd name="T35" fmla="*/ 4 h 564"/>
                    <a:gd name="T36" fmla="*/ 1 w 207"/>
                    <a:gd name="T37" fmla="*/ 4 h 564"/>
                    <a:gd name="T38" fmla="*/ 1 w 207"/>
                    <a:gd name="T39" fmla="*/ 3 h 564"/>
                    <a:gd name="T40" fmla="*/ 1 w 207"/>
                    <a:gd name="T41" fmla="*/ 3 h 564"/>
                    <a:gd name="T42" fmla="*/ 1 w 207"/>
                    <a:gd name="T43" fmla="*/ 3 h 564"/>
                    <a:gd name="T44" fmla="*/ 1 w 207"/>
                    <a:gd name="T45" fmla="*/ 3 h 564"/>
                    <a:gd name="T46" fmla="*/ 1 w 207"/>
                    <a:gd name="T47" fmla="*/ 2 h 564"/>
                    <a:gd name="T48" fmla="*/ 1 w 207"/>
                    <a:gd name="T49" fmla="*/ 2 h 564"/>
                    <a:gd name="T50" fmla="*/ 1 w 207"/>
                    <a:gd name="T51" fmla="*/ 2 h 564"/>
                    <a:gd name="T52" fmla="*/ 1 w 207"/>
                    <a:gd name="T53" fmla="*/ 1 h 564"/>
                    <a:gd name="T54" fmla="*/ 1 w 207"/>
                    <a:gd name="T55" fmla="*/ 1 h 564"/>
                    <a:gd name="T56" fmla="*/ 1 w 207"/>
                    <a:gd name="T57" fmla="*/ 0 h 564"/>
                    <a:gd name="T58" fmla="*/ 1 w 207"/>
                    <a:gd name="T59" fmla="*/ 1 h 564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0" t="0" r="r" b="b"/>
                  <a:pathLst>
                    <a:path w="207" h="564">
                      <a:moveTo>
                        <a:pt x="12" y="44"/>
                      </a:moveTo>
                      <a:lnTo>
                        <a:pt x="6" y="72"/>
                      </a:lnTo>
                      <a:lnTo>
                        <a:pt x="3" y="99"/>
                      </a:lnTo>
                      <a:lnTo>
                        <a:pt x="0" y="125"/>
                      </a:lnTo>
                      <a:lnTo>
                        <a:pt x="0" y="151"/>
                      </a:lnTo>
                      <a:lnTo>
                        <a:pt x="3" y="180"/>
                      </a:lnTo>
                      <a:lnTo>
                        <a:pt x="7" y="211"/>
                      </a:lnTo>
                      <a:lnTo>
                        <a:pt x="16" y="247"/>
                      </a:lnTo>
                      <a:lnTo>
                        <a:pt x="29" y="287"/>
                      </a:lnTo>
                      <a:lnTo>
                        <a:pt x="43" y="325"/>
                      </a:lnTo>
                      <a:lnTo>
                        <a:pt x="61" y="364"/>
                      </a:lnTo>
                      <a:lnTo>
                        <a:pt x="83" y="406"/>
                      </a:lnTo>
                      <a:lnTo>
                        <a:pt x="106" y="446"/>
                      </a:lnTo>
                      <a:lnTo>
                        <a:pt x="132" y="483"/>
                      </a:lnTo>
                      <a:lnTo>
                        <a:pt x="157" y="516"/>
                      </a:lnTo>
                      <a:lnTo>
                        <a:pt x="182" y="544"/>
                      </a:lnTo>
                      <a:lnTo>
                        <a:pt x="207" y="564"/>
                      </a:lnTo>
                      <a:lnTo>
                        <a:pt x="160" y="501"/>
                      </a:lnTo>
                      <a:lnTo>
                        <a:pt x="127" y="448"/>
                      </a:lnTo>
                      <a:lnTo>
                        <a:pt x="103" y="405"/>
                      </a:lnTo>
                      <a:lnTo>
                        <a:pt x="87" y="368"/>
                      </a:lnTo>
                      <a:lnTo>
                        <a:pt x="75" y="337"/>
                      </a:lnTo>
                      <a:lnTo>
                        <a:pt x="68" y="309"/>
                      </a:lnTo>
                      <a:lnTo>
                        <a:pt x="63" y="285"/>
                      </a:lnTo>
                      <a:lnTo>
                        <a:pt x="56" y="261"/>
                      </a:lnTo>
                      <a:lnTo>
                        <a:pt x="44" y="205"/>
                      </a:lnTo>
                      <a:lnTo>
                        <a:pt x="41" y="140"/>
                      </a:lnTo>
                      <a:lnTo>
                        <a:pt x="43" y="68"/>
                      </a:lnTo>
                      <a:lnTo>
                        <a:pt x="50" y="0"/>
                      </a:lnTo>
                      <a:lnTo>
                        <a:pt x="12" y="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6858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750" b="1" i="0" u="none" strike="noStrike" kern="1200" cap="none" spc="0" normalizeH="0" baseline="0" noProof="0">
                    <a:ln>
                      <a:noFill/>
                    </a:ln>
                    <a:solidFill>
                      <a:srgbClr val="000099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237" name="Freeform 17"/>
                <p:cNvSpPr>
                  <a:spLocks/>
                </p:cNvSpPr>
                <p:nvPr userDrawn="1"/>
              </p:nvSpPr>
              <p:spPr bwMode="ltGray">
                <a:xfrm rot="4200091">
                  <a:off x="124" y="1761"/>
                  <a:ext cx="33" cy="160"/>
                </a:xfrm>
                <a:custGeom>
                  <a:avLst/>
                  <a:gdLst>
                    <a:gd name="T0" fmla="*/ 0 w 47"/>
                    <a:gd name="T1" fmla="*/ 1 h 232"/>
                    <a:gd name="T2" fmla="*/ 1 w 47"/>
                    <a:gd name="T3" fmla="*/ 1 h 232"/>
                    <a:gd name="T4" fmla="*/ 1 w 47"/>
                    <a:gd name="T5" fmla="*/ 1 h 232"/>
                    <a:gd name="T6" fmla="*/ 1 w 47"/>
                    <a:gd name="T7" fmla="*/ 1 h 232"/>
                    <a:gd name="T8" fmla="*/ 1 w 47"/>
                    <a:gd name="T9" fmla="*/ 2 h 232"/>
                    <a:gd name="T10" fmla="*/ 1 w 47"/>
                    <a:gd name="T11" fmla="*/ 2 h 232"/>
                    <a:gd name="T12" fmla="*/ 1 w 47"/>
                    <a:gd name="T13" fmla="*/ 1 h 232"/>
                    <a:gd name="T14" fmla="*/ 1 w 47"/>
                    <a:gd name="T15" fmla="*/ 1 h 232"/>
                    <a:gd name="T16" fmla="*/ 1 w 47"/>
                    <a:gd name="T17" fmla="*/ 1 h 232"/>
                    <a:gd name="T18" fmla="*/ 1 w 47"/>
                    <a:gd name="T19" fmla="*/ 1 h 232"/>
                    <a:gd name="T20" fmla="*/ 1 w 47"/>
                    <a:gd name="T21" fmla="*/ 1 h 232"/>
                    <a:gd name="T22" fmla="*/ 1 w 47"/>
                    <a:gd name="T23" fmla="*/ 1 h 232"/>
                    <a:gd name="T24" fmla="*/ 1 w 47"/>
                    <a:gd name="T25" fmla="*/ 1 h 232"/>
                    <a:gd name="T26" fmla="*/ 1 w 47"/>
                    <a:gd name="T27" fmla="*/ 0 h 232"/>
                    <a:gd name="T28" fmla="*/ 0 w 47"/>
                    <a:gd name="T29" fmla="*/ 1 h 232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47" h="232">
                      <a:moveTo>
                        <a:pt x="0" y="19"/>
                      </a:moveTo>
                      <a:lnTo>
                        <a:pt x="14" y="55"/>
                      </a:lnTo>
                      <a:lnTo>
                        <a:pt x="22" y="101"/>
                      </a:lnTo>
                      <a:lnTo>
                        <a:pt x="24" y="159"/>
                      </a:lnTo>
                      <a:lnTo>
                        <a:pt x="19" y="232"/>
                      </a:lnTo>
                      <a:lnTo>
                        <a:pt x="45" y="217"/>
                      </a:lnTo>
                      <a:lnTo>
                        <a:pt x="47" y="178"/>
                      </a:lnTo>
                      <a:lnTo>
                        <a:pt x="47" y="140"/>
                      </a:lnTo>
                      <a:lnTo>
                        <a:pt x="45" y="103"/>
                      </a:lnTo>
                      <a:lnTo>
                        <a:pt x="41" y="71"/>
                      </a:lnTo>
                      <a:lnTo>
                        <a:pt x="36" y="52"/>
                      </a:lnTo>
                      <a:lnTo>
                        <a:pt x="29" y="34"/>
                      </a:lnTo>
                      <a:lnTo>
                        <a:pt x="22" y="17"/>
                      </a:lnTo>
                      <a:lnTo>
                        <a:pt x="13" y="0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6858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750" b="1" i="0" u="none" strike="noStrike" kern="1200" cap="none" spc="0" normalizeH="0" baseline="0" noProof="0">
                    <a:ln>
                      <a:noFill/>
                    </a:ln>
                    <a:solidFill>
                      <a:srgbClr val="000099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238" name="Freeform 18"/>
                <p:cNvSpPr>
                  <a:spLocks/>
                </p:cNvSpPr>
                <p:nvPr userDrawn="1"/>
              </p:nvSpPr>
              <p:spPr bwMode="ltGray">
                <a:xfrm rot="4200091">
                  <a:off x="199" y="1720"/>
                  <a:ext cx="60" cy="27"/>
                </a:xfrm>
                <a:custGeom>
                  <a:avLst/>
                  <a:gdLst>
                    <a:gd name="T0" fmla="*/ 1 w 87"/>
                    <a:gd name="T1" fmla="*/ 1 h 40"/>
                    <a:gd name="T2" fmla="*/ 1 w 87"/>
                    <a:gd name="T3" fmla="*/ 1 h 40"/>
                    <a:gd name="T4" fmla="*/ 1 w 87"/>
                    <a:gd name="T5" fmla="*/ 1 h 40"/>
                    <a:gd name="T6" fmla="*/ 1 w 87"/>
                    <a:gd name="T7" fmla="*/ 1 h 40"/>
                    <a:gd name="T8" fmla="*/ 1 w 87"/>
                    <a:gd name="T9" fmla="*/ 1 h 40"/>
                    <a:gd name="T10" fmla="*/ 1 w 87"/>
                    <a:gd name="T11" fmla="*/ 1 h 40"/>
                    <a:gd name="T12" fmla="*/ 1 w 87"/>
                    <a:gd name="T13" fmla="*/ 1 h 40"/>
                    <a:gd name="T14" fmla="*/ 1 w 87"/>
                    <a:gd name="T15" fmla="*/ 0 h 40"/>
                    <a:gd name="T16" fmla="*/ 0 w 87"/>
                    <a:gd name="T17" fmla="*/ 1 h 40"/>
                    <a:gd name="T18" fmla="*/ 1 w 87"/>
                    <a:gd name="T19" fmla="*/ 1 h 40"/>
                    <a:gd name="T20" fmla="*/ 1 w 87"/>
                    <a:gd name="T21" fmla="*/ 1 h 40"/>
                    <a:gd name="T22" fmla="*/ 1 w 87"/>
                    <a:gd name="T23" fmla="*/ 1 h 40"/>
                    <a:gd name="T24" fmla="*/ 1 w 87"/>
                    <a:gd name="T25" fmla="*/ 1 h 40"/>
                    <a:gd name="T26" fmla="*/ 1 w 87"/>
                    <a:gd name="T27" fmla="*/ 1 h 40"/>
                    <a:gd name="T28" fmla="*/ 1 w 87"/>
                    <a:gd name="T29" fmla="*/ 1 h 40"/>
                    <a:gd name="T30" fmla="*/ 1 w 87"/>
                    <a:gd name="T31" fmla="*/ 1 h 40"/>
                    <a:gd name="T32" fmla="*/ 1 w 87"/>
                    <a:gd name="T33" fmla="*/ 1 h 40"/>
                    <a:gd name="T34" fmla="*/ 1 w 87"/>
                    <a:gd name="T35" fmla="*/ 1 h 40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87" h="40">
                      <a:moveTo>
                        <a:pt x="87" y="22"/>
                      </a:moveTo>
                      <a:lnTo>
                        <a:pt x="77" y="17"/>
                      </a:lnTo>
                      <a:lnTo>
                        <a:pt x="68" y="12"/>
                      </a:lnTo>
                      <a:lnTo>
                        <a:pt x="58" y="7"/>
                      </a:lnTo>
                      <a:lnTo>
                        <a:pt x="47" y="5"/>
                      </a:lnTo>
                      <a:lnTo>
                        <a:pt x="37" y="3"/>
                      </a:lnTo>
                      <a:lnTo>
                        <a:pt x="26" y="2"/>
                      </a:lnTo>
                      <a:lnTo>
                        <a:pt x="13" y="0"/>
                      </a:lnTo>
                      <a:lnTo>
                        <a:pt x="0" y="2"/>
                      </a:lnTo>
                      <a:lnTo>
                        <a:pt x="6" y="6"/>
                      </a:lnTo>
                      <a:lnTo>
                        <a:pt x="14" y="10"/>
                      </a:lnTo>
                      <a:lnTo>
                        <a:pt x="22" y="14"/>
                      </a:lnTo>
                      <a:lnTo>
                        <a:pt x="33" y="18"/>
                      </a:lnTo>
                      <a:lnTo>
                        <a:pt x="42" y="22"/>
                      </a:lnTo>
                      <a:lnTo>
                        <a:pt x="52" y="27"/>
                      </a:lnTo>
                      <a:lnTo>
                        <a:pt x="64" y="33"/>
                      </a:lnTo>
                      <a:lnTo>
                        <a:pt x="74" y="40"/>
                      </a:lnTo>
                      <a:lnTo>
                        <a:pt x="87" y="22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6858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750" b="1" i="0" u="none" strike="noStrike" kern="1200" cap="none" spc="0" normalizeH="0" baseline="0" noProof="0">
                    <a:ln>
                      <a:noFill/>
                    </a:ln>
                    <a:solidFill>
                      <a:srgbClr val="000099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8204" name="Group 19"/>
            <p:cNvGrpSpPr>
              <a:grpSpLocks/>
            </p:cNvGrpSpPr>
            <p:nvPr/>
          </p:nvGrpSpPr>
          <p:grpSpPr bwMode="auto">
            <a:xfrm rot="6248562">
              <a:off x="343" y="3854"/>
              <a:ext cx="392" cy="424"/>
              <a:chOff x="1727" y="866"/>
              <a:chExt cx="129" cy="157"/>
            </a:xfrm>
          </p:grpSpPr>
          <p:sp>
            <p:nvSpPr>
              <p:cNvPr id="8227" name="Freeform 20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0 w 83"/>
                  <a:gd name="T1" fmla="*/ 1 h 117"/>
                  <a:gd name="T2" fmla="*/ 0 w 83"/>
                  <a:gd name="T3" fmla="*/ 0 h 117"/>
                  <a:gd name="T4" fmla="*/ 0 w 83"/>
                  <a:gd name="T5" fmla="*/ 1 h 117"/>
                  <a:gd name="T6" fmla="*/ 0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8228" name="Freeform 21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 h 98"/>
                  <a:gd name="T2" fmla="*/ 1 w 140"/>
                  <a:gd name="T3" fmla="*/ 0 h 98"/>
                  <a:gd name="T4" fmla="*/ 1 w 140"/>
                  <a:gd name="T5" fmla="*/ 1 h 98"/>
                  <a:gd name="T6" fmla="*/ 0 w 140"/>
                  <a:gd name="T7" fmla="*/ 1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8229" name="Freeform 22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 w 145"/>
                  <a:gd name="T3" fmla="*/ 0 h 49"/>
                  <a:gd name="T4" fmla="*/ 1 w 145"/>
                  <a:gd name="T5" fmla="*/ 1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8205" name="Group 23"/>
            <p:cNvGrpSpPr>
              <a:grpSpLocks/>
            </p:cNvGrpSpPr>
            <p:nvPr/>
          </p:nvGrpSpPr>
          <p:grpSpPr bwMode="auto">
            <a:xfrm rot="5003157">
              <a:off x="249" y="1102"/>
              <a:ext cx="412" cy="500"/>
              <a:chOff x="1727" y="866"/>
              <a:chExt cx="129" cy="157"/>
            </a:xfrm>
          </p:grpSpPr>
          <p:sp>
            <p:nvSpPr>
              <p:cNvPr id="8224" name="Freeform 24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0 w 83"/>
                  <a:gd name="T1" fmla="*/ 1 h 117"/>
                  <a:gd name="T2" fmla="*/ 0 w 83"/>
                  <a:gd name="T3" fmla="*/ 0 h 117"/>
                  <a:gd name="T4" fmla="*/ 0 w 83"/>
                  <a:gd name="T5" fmla="*/ 1 h 117"/>
                  <a:gd name="T6" fmla="*/ 0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8225" name="Freeform 25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 h 98"/>
                  <a:gd name="T2" fmla="*/ 1 w 140"/>
                  <a:gd name="T3" fmla="*/ 0 h 98"/>
                  <a:gd name="T4" fmla="*/ 1 w 140"/>
                  <a:gd name="T5" fmla="*/ 1 h 98"/>
                  <a:gd name="T6" fmla="*/ 0 w 140"/>
                  <a:gd name="T7" fmla="*/ 1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8226" name="Freeform 26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 w 145"/>
                  <a:gd name="T3" fmla="*/ 0 h 49"/>
                  <a:gd name="T4" fmla="*/ 1 w 145"/>
                  <a:gd name="T5" fmla="*/ 1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8206" name="Group 27"/>
            <p:cNvGrpSpPr>
              <a:grpSpLocks/>
            </p:cNvGrpSpPr>
            <p:nvPr/>
          </p:nvGrpSpPr>
          <p:grpSpPr bwMode="auto">
            <a:xfrm>
              <a:off x="815" y="0"/>
              <a:ext cx="345" cy="367"/>
              <a:chOff x="1727" y="866"/>
              <a:chExt cx="129" cy="157"/>
            </a:xfrm>
          </p:grpSpPr>
          <p:sp>
            <p:nvSpPr>
              <p:cNvPr id="8221" name="Freeform 28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0 w 83"/>
                  <a:gd name="T1" fmla="*/ 1 h 117"/>
                  <a:gd name="T2" fmla="*/ 0 w 83"/>
                  <a:gd name="T3" fmla="*/ 0 h 117"/>
                  <a:gd name="T4" fmla="*/ 0 w 83"/>
                  <a:gd name="T5" fmla="*/ 1 h 117"/>
                  <a:gd name="T6" fmla="*/ 0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8222" name="Freeform 29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 h 98"/>
                  <a:gd name="T2" fmla="*/ 1 w 140"/>
                  <a:gd name="T3" fmla="*/ 0 h 98"/>
                  <a:gd name="T4" fmla="*/ 1 w 140"/>
                  <a:gd name="T5" fmla="*/ 1 h 98"/>
                  <a:gd name="T6" fmla="*/ 0 w 140"/>
                  <a:gd name="T7" fmla="*/ 1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8223" name="Freeform 30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 w 145"/>
                  <a:gd name="T3" fmla="*/ 0 h 49"/>
                  <a:gd name="T4" fmla="*/ 1 w 145"/>
                  <a:gd name="T5" fmla="*/ 1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8207" name="Freeform 31"/>
            <p:cNvSpPr>
              <a:spLocks/>
            </p:cNvSpPr>
            <p:nvPr/>
          </p:nvSpPr>
          <p:spPr bwMode="ltGray">
            <a:xfrm>
              <a:off x="87" y="94"/>
              <a:ext cx="699" cy="756"/>
            </a:xfrm>
            <a:custGeom>
              <a:avLst/>
              <a:gdLst>
                <a:gd name="T0" fmla="*/ 1 w 699"/>
                <a:gd name="T1" fmla="*/ 392 h 756"/>
                <a:gd name="T2" fmla="*/ 3 w 699"/>
                <a:gd name="T3" fmla="*/ 252 h 756"/>
                <a:gd name="T4" fmla="*/ 21 w 699"/>
                <a:gd name="T5" fmla="*/ 210 h 756"/>
                <a:gd name="T6" fmla="*/ 29 w 699"/>
                <a:gd name="T7" fmla="*/ 182 h 756"/>
                <a:gd name="T8" fmla="*/ 39 w 699"/>
                <a:gd name="T9" fmla="*/ 154 h 756"/>
                <a:gd name="T10" fmla="*/ 51 w 699"/>
                <a:gd name="T11" fmla="*/ 138 h 756"/>
                <a:gd name="T12" fmla="*/ 111 w 699"/>
                <a:gd name="T13" fmla="*/ 74 h 756"/>
                <a:gd name="T14" fmla="*/ 169 w 699"/>
                <a:gd name="T15" fmla="*/ 30 h 756"/>
                <a:gd name="T16" fmla="*/ 225 w 699"/>
                <a:gd name="T17" fmla="*/ 10 h 756"/>
                <a:gd name="T18" fmla="*/ 249 w 699"/>
                <a:gd name="T19" fmla="*/ 4 h 756"/>
                <a:gd name="T20" fmla="*/ 265 w 699"/>
                <a:gd name="T21" fmla="*/ 0 h 756"/>
                <a:gd name="T22" fmla="*/ 357 w 699"/>
                <a:gd name="T23" fmla="*/ 2 h 756"/>
                <a:gd name="T24" fmla="*/ 385 w 699"/>
                <a:gd name="T25" fmla="*/ 6 h 756"/>
                <a:gd name="T26" fmla="*/ 489 w 699"/>
                <a:gd name="T27" fmla="*/ 40 h 756"/>
                <a:gd name="T28" fmla="*/ 619 w 699"/>
                <a:gd name="T29" fmla="*/ 128 h 756"/>
                <a:gd name="T30" fmla="*/ 653 w 699"/>
                <a:gd name="T31" fmla="*/ 178 h 756"/>
                <a:gd name="T32" fmla="*/ 693 w 699"/>
                <a:gd name="T33" fmla="*/ 322 h 756"/>
                <a:gd name="T34" fmla="*/ 687 w 699"/>
                <a:gd name="T35" fmla="*/ 434 h 756"/>
                <a:gd name="T36" fmla="*/ 665 w 699"/>
                <a:gd name="T37" fmla="*/ 538 h 756"/>
                <a:gd name="T38" fmla="*/ 639 w 699"/>
                <a:gd name="T39" fmla="*/ 564 h 756"/>
                <a:gd name="T40" fmla="*/ 631 w 699"/>
                <a:gd name="T41" fmla="*/ 580 h 756"/>
                <a:gd name="T42" fmla="*/ 607 w 699"/>
                <a:gd name="T43" fmla="*/ 588 h 756"/>
                <a:gd name="T44" fmla="*/ 473 w 699"/>
                <a:gd name="T45" fmla="*/ 664 h 756"/>
                <a:gd name="T46" fmla="*/ 449 w 699"/>
                <a:gd name="T47" fmla="*/ 678 h 756"/>
                <a:gd name="T48" fmla="*/ 405 w 699"/>
                <a:gd name="T49" fmla="*/ 684 h 756"/>
                <a:gd name="T50" fmla="*/ 375 w 699"/>
                <a:gd name="T51" fmla="*/ 690 h 756"/>
                <a:gd name="T52" fmla="*/ 267 w 699"/>
                <a:gd name="T53" fmla="*/ 684 h 756"/>
                <a:gd name="T54" fmla="*/ 259 w 699"/>
                <a:gd name="T55" fmla="*/ 722 h 756"/>
                <a:gd name="T56" fmla="*/ 241 w 699"/>
                <a:gd name="T57" fmla="*/ 756 h 756"/>
                <a:gd name="T58" fmla="*/ 185 w 699"/>
                <a:gd name="T59" fmla="*/ 728 h 756"/>
                <a:gd name="T60" fmla="*/ 163 w 699"/>
                <a:gd name="T61" fmla="*/ 720 h 756"/>
                <a:gd name="T62" fmla="*/ 151 w 699"/>
                <a:gd name="T63" fmla="*/ 716 h 756"/>
                <a:gd name="T64" fmla="*/ 195 w 699"/>
                <a:gd name="T65" fmla="*/ 674 h 756"/>
                <a:gd name="T66" fmla="*/ 211 w 699"/>
                <a:gd name="T67" fmla="*/ 644 h 756"/>
                <a:gd name="T68" fmla="*/ 209 w 699"/>
                <a:gd name="T69" fmla="*/ 626 h 756"/>
                <a:gd name="T70" fmla="*/ 195 w 699"/>
                <a:gd name="T71" fmla="*/ 620 h 756"/>
                <a:gd name="T72" fmla="*/ 165 w 699"/>
                <a:gd name="T73" fmla="*/ 596 h 756"/>
                <a:gd name="T74" fmla="*/ 99 w 699"/>
                <a:gd name="T75" fmla="*/ 534 h 756"/>
                <a:gd name="T76" fmla="*/ 61 w 699"/>
                <a:gd name="T77" fmla="*/ 506 h 756"/>
                <a:gd name="T78" fmla="*/ 23 w 699"/>
                <a:gd name="T79" fmla="*/ 470 h 756"/>
                <a:gd name="T80" fmla="*/ 7 w 699"/>
                <a:gd name="T81" fmla="*/ 434 h 756"/>
                <a:gd name="T82" fmla="*/ 5 w 699"/>
                <a:gd name="T83" fmla="*/ 396 h 756"/>
                <a:gd name="T84" fmla="*/ 1 w 699"/>
                <a:gd name="T85" fmla="*/ 392 h 75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699" h="756">
                  <a:moveTo>
                    <a:pt x="1" y="392"/>
                  </a:moveTo>
                  <a:cubicBezTo>
                    <a:pt x="2" y="345"/>
                    <a:pt x="2" y="299"/>
                    <a:pt x="3" y="252"/>
                  </a:cubicBezTo>
                  <a:cubicBezTo>
                    <a:pt x="3" y="238"/>
                    <a:pt x="16" y="224"/>
                    <a:pt x="21" y="210"/>
                  </a:cubicBezTo>
                  <a:cubicBezTo>
                    <a:pt x="24" y="202"/>
                    <a:pt x="29" y="182"/>
                    <a:pt x="29" y="182"/>
                  </a:cubicBezTo>
                  <a:cubicBezTo>
                    <a:pt x="32" y="173"/>
                    <a:pt x="34" y="163"/>
                    <a:pt x="39" y="154"/>
                  </a:cubicBezTo>
                  <a:cubicBezTo>
                    <a:pt x="42" y="148"/>
                    <a:pt x="51" y="138"/>
                    <a:pt x="51" y="138"/>
                  </a:cubicBezTo>
                  <a:cubicBezTo>
                    <a:pt x="58" y="116"/>
                    <a:pt x="88" y="82"/>
                    <a:pt x="111" y="74"/>
                  </a:cubicBezTo>
                  <a:cubicBezTo>
                    <a:pt x="128" y="61"/>
                    <a:pt x="149" y="37"/>
                    <a:pt x="169" y="30"/>
                  </a:cubicBezTo>
                  <a:cubicBezTo>
                    <a:pt x="182" y="17"/>
                    <a:pt x="207" y="15"/>
                    <a:pt x="225" y="10"/>
                  </a:cubicBezTo>
                  <a:cubicBezTo>
                    <a:pt x="233" y="8"/>
                    <a:pt x="241" y="6"/>
                    <a:pt x="249" y="4"/>
                  </a:cubicBezTo>
                  <a:cubicBezTo>
                    <a:pt x="254" y="3"/>
                    <a:pt x="265" y="0"/>
                    <a:pt x="265" y="0"/>
                  </a:cubicBezTo>
                  <a:cubicBezTo>
                    <a:pt x="296" y="1"/>
                    <a:pt x="326" y="0"/>
                    <a:pt x="357" y="2"/>
                  </a:cubicBezTo>
                  <a:cubicBezTo>
                    <a:pt x="366" y="2"/>
                    <a:pt x="385" y="6"/>
                    <a:pt x="385" y="6"/>
                  </a:cubicBezTo>
                  <a:cubicBezTo>
                    <a:pt x="417" y="17"/>
                    <a:pt x="463" y="14"/>
                    <a:pt x="489" y="40"/>
                  </a:cubicBezTo>
                  <a:cubicBezTo>
                    <a:pt x="528" y="60"/>
                    <a:pt x="592" y="105"/>
                    <a:pt x="619" y="128"/>
                  </a:cubicBezTo>
                  <a:cubicBezTo>
                    <a:pt x="635" y="134"/>
                    <a:pt x="643" y="164"/>
                    <a:pt x="653" y="178"/>
                  </a:cubicBezTo>
                  <a:cubicBezTo>
                    <a:pt x="667" y="234"/>
                    <a:pt x="687" y="265"/>
                    <a:pt x="693" y="322"/>
                  </a:cubicBezTo>
                  <a:cubicBezTo>
                    <a:pt x="699" y="365"/>
                    <a:pt x="692" y="398"/>
                    <a:pt x="687" y="434"/>
                  </a:cubicBezTo>
                  <a:cubicBezTo>
                    <a:pt x="686" y="469"/>
                    <a:pt x="691" y="510"/>
                    <a:pt x="665" y="538"/>
                  </a:cubicBezTo>
                  <a:cubicBezTo>
                    <a:pt x="657" y="547"/>
                    <a:pt x="644" y="553"/>
                    <a:pt x="639" y="564"/>
                  </a:cubicBezTo>
                  <a:cubicBezTo>
                    <a:pt x="636" y="569"/>
                    <a:pt x="636" y="576"/>
                    <a:pt x="631" y="580"/>
                  </a:cubicBezTo>
                  <a:cubicBezTo>
                    <a:pt x="624" y="585"/>
                    <a:pt x="607" y="588"/>
                    <a:pt x="607" y="588"/>
                  </a:cubicBezTo>
                  <a:cubicBezTo>
                    <a:pt x="581" y="602"/>
                    <a:pt x="499" y="649"/>
                    <a:pt x="473" y="664"/>
                  </a:cubicBezTo>
                  <a:cubicBezTo>
                    <a:pt x="465" y="666"/>
                    <a:pt x="449" y="678"/>
                    <a:pt x="449" y="678"/>
                  </a:cubicBezTo>
                  <a:cubicBezTo>
                    <a:pt x="438" y="685"/>
                    <a:pt x="417" y="679"/>
                    <a:pt x="405" y="684"/>
                  </a:cubicBezTo>
                  <a:cubicBezTo>
                    <a:pt x="396" y="687"/>
                    <a:pt x="385" y="688"/>
                    <a:pt x="375" y="690"/>
                  </a:cubicBezTo>
                  <a:cubicBezTo>
                    <a:pt x="328" y="689"/>
                    <a:pt x="307" y="687"/>
                    <a:pt x="267" y="684"/>
                  </a:cubicBezTo>
                  <a:cubicBezTo>
                    <a:pt x="249" y="690"/>
                    <a:pt x="264" y="683"/>
                    <a:pt x="259" y="722"/>
                  </a:cubicBezTo>
                  <a:cubicBezTo>
                    <a:pt x="258" y="733"/>
                    <a:pt x="250" y="750"/>
                    <a:pt x="241" y="756"/>
                  </a:cubicBezTo>
                  <a:cubicBezTo>
                    <a:pt x="218" y="752"/>
                    <a:pt x="207" y="735"/>
                    <a:pt x="185" y="728"/>
                  </a:cubicBezTo>
                  <a:cubicBezTo>
                    <a:pt x="176" y="725"/>
                    <a:pt x="171" y="724"/>
                    <a:pt x="163" y="720"/>
                  </a:cubicBezTo>
                  <a:cubicBezTo>
                    <a:pt x="159" y="718"/>
                    <a:pt x="151" y="716"/>
                    <a:pt x="151" y="716"/>
                  </a:cubicBezTo>
                  <a:cubicBezTo>
                    <a:pt x="157" y="695"/>
                    <a:pt x="180" y="689"/>
                    <a:pt x="195" y="674"/>
                  </a:cubicBezTo>
                  <a:cubicBezTo>
                    <a:pt x="198" y="665"/>
                    <a:pt x="205" y="652"/>
                    <a:pt x="211" y="644"/>
                  </a:cubicBezTo>
                  <a:cubicBezTo>
                    <a:pt x="210" y="638"/>
                    <a:pt x="212" y="631"/>
                    <a:pt x="209" y="626"/>
                  </a:cubicBezTo>
                  <a:cubicBezTo>
                    <a:pt x="207" y="621"/>
                    <a:pt x="199" y="623"/>
                    <a:pt x="195" y="620"/>
                  </a:cubicBezTo>
                  <a:cubicBezTo>
                    <a:pt x="185" y="612"/>
                    <a:pt x="173" y="606"/>
                    <a:pt x="165" y="596"/>
                  </a:cubicBezTo>
                  <a:cubicBezTo>
                    <a:pt x="146" y="573"/>
                    <a:pt x="123" y="552"/>
                    <a:pt x="99" y="534"/>
                  </a:cubicBezTo>
                  <a:cubicBezTo>
                    <a:pt x="87" y="525"/>
                    <a:pt x="72" y="517"/>
                    <a:pt x="61" y="506"/>
                  </a:cubicBezTo>
                  <a:cubicBezTo>
                    <a:pt x="49" y="494"/>
                    <a:pt x="37" y="480"/>
                    <a:pt x="23" y="470"/>
                  </a:cubicBezTo>
                  <a:cubicBezTo>
                    <a:pt x="13" y="456"/>
                    <a:pt x="10" y="451"/>
                    <a:pt x="7" y="434"/>
                  </a:cubicBezTo>
                  <a:cubicBezTo>
                    <a:pt x="6" y="421"/>
                    <a:pt x="7" y="408"/>
                    <a:pt x="5" y="396"/>
                  </a:cubicBezTo>
                  <a:cubicBezTo>
                    <a:pt x="5" y="394"/>
                    <a:pt x="0" y="391"/>
                    <a:pt x="1" y="392"/>
                  </a:cubicBezTo>
                  <a:close/>
                </a:path>
              </a:pathLst>
            </a:custGeom>
            <a:solidFill>
              <a:schemeClr val="accent1">
                <a:alpha val="50195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208" name="Freeform 32"/>
            <p:cNvSpPr>
              <a:spLocks/>
            </p:cNvSpPr>
            <p:nvPr/>
          </p:nvSpPr>
          <p:spPr bwMode="ltGray">
            <a:xfrm rot="828663">
              <a:off x="242" y="3404"/>
              <a:ext cx="132" cy="167"/>
            </a:xfrm>
            <a:custGeom>
              <a:avLst/>
              <a:gdLst>
                <a:gd name="T0" fmla="*/ 0 w 109"/>
                <a:gd name="T1" fmla="*/ 0 h 156"/>
                <a:gd name="T2" fmla="*/ 58 w 109"/>
                <a:gd name="T3" fmla="*/ 1 h 156"/>
                <a:gd name="T4" fmla="*/ 222 w 109"/>
                <a:gd name="T5" fmla="*/ 5 h 156"/>
                <a:gd name="T6" fmla="*/ 443 w 109"/>
                <a:gd name="T7" fmla="*/ 28 h 156"/>
                <a:gd name="T8" fmla="*/ 701 w 109"/>
                <a:gd name="T9" fmla="*/ 59 h 156"/>
                <a:gd name="T10" fmla="*/ 937 w 109"/>
                <a:gd name="T11" fmla="*/ 107 h 156"/>
                <a:gd name="T12" fmla="*/ 1153 w 109"/>
                <a:gd name="T13" fmla="*/ 173 h 156"/>
                <a:gd name="T14" fmla="*/ 1287 w 109"/>
                <a:gd name="T15" fmla="*/ 261 h 156"/>
                <a:gd name="T16" fmla="*/ 1319 w 109"/>
                <a:gd name="T17" fmla="*/ 383 h 156"/>
                <a:gd name="T18" fmla="*/ 1256 w 109"/>
                <a:gd name="T19" fmla="*/ 383 h 156"/>
                <a:gd name="T20" fmla="*/ 1194 w 109"/>
                <a:gd name="T21" fmla="*/ 383 h 156"/>
                <a:gd name="T22" fmla="*/ 1121 w 109"/>
                <a:gd name="T23" fmla="*/ 383 h 156"/>
                <a:gd name="T24" fmla="*/ 1037 w 109"/>
                <a:gd name="T25" fmla="*/ 371 h 156"/>
                <a:gd name="T26" fmla="*/ 977 w 109"/>
                <a:gd name="T27" fmla="*/ 370 h 156"/>
                <a:gd name="T28" fmla="*/ 899 w 109"/>
                <a:gd name="T29" fmla="*/ 364 h 156"/>
                <a:gd name="T30" fmla="*/ 793 w 109"/>
                <a:gd name="T31" fmla="*/ 351 h 156"/>
                <a:gd name="T32" fmla="*/ 701 w 109"/>
                <a:gd name="T33" fmla="*/ 338 h 156"/>
                <a:gd name="T34" fmla="*/ 639 w 109"/>
                <a:gd name="T35" fmla="*/ 306 h 156"/>
                <a:gd name="T36" fmla="*/ 639 w 109"/>
                <a:gd name="T37" fmla="*/ 272 h 156"/>
                <a:gd name="T38" fmla="*/ 672 w 109"/>
                <a:gd name="T39" fmla="*/ 233 h 156"/>
                <a:gd name="T40" fmla="*/ 705 w 109"/>
                <a:gd name="T41" fmla="*/ 193 h 156"/>
                <a:gd name="T42" fmla="*/ 672 w 109"/>
                <a:gd name="T43" fmla="*/ 151 h 156"/>
                <a:gd name="T44" fmla="*/ 579 w 109"/>
                <a:gd name="T45" fmla="*/ 104 h 156"/>
                <a:gd name="T46" fmla="*/ 378 w 109"/>
                <a:gd name="T47" fmla="*/ 56 h 156"/>
                <a:gd name="T48" fmla="*/ 0 w 109"/>
                <a:gd name="T49" fmla="*/ 0 h 15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209" name="Freeform 33"/>
            <p:cNvSpPr>
              <a:spLocks/>
            </p:cNvSpPr>
            <p:nvPr/>
          </p:nvSpPr>
          <p:spPr bwMode="ltGray">
            <a:xfrm rot="828663">
              <a:off x="266" y="3592"/>
              <a:ext cx="66" cy="43"/>
            </a:xfrm>
            <a:custGeom>
              <a:avLst/>
              <a:gdLst>
                <a:gd name="T0" fmla="*/ 0 w 54"/>
                <a:gd name="T1" fmla="*/ 0 h 40"/>
                <a:gd name="T2" fmla="*/ 1 w 54"/>
                <a:gd name="T3" fmla="*/ 1 h 40"/>
                <a:gd name="T4" fmla="*/ 79 w 54"/>
                <a:gd name="T5" fmla="*/ 3 h 40"/>
                <a:gd name="T6" fmla="*/ 177 w 54"/>
                <a:gd name="T7" fmla="*/ 22 h 40"/>
                <a:gd name="T8" fmla="*/ 295 w 54"/>
                <a:gd name="T9" fmla="*/ 30 h 40"/>
                <a:gd name="T10" fmla="*/ 395 w 54"/>
                <a:gd name="T11" fmla="*/ 37 h 40"/>
                <a:gd name="T12" fmla="*/ 500 w 54"/>
                <a:gd name="T13" fmla="*/ 43 h 40"/>
                <a:gd name="T14" fmla="*/ 611 w 54"/>
                <a:gd name="T15" fmla="*/ 46 h 40"/>
                <a:gd name="T16" fmla="*/ 737 w 54"/>
                <a:gd name="T17" fmla="*/ 40 h 40"/>
                <a:gd name="T18" fmla="*/ 721 w 54"/>
                <a:gd name="T19" fmla="*/ 63 h 40"/>
                <a:gd name="T20" fmla="*/ 680 w 54"/>
                <a:gd name="T21" fmla="*/ 84 h 40"/>
                <a:gd name="T22" fmla="*/ 603 w 54"/>
                <a:gd name="T23" fmla="*/ 97 h 40"/>
                <a:gd name="T24" fmla="*/ 495 w 54"/>
                <a:gd name="T25" fmla="*/ 102 h 40"/>
                <a:gd name="T26" fmla="*/ 379 w 54"/>
                <a:gd name="T27" fmla="*/ 101 h 40"/>
                <a:gd name="T28" fmla="*/ 254 w 54"/>
                <a:gd name="T29" fmla="*/ 82 h 40"/>
                <a:gd name="T30" fmla="*/ 133 w 54"/>
                <a:gd name="T31" fmla="*/ 53 h 40"/>
                <a:gd name="T32" fmla="*/ 0 w 54"/>
                <a:gd name="T33" fmla="*/ 0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210" name="Freeform 34"/>
            <p:cNvSpPr>
              <a:spLocks/>
            </p:cNvSpPr>
            <p:nvPr/>
          </p:nvSpPr>
          <p:spPr bwMode="ltGray">
            <a:xfrm>
              <a:off x="11" y="4110"/>
              <a:ext cx="118" cy="209"/>
            </a:xfrm>
            <a:custGeom>
              <a:avLst/>
              <a:gdLst>
                <a:gd name="T0" fmla="*/ 0 w 118"/>
                <a:gd name="T1" fmla="*/ 0 h 209"/>
                <a:gd name="T2" fmla="*/ 6 w 118"/>
                <a:gd name="T3" fmla="*/ 8 h 209"/>
                <a:gd name="T4" fmla="*/ 15 w 118"/>
                <a:gd name="T5" fmla="*/ 19 h 209"/>
                <a:gd name="T6" fmla="*/ 26 w 118"/>
                <a:gd name="T7" fmla="*/ 33 h 209"/>
                <a:gd name="T8" fmla="*/ 38 w 118"/>
                <a:gd name="T9" fmla="*/ 51 h 209"/>
                <a:gd name="T10" fmla="*/ 54 w 118"/>
                <a:gd name="T11" fmla="*/ 72 h 209"/>
                <a:gd name="T12" fmla="*/ 67 w 118"/>
                <a:gd name="T13" fmla="*/ 94 h 209"/>
                <a:gd name="T14" fmla="*/ 79 w 118"/>
                <a:gd name="T15" fmla="*/ 119 h 209"/>
                <a:gd name="T16" fmla="*/ 87 w 118"/>
                <a:gd name="T17" fmla="*/ 146 h 209"/>
                <a:gd name="T18" fmla="*/ 94 w 118"/>
                <a:gd name="T19" fmla="*/ 175 h 209"/>
                <a:gd name="T20" fmla="*/ 91 w 118"/>
                <a:gd name="T21" fmla="*/ 209 h 209"/>
                <a:gd name="T22" fmla="*/ 118 w 118"/>
                <a:gd name="T23" fmla="*/ 209 h 209"/>
                <a:gd name="T24" fmla="*/ 117 w 118"/>
                <a:gd name="T25" fmla="*/ 177 h 209"/>
                <a:gd name="T26" fmla="*/ 104 w 118"/>
                <a:gd name="T27" fmla="*/ 119 h 209"/>
                <a:gd name="T28" fmla="*/ 82 w 118"/>
                <a:gd name="T29" fmla="*/ 69 h 209"/>
                <a:gd name="T30" fmla="*/ 47 w 118"/>
                <a:gd name="T31" fmla="*/ 27 h 209"/>
                <a:gd name="T32" fmla="*/ 0 w 118"/>
                <a:gd name="T33" fmla="*/ 0 h 20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18" h="209">
                  <a:moveTo>
                    <a:pt x="0" y="0"/>
                  </a:moveTo>
                  <a:lnTo>
                    <a:pt x="6" y="8"/>
                  </a:lnTo>
                  <a:lnTo>
                    <a:pt x="15" y="19"/>
                  </a:lnTo>
                  <a:lnTo>
                    <a:pt x="26" y="33"/>
                  </a:lnTo>
                  <a:lnTo>
                    <a:pt x="38" y="51"/>
                  </a:lnTo>
                  <a:lnTo>
                    <a:pt x="54" y="72"/>
                  </a:lnTo>
                  <a:lnTo>
                    <a:pt x="67" y="94"/>
                  </a:lnTo>
                  <a:lnTo>
                    <a:pt x="79" y="119"/>
                  </a:lnTo>
                  <a:lnTo>
                    <a:pt x="87" y="146"/>
                  </a:lnTo>
                  <a:lnTo>
                    <a:pt x="94" y="175"/>
                  </a:lnTo>
                  <a:lnTo>
                    <a:pt x="91" y="209"/>
                  </a:lnTo>
                  <a:lnTo>
                    <a:pt x="118" y="209"/>
                  </a:lnTo>
                  <a:lnTo>
                    <a:pt x="117" y="177"/>
                  </a:lnTo>
                  <a:lnTo>
                    <a:pt x="104" y="119"/>
                  </a:lnTo>
                  <a:lnTo>
                    <a:pt x="82" y="69"/>
                  </a:lnTo>
                  <a:lnTo>
                    <a:pt x="47" y="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211" name="Freeform 35"/>
            <p:cNvSpPr>
              <a:spLocks/>
            </p:cNvSpPr>
            <p:nvPr/>
          </p:nvSpPr>
          <p:spPr bwMode="ltGray">
            <a:xfrm>
              <a:off x="0" y="3968"/>
              <a:ext cx="130" cy="128"/>
            </a:xfrm>
            <a:custGeom>
              <a:avLst/>
              <a:gdLst>
                <a:gd name="T0" fmla="*/ 103 w 130"/>
                <a:gd name="T1" fmla="*/ 0 h 128"/>
                <a:gd name="T2" fmla="*/ 130 w 130"/>
                <a:gd name="T3" fmla="*/ 128 h 128"/>
                <a:gd name="T4" fmla="*/ 125 w 130"/>
                <a:gd name="T5" fmla="*/ 126 h 128"/>
                <a:gd name="T6" fmla="*/ 111 w 130"/>
                <a:gd name="T7" fmla="*/ 121 h 128"/>
                <a:gd name="T8" fmla="*/ 92 w 130"/>
                <a:gd name="T9" fmla="*/ 111 h 128"/>
                <a:gd name="T10" fmla="*/ 68 w 130"/>
                <a:gd name="T11" fmla="*/ 103 h 128"/>
                <a:gd name="T12" fmla="*/ 41 w 130"/>
                <a:gd name="T13" fmla="*/ 94 h 128"/>
                <a:gd name="T14" fmla="*/ 19 w 130"/>
                <a:gd name="T15" fmla="*/ 90 h 128"/>
                <a:gd name="T16" fmla="*/ 0 w 130"/>
                <a:gd name="T17" fmla="*/ 93 h 128"/>
                <a:gd name="T18" fmla="*/ 0 w 130"/>
                <a:gd name="T19" fmla="*/ 72 h 128"/>
                <a:gd name="T20" fmla="*/ 12 w 130"/>
                <a:gd name="T21" fmla="*/ 70 h 128"/>
                <a:gd name="T22" fmla="*/ 24 w 130"/>
                <a:gd name="T23" fmla="*/ 66 h 128"/>
                <a:gd name="T24" fmla="*/ 38 w 130"/>
                <a:gd name="T25" fmla="*/ 66 h 128"/>
                <a:gd name="T26" fmla="*/ 51 w 130"/>
                <a:gd name="T27" fmla="*/ 67 h 128"/>
                <a:gd name="T28" fmla="*/ 65 w 130"/>
                <a:gd name="T29" fmla="*/ 70 h 128"/>
                <a:gd name="T30" fmla="*/ 78 w 130"/>
                <a:gd name="T31" fmla="*/ 78 h 128"/>
                <a:gd name="T32" fmla="*/ 81 w 130"/>
                <a:gd name="T33" fmla="*/ 74 h 128"/>
                <a:gd name="T34" fmla="*/ 81 w 130"/>
                <a:gd name="T35" fmla="*/ 58 h 128"/>
                <a:gd name="T36" fmla="*/ 82 w 130"/>
                <a:gd name="T37" fmla="*/ 37 h 128"/>
                <a:gd name="T38" fmla="*/ 82 w 130"/>
                <a:gd name="T39" fmla="*/ 29 h 128"/>
                <a:gd name="T40" fmla="*/ 80 w 130"/>
                <a:gd name="T41" fmla="*/ 29 h 128"/>
                <a:gd name="T42" fmla="*/ 77 w 130"/>
                <a:gd name="T43" fmla="*/ 27 h 128"/>
                <a:gd name="T44" fmla="*/ 76 w 130"/>
                <a:gd name="T45" fmla="*/ 22 h 128"/>
                <a:gd name="T46" fmla="*/ 75 w 130"/>
                <a:gd name="T47" fmla="*/ 19 h 128"/>
                <a:gd name="T48" fmla="*/ 76 w 130"/>
                <a:gd name="T49" fmla="*/ 15 h 128"/>
                <a:gd name="T50" fmla="*/ 79 w 130"/>
                <a:gd name="T51" fmla="*/ 10 h 128"/>
                <a:gd name="T52" fmla="*/ 89 w 130"/>
                <a:gd name="T53" fmla="*/ 6 h 128"/>
                <a:gd name="T54" fmla="*/ 103 w 130"/>
                <a:gd name="T55" fmla="*/ 0 h 12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130" h="128">
                  <a:moveTo>
                    <a:pt x="103" y="0"/>
                  </a:moveTo>
                  <a:lnTo>
                    <a:pt x="130" y="128"/>
                  </a:lnTo>
                  <a:lnTo>
                    <a:pt x="125" y="126"/>
                  </a:lnTo>
                  <a:lnTo>
                    <a:pt x="111" y="121"/>
                  </a:lnTo>
                  <a:lnTo>
                    <a:pt x="92" y="111"/>
                  </a:lnTo>
                  <a:lnTo>
                    <a:pt x="68" y="103"/>
                  </a:lnTo>
                  <a:lnTo>
                    <a:pt x="41" y="94"/>
                  </a:lnTo>
                  <a:lnTo>
                    <a:pt x="19" y="90"/>
                  </a:lnTo>
                  <a:lnTo>
                    <a:pt x="0" y="93"/>
                  </a:lnTo>
                  <a:lnTo>
                    <a:pt x="0" y="72"/>
                  </a:lnTo>
                  <a:lnTo>
                    <a:pt x="12" y="70"/>
                  </a:lnTo>
                  <a:lnTo>
                    <a:pt x="24" y="66"/>
                  </a:lnTo>
                  <a:lnTo>
                    <a:pt x="38" y="66"/>
                  </a:lnTo>
                  <a:lnTo>
                    <a:pt x="51" y="67"/>
                  </a:lnTo>
                  <a:lnTo>
                    <a:pt x="65" y="70"/>
                  </a:lnTo>
                  <a:lnTo>
                    <a:pt x="78" y="78"/>
                  </a:lnTo>
                  <a:lnTo>
                    <a:pt x="81" y="74"/>
                  </a:lnTo>
                  <a:lnTo>
                    <a:pt x="81" y="58"/>
                  </a:lnTo>
                  <a:lnTo>
                    <a:pt x="82" y="37"/>
                  </a:lnTo>
                  <a:lnTo>
                    <a:pt x="82" y="29"/>
                  </a:lnTo>
                  <a:lnTo>
                    <a:pt x="80" y="29"/>
                  </a:lnTo>
                  <a:lnTo>
                    <a:pt x="77" y="27"/>
                  </a:lnTo>
                  <a:lnTo>
                    <a:pt x="76" y="22"/>
                  </a:lnTo>
                  <a:lnTo>
                    <a:pt x="75" y="19"/>
                  </a:lnTo>
                  <a:lnTo>
                    <a:pt x="76" y="15"/>
                  </a:lnTo>
                  <a:lnTo>
                    <a:pt x="79" y="10"/>
                  </a:lnTo>
                  <a:lnTo>
                    <a:pt x="89" y="6"/>
                  </a:lnTo>
                  <a:lnTo>
                    <a:pt x="103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212" name="Freeform 36"/>
            <p:cNvSpPr>
              <a:spLocks/>
            </p:cNvSpPr>
            <p:nvPr/>
          </p:nvSpPr>
          <p:spPr bwMode="ltGray">
            <a:xfrm>
              <a:off x="0" y="3949"/>
              <a:ext cx="47" cy="86"/>
            </a:xfrm>
            <a:custGeom>
              <a:avLst/>
              <a:gdLst>
                <a:gd name="T0" fmla="*/ 37 w 47"/>
                <a:gd name="T1" fmla="*/ 0 h 86"/>
                <a:gd name="T2" fmla="*/ 15 w 47"/>
                <a:gd name="T3" fmla="*/ 37 h 86"/>
                <a:gd name="T4" fmla="*/ 0 w 47"/>
                <a:gd name="T5" fmla="*/ 59 h 86"/>
                <a:gd name="T6" fmla="*/ 0 w 47"/>
                <a:gd name="T7" fmla="*/ 86 h 86"/>
                <a:gd name="T8" fmla="*/ 8 w 47"/>
                <a:gd name="T9" fmla="*/ 82 h 86"/>
                <a:gd name="T10" fmla="*/ 20 w 47"/>
                <a:gd name="T11" fmla="*/ 73 h 86"/>
                <a:gd name="T12" fmla="*/ 33 w 47"/>
                <a:gd name="T13" fmla="*/ 63 h 86"/>
                <a:gd name="T14" fmla="*/ 42 w 47"/>
                <a:gd name="T15" fmla="*/ 51 h 86"/>
                <a:gd name="T16" fmla="*/ 47 w 47"/>
                <a:gd name="T17" fmla="*/ 36 h 86"/>
                <a:gd name="T18" fmla="*/ 46 w 47"/>
                <a:gd name="T19" fmla="*/ 19 h 86"/>
                <a:gd name="T20" fmla="*/ 37 w 47"/>
                <a:gd name="T21" fmla="*/ 0 h 8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47" h="86">
                  <a:moveTo>
                    <a:pt x="37" y="0"/>
                  </a:moveTo>
                  <a:lnTo>
                    <a:pt x="15" y="37"/>
                  </a:lnTo>
                  <a:lnTo>
                    <a:pt x="0" y="59"/>
                  </a:lnTo>
                  <a:lnTo>
                    <a:pt x="0" y="86"/>
                  </a:lnTo>
                  <a:lnTo>
                    <a:pt x="8" y="82"/>
                  </a:lnTo>
                  <a:lnTo>
                    <a:pt x="20" y="73"/>
                  </a:lnTo>
                  <a:lnTo>
                    <a:pt x="33" y="63"/>
                  </a:lnTo>
                  <a:lnTo>
                    <a:pt x="42" y="51"/>
                  </a:lnTo>
                  <a:lnTo>
                    <a:pt x="47" y="36"/>
                  </a:lnTo>
                  <a:lnTo>
                    <a:pt x="46" y="19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213" name="Freeform 37"/>
            <p:cNvSpPr>
              <a:spLocks/>
            </p:cNvSpPr>
            <p:nvPr/>
          </p:nvSpPr>
          <p:spPr bwMode="ltGray">
            <a:xfrm>
              <a:off x="0" y="3239"/>
              <a:ext cx="497" cy="740"/>
            </a:xfrm>
            <a:custGeom>
              <a:avLst/>
              <a:gdLst>
                <a:gd name="T0" fmla="*/ 0 w 497"/>
                <a:gd name="T1" fmla="*/ 13 h 740"/>
                <a:gd name="T2" fmla="*/ 41 w 497"/>
                <a:gd name="T3" fmla="*/ 4 h 740"/>
                <a:gd name="T4" fmla="*/ 101 w 497"/>
                <a:gd name="T5" fmla="*/ 0 h 740"/>
                <a:gd name="T6" fmla="*/ 170 w 497"/>
                <a:gd name="T7" fmla="*/ 4 h 740"/>
                <a:gd name="T8" fmla="*/ 248 w 497"/>
                <a:gd name="T9" fmla="*/ 21 h 740"/>
                <a:gd name="T10" fmla="*/ 323 w 497"/>
                <a:gd name="T11" fmla="*/ 50 h 740"/>
                <a:gd name="T12" fmla="*/ 382 w 497"/>
                <a:gd name="T13" fmla="*/ 90 h 740"/>
                <a:gd name="T14" fmla="*/ 428 w 497"/>
                <a:gd name="T15" fmla="*/ 141 h 740"/>
                <a:gd name="T16" fmla="*/ 463 w 497"/>
                <a:gd name="T17" fmla="*/ 199 h 740"/>
                <a:gd name="T18" fmla="*/ 485 w 497"/>
                <a:gd name="T19" fmla="*/ 262 h 740"/>
                <a:gd name="T20" fmla="*/ 496 w 497"/>
                <a:gd name="T21" fmla="*/ 327 h 740"/>
                <a:gd name="T22" fmla="*/ 497 w 497"/>
                <a:gd name="T23" fmla="*/ 396 h 740"/>
                <a:gd name="T24" fmla="*/ 487 w 497"/>
                <a:gd name="T25" fmla="*/ 462 h 740"/>
                <a:gd name="T26" fmla="*/ 470 w 497"/>
                <a:gd name="T27" fmla="*/ 527 h 740"/>
                <a:gd name="T28" fmla="*/ 443 w 497"/>
                <a:gd name="T29" fmla="*/ 586 h 740"/>
                <a:gd name="T30" fmla="*/ 406 w 497"/>
                <a:gd name="T31" fmla="*/ 639 h 740"/>
                <a:gd name="T32" fmla="*/ 364 w 497"/>
                <a:gd name="T33" fmla="*/ 683 h 740"/>
                <a:gd name="T34" fmla="*/ 315 w 497"/>
                <a:gd name="T35" fmla="*/ 715 h 740"/>
                <a:gd name="T36" fmla="*/ 259 w 497"/>
                <a:gd name="T37" fmla="*/ 736 h 740"/>
                <a:gd name="T38" fmla="*/ 198 w 497"/>
                <a:gd name="T39" fmla="*/ 740 h 740"/>
                <a:gd name="T40" fmla="*/ 131 w 497"/>
                <a:gd name="T41" fmla="*/ 727 h 740"/>
                <a:gd name="T42" fmla="*/ 167 w 497"/>
                <a:gd name="T43" fmla="*/ 728 h 740"/>
                <a:gd name="T44" fmla="*/ 204 w 497"/>
                <a:gd name="T45" fmla="*/ 718 h 740"/>
                <a:gd name="T46" fmla="*/ 238 w 497"/>
                <a:gd name="T47" fmla="*/ 700 h 740"/>
                <a:gd name="T48" fmla="*/ 272 w 497"/>
                <a:gd name="T49" fmla="*/ 670 h 740"/>
                <a:gd name="T50" fmla="*/ 304 w 497"/>
                <a:gd name="T51" fmla="*/ 635 h 740"/>
                <a:gd name="T52" fmla="*/ 333 w 497"/>
                <a:gd name="T53" fmla="*/ 594 h 740"/>
                <a:gd name="T54" fmla="*/ 358 w 497"/>
                <a:gd name="T55" fmla="*/ 549 h 740"/>
                <a:gd name="T56" fmla="*/ 381 w 497"/>
                <a:gd name="T57" fmla="*/ 500 h 740"/>
                <a:gd name="T58" fmla="*/ 396 w 497"/>
                <a:gd name="T59" fmla="*/ 449 h 740"/>
                <a:gd name="T60" fmla="*/ 408 w 497"/>
                <a:gd name="T61" fmla="*/ 397 h 740"/>
                <a:gd name="T62" fmla="*/ 414 w 497"/>
                <a:gd name="T63" fmla="*/ 346 h 740"/>
                <a:gd name="T64" fmla="*/ 412 w 497"/>
                <a:gd name="T65" fmla="*/ 296 h 740"/>
                <a:gd name="T66" fmla="*/ 402 w 497"/>
                <a:gd name="T67" fmla="*/ 251 h 740"/>
                <a:gd name="T68" fmla="*/ 384 w 497"/>
                <a:gd name="T69" fmla="*/ 208 h 740"/>
                <a:gd name="T70" fmla="*/ 357 w 497"/>
                <a:gd name="T71" fmla="*/ 172 h 740"/>
                <a:gd name="T72" fmla="*/ 320 w 497"/>
                <a:gd name="T73" fmla="*/ 142 h 740"/>
                <a:gd name="T74" fmla="*/ 260 w 497"/>
                <a:gd name="T75" fmla="*/ 107 h 740"/>
                <a:gd name="T76" fmla="*/ 203 w 497"/>
                <a:gd name="T77" fmla="*/ 82 h 740"/>
                <a:gd name="T78" fmla="*/ 154 w 497"/>
                <a:gd name="T79" fmla="*/ 65 h 740"/>
                <a:gd name="T80" fmla="*/ 108 w 497"/>
                <a:gd name="T81" fmla="*/ 56 h 740"/>
                <a:gd name="T82" fmla="*/ 68 w 497"/>
                <a:gd name="T83" fmla="*/ 55 h 740"/>
                <a:gd name="T84" fmla="*/ 32 w 497"/>
                <a:gd name="T85" fmla="*/ 61 h 740"/>
                <a:gd name="T86" fmla="*/ 0 w 497"/>
                <a:gd name="T87" fmla="*/ 70 h 740"/>
                <a:gd name="T88" fmla="*/ 0 w 497"/>
                <a:gd name="T89" fmla="*/ 13 h 74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497" h="740">
                  <a:moveTo>
                    <a:pt x="0" y="13"/>
                  </a:moveTo>
                  <a:lnTo>
                    <a:pt x="41" y="4"/>
                  </a:lnTo>
                  <a:lnTo>
                    <a:pt x="101" y="0"/>
                  </a:lnTo>
                  <a:lnTo>
                    <a:pt x="170" y="4"/>
                  </a:lnTo>
                  <a:lnTo>
                    <a:pt x="248" y="21"/>
                  </a:lnTo>
                  <a:lnTo>
                    <a:pt x="323" y="50"/>
                  </a:lnTo>
                  <a:lnTo>
                    <a:pt x="382" y="90"/>
                  </a:lnTo>
                  <a:lnTo>
                    <a:pt x="428" y="141"/>
                  </a:lnTo>
                  <a:lnTo>
                    <a:pt x="463" y="199"/>
                  </a:lnTo>
                  <a:lnTo>
                    <a:pt x="485" y="262"/>
                  </a:lnTo>
                  <a:lnTo>
                    <a:pt x="496" y="327"/>
                  </a:lnTo>
                  <a:lnTo>
                    <a:pt x="497" y="396"/>
                  </a:lnTo>
                  <a:lnTo>
                    <a:pt x="487" y="462"/>
                  </a:lnTo>
                  <a:lnTo>
                    <a:pt x="470" y="527"/>
                  </a:lnTo>
                  <a:lnTo>
                    <a:pt x="443" y="586"/>
                  </a:lnTo>
                  <a:lnTo>
                    <a:pt x="406" y="639"/>
                  </a:lnTo>
                  <a:lnTo>
                    <a:pt x="364" y="683"/>
                  </a:lnTo>
                  <a:lnTo>
                    <a:pt x="315" y="715"/>
                  </a:lnTo>
                  <a:lnTo>
                    <a:pt x="259" y="736"/>
                  </a:lnTo>
                  <a:lnTo>
                    <a:pt x="198" y="740"/>
                  </a:lnTo>
                  <a:lnTo>
                    <a:pt x="131" y="727"/>
                  </a:lnTo>
                  <a:lnTo>
                    <a:pt x="167" y="728"/>
                  </a:lnTo>
                  <a:lnTo>
                    <a:pt x="204" y="718"/>
                  </a:lnTo>
                  <a:lnTo>
                    <a:pt x="238" y="700"/>
                  </a:lnTo>
                  <a:lnTo>
                    <a:pt x="272" y="670"/>
                  </a:lnTo>
                  <a:lnTo>
                    <a:pt x="304" y="635"/>
                  </a:lnTo>
                  <a:lnTo>
                    <a:pt x="333" y="594"/>
                  </a:lnTo>
                  <a:lnTo>
                    <a:pt x="358" y="549"/>
                  </a:lnTo>
                  <a:lnTo>
                    <a:pt x="381" y="500"/>
                  </a:lnTo>
                  <a:lnTo>
                    <a:pt x="396" y="449"/>
                  </a:lnTo>
                  <a:lnTo>
                    <a:pt x="408" y="397"/>
                  </a:lnTo>
                  <a:lnTo>
                    <a:pt x="414" y="346"/>
                  </a:lnTo>
                  <a:lnTo>
                    <a:pt x="412" y="296"/>
                  </a:lnTo>
                  <a:lnTo>
                    <a:pt x="402" y="251"/>
                  </a:lnTo>
                  <a:lnTo>
                    <a:pt x="384" y="208"/>
                  </a:lnTo>
                  <a:lnTo>
                    <a:pt x="357" y="172"/>
                  </a:lnTo>
                  <a:lnTo>
                    <a:pt x="320" y="142"/>
                  </a:lnTo>
                  <a:lnTo>
                    <a:pt x="260" y="107"/>
                  </a:lnTo>
                  <a:lnTo>
                    <a:pt x="203" y="82"/>
                  </a:lnTo>
                  <a:lnTo>
                    <a:pt x="154" y="65"/>
                  </a:lnTo>
                  <a:lnTo>
                    <a:pt x="108" y="56"/>
                  </a:lnTo>
                  <a:lnTo>
                    <a:pt x="68" y="55"/>
                  </a:lnTo>
                  <a:lnTo>
                    <a:pt x="32" y="61"/>
                  </a:lnTo>
                  <a:lnTo>
                    <a:pt x="0" y="7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214" name="Freeform 38"/>
            <p:cNvSpPr>
              <a:spLocks/>
            </p:cNvSpPr>
            <p:nvPr/>
          </p:nvSpPr>
          <p:spPr bwMode="ltGray">
            <a:xfrm rot="1584153">
              <a:off x="20" y="410"/>
              <a:ext cx="344" cy="245"/>
            </a:xfrm>
            <a:custGeom>
              <a:avLst/>
              <a:gdLst>
                <a:gd name="T0" fmla="*/ 0 w 257"/>
                <a:gd name="T1" fmla="*/ 0 h 237"/>
                <a:gd name="T2" fmla="*/ 0 w 257"/>
                <a:gd name="T3" fmla="*/ 38 h 237"/>
                <a:gd name="T4" fmla="*/ 120 w 257"/>
                <a:gd name="T5" fmla="*/ 76 h 237"/>
                <a:gd name="T6" fmla="*/ 276 w 257"/>
                <a:gd name="T7" fmla="*/ 117 h 237"/>
                <a:gd name="T8" fmla="*/ 494 w 257"/>
                <a:gd name="T9" fmla="*/ 151 h 237"/>
                <a:gd name="T10" fmla="*/ 799 w 257"/>
                <a:gd name="T11" fmla="*/ 183 h 237"/>
                <a:gd name="T12" fmla="*/ 1185 w 257"/>
                <a:gd name="T13" fmla="*/ 217 h 237"/>
                <a:gd name="T14" fmla="*/ 1679 w 257"/>
                <a:gd name="T15" fmla="*/ 248 h 237"/>
                <a:gd name="T16" fmla="*/ 2247 w 257"/>
                <a:gd name="T17" fmla="*/ 274 h 237"/>
                <a:gd name="T18" fmla="*/ 2978 w 257"/>
                <a:gd name="T19" fmla="*/ 299 h 237"/>
                <a:gd name="T20" fmla="*/ 3804 w 257"/>
                <a:gd name="T21" fmla="*/ 319 h 237"/>
                <a:gd name="T22" fmla="*/ 4685 w 257"/>
                <a:gd name="T23" fmla="*/ 337 h 237"/>
                <a:gd name="T24" fmla="*/ 5776 w 257"/>
                <a:gd name="T25" fmla="*/ 351 h 237"/>
                <a:gd name="T26" fmla="*/ 6966 w 257"/>
                <a:gd name="T27" fmla="*/ 360 h 237"/>
                <a:gd name="T28" fmla="*/ 8326 w 257"/>
                <a:gd name="T29" fmla="*/ 365 h 237"/>
                <a:gd name="T30" fmla="*/ 9732 w 257"/>
                <a:gd name="T31" fmla="*/ 363 h 237"/>
                <a:gd name="T32" fmla="*/ 11377 w 257"/>
                <a:gd name="T33" fmla="*/ 358 h 237"/>
                <a:gd name="T34" fmla="*/ 9935 w 257"/>
                <a:gd name="T35" fmla="*/ 349 h 237"/>
                <a:gd name="T36" fmla="*/ 8620 w 257"/>
                <a:gd name="T37" fmla="*/ 338 h 237"/>
                <a:gd name="T38" fmla="*/ 7528 w 257"/>
                <a:gd name="T39" fmla="*/ 326 h 237"/>
                <a:gd name="T40" fmla="*/ 6552 w 257"/>
                <a:gd name="T41" fmla="*/ 314 h 237"/>
                <a:gd name="T42" fmla="*/ 5662 w 257"/>
                <a:gd name="T43" fmla="*/ 298 h 237"/>
                <a:gd name="T44" fmla="*/ 4961 w 257"/>
                <a:gd name="T45" fmla="*/ 280 h 237"/>
                <a:gd name="T46" fmla="*/ 4314 w 257"/>
                <a:gd name="T47" fmla="*/ 261 h 237"/>
                <a:gd name="T48" fmla="*/ 3706 w 257"/>
                <a:gd name="T49" fmla="*/ 239 h 237"/>
                <a:gd name="T50" fmla="*/ 3160 w 257"/>
                <a:gd name="T51" fmla="*/ 217 h 237"/>
                <a:gd name="T52" fmla="*/ 2715 w 257"/>
                <a:gd name="T53" fmla="*/ 191 h 237"/>
                <a:gd name="T54" fmla="*/ 2333 w 257"/>
                <a:gd name="T55" fmla="*/ 165 h 237"/>
                <a:gd name="T56" fmla="*/ 1915 w 257"/>
                <a:gd name="T57" fmla="*/ 134 h 237"/>
                <a:gd name="T58" fmla="*/ 1460 w 257"/>
                <a:gd name="T59" fmla="*/ 105 h 237"/>
                <a:gd name="T60" fmla="*/ 1025 w 257"/>
                <a:gd name="T61" fmla="*/ 73 h 237"/>
                <a:gd name="T62" fmla="*/ 518 w 257"/>
                <a:gd name="T63" fmla="*/ 37 h 237"/>
                <a:gd name="T64" fmla="*/ 0 w 257"/>
                <a:gd name="T65" fmla="*/ 0 h 2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57" h="237">
                  <a:moveTo>
                    <a:pt x="0" y="0"/>
                  </a:moveTo>
                  <a:lnTo>
                    <a:pt x="0" y="25"/>
                  </a:lnTo>
                  <a:lnTo>
                    <a:pt x="3" y="50"/>
                  </a:lnTo>
                  <a:lnTo>
                    <a:pt x="6" y="75"/>
                  </a:lnTo>
                  <a:lnTo>
                    <a:pt x="11" y="98"/>
                  </a:lnTo>
                  <a:lnTo>
                    <a:pt x="18" y="119"/>
                  </a:lnTo>
                  <a:lnTo>
                    <a:pt x="27" y="141"/>
                  </a:lnTo>
                  <a:lnTo>
                    <a:pt x="38" y="161"/>
                  </a:lnTo>
                  <a:lnTo>
                    <a:pt x="51" y="178"/>
                  </a:lnTo>
                  <a:lnTo>
                    <a:pt x="67" y="194"/>
                  </a:lnTo>
                  <a:lnTo>
                    <a:pt x="86" y="208"/>
                  </a:lnTo>
                  <a:lnTo>
                    <a:pt x="106" y="219"/>
                  </a:lnTo>
                  <a:lnTo>
                    <a:pt x="131" y="228"/>
                  </a:lnTo>
                  <a:lnTo>
                    <a:pt x="158" y="234"/>
                  </a:lnTo>
                  <a:lnTo>
                    <a:pt x="188" y="237"/>
                  </a:lnTo>
                  <a:lnTo>
                    <a:pt x="220" y="236"/>
                  </a:lnTo>
                  <a:lnTo>
                    <a:pt x="257" y="232"/>
                  </a:lnTo>
                  <a:lnTo>
                    <a:pt x="224" y="227"/>
                  </a:lnTo>
                  <a:lnTo>
                    <a:pt x="195" y="220"/>
                  </a:lnTo>
                  <a:lnTo>
                    <a:pt x="170" y="212"/>
                  </a:lnTo>
                  <a:lnTo>
                    <a:pt x="148" y="204"/>
                  </a:lnTo>
                  <a:lnTo>
                    <a:pt x="128" y="193"/>
                  </a:lnTo>
                  <a:lnTo>
                    <a:pt x="112" y="182"/>
                  </a:lnTo>
                  <a:lnTo>
                    <a:pt x="97" y="169"/>
                  </a:lnTo>
                  <a:lnTo>
                    <a:pt x="84" y="155"/>
                  </a:lnTo>
                  <a:lnTo>
                    <a:pt x="72" y="141"/>
                  </a:lnTo>
                  <a:lnTo>
                    <a:pt x="61" y="125"/>
                  </a:lnTo>
                  <a:lnTo>
                    <a:pt x="52" y="107"/>
                  </a:lnTo>
                  <a:lnTo>
                    <a:pt x="43" y="88"/>
                  </a:lnTo>
                  <a:lnTo>
                    <a:pt x="33" y="69"/>
                  </a:lnTo>
                  <a:lnTo>
                    <a:pt x="23" y="47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215" name="Freeform 39"/>
            <p:cNvSpPr>
              <a:spLocks/>
            </p:cNvSpPr>
            <p:nvPr/>
          </p:nvSpPr>
          <p:spPr bwMode="ltGray">
            <a:xfrm rot="1584153">
              <a:off x="242" y="756"/>
              <a:ext cx="167" cy="115"/>
            </a:xfrm>
            <a:custGeom>
              <a:avLst/>
              <a:gdLst>
                <a:gd name="T0" fmla="*/ 3714 w 124"/>
                <a:gd name="T1" fmla="*/ 0 h 110"/>
                <a:gd name="T2" fmla="*/ 5938 w 124"/>
                <a:gd name="T3" fmla="*/ 192 h 110"/>
                <a:gd name="T4" fmla="*/ 5770 w 124"/>
                <a:gd name="T5" fmla="*/ 191 h 110"/>
                <a:gd name="T6" fmla="*/ 5126 w 124"/>
                <a:gd name="T7" fmla="*/ 187 h 110"/>
                <a:gd name="T8" fmla="*/ 4284 w 124"/>
                <a:gd name="T9" fmla="*/ 182 h 110"/>
                <a:gd name="T10" fmla="*/ 3274 w 124"/>
                <a:gd name="T11" fmla="*/ 177 h 110"/>
                <a:gd name="T12" fmla="*/ 2155 w 124"/>
                <a:gd name="T13" fmla="*/ 174 h 110"/>
                <a:gd name="T14" fmla="*/ 1224 w 124"/>
                <a:gd name="T15" fmla="*/ 175 h 110"/>
                <a:gd name="T16" fmla="*/ 435 w 124"/>
                <a:gd name="T17" fmla="*/ 183 h 110"/>
                <a:gd name="T18" fmla="*/ 0 w 124"/>
                <a:gd name="T19" fmla="*/ 196 h 110"/>
                <a:gd name="T20" fmla="*/ 178 w 124"/>
                <a:gd name="T21" fmla="*/ 175 h 110"/>
                <a:gd name="T22" fmla="*/ 391 w 124"/>
                <a:gd name="T23" fmla="*/ 159 h 110"/>
                <a:gd name="T24" fmla="*/ 789 w 124"/>
                <a:gd name="T25" fmla="*/ 146 h 110"/>
                <a:gd name="T26" fmla="*/ 1224 w 124"/>
                <a:gd name="T27" fmla="*/ 136 h 110"/>
                <a:gd name="T28" fmla="*/ 1735 w 124"/>
                <a:gd name="T29" fmla="*/ 128 h 110"/>
                <a:gd name="T30" fmla="*/ 2240 w 124"/>
                <a:gd name="T31" fmla="*/ 127 h 110"/>
                <a:gd name="T32" fmla="*/ 2809 w 124"/>
                <a:gd name="T33" fmla="*/ 127 h 110"/>
                <a:gd name="T34" fmla="*/ 3453 w 124"/>
                <a:gd name="T35" fmla="*/ 133 h 110"/>
                <a:gd name="T36" fmla="*/ 3499 w 124"/>
                <a:gd name="T37" fmla="*/ 127 h 110"/>
                <a:gd name="T38" fmla="*/ 3359 w 124"/>
                <a:gd name="T39" fmla="*/ 101 h 110"/>
                <a:gd name="T40" fmla="*/ 3205 w 124"/>
                <a:gd name="T41" fmla="*/ 68 h 110"/>
                <a:gd name="T42" fmla="*/ 3147 w 124"/>
                <a:gd name="T43" fmla="*/ 53 h 110"/>
                <a:gd name="T44" fmla="*/ 3017 w 124"/>
                <a:gd name="T45" fmla="*/ 53 h 110"/>
                <a:gd name="T46" fmla="*/ 2902 w 124"/>
                <a:gd name="T47" fmla="*/ 51 h 110"/>
                <a:gd name="T48" fmla="*/ 2809 w 124"/>
                <a:gd name="T49" fmla="*/ 45 h 110"/>
                <a:gd name="T50" fmla="*/ 2758 w 124"/>
                <a:gd name="T51" fmla="*/ 39 h 110"/>
                <a:gd name="T52" fmla="*/ 2758 w 124"/>
                <a:gd name="T53" fmla="*/ 32 h 110"/>
                <a:gd name="T54" fmla="*/ 2809 w 124"/>
                <a:gd name="T55" fmla="*/ 27 h 110"/>
                <a:gd name="T56" fmla="*/ 3181 w 124"/>
                <a:gd name="T57" fmla="*/ 8 h 110"/>
                <a:gd name="T58" fmla="*/ 3714 w 124"/>
                <a:gd name="T59" fmla="*/ 0 h 110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216" name="Freeform 40"/>
            <p:cNvSpPr>
              <a:spLocks/>
            </p:cNvSpPr>
            <p:nvPr/>
          </p:nvSpPr>
          <p:spPr bwMode="ltGray">
            <a:xfrm rot="1584153">
              <a:off x="574" y="286"/>
              <a:ext cx="147" cy="160"/>
            </a:xfrm>
            <a:custGeom>
              <a:avLst/>
              <a:gdLst>
                <a:gd name="T0" fmla="*/ 0 w 109"/>
                <a:gd name="T1" fmla="*/ 0 h 156"/>
                <a:gd name="T2" fmla="*/ 240 w 109"/>
                <a:gd name="T3" fmla="*/ 1 h 156"/>
                <a:gd name="T4" fmla="*/ 856 w 109"/>
                <a:gd name="T5" fmla="*/ 5 h 156"/>
                <a:gd name="T6" fmla="*/ 1790 w 109"/>
                <a:gd name="T7" fmla="*/ 12 h 156"/>
                <a:gd name="T8" fmla="*/ 2829 w 109"/>
                <a:gd name="T9" fmla="*/ 37 h 156"/>
                <a:gd name="T10" fmla="*/ 3815 w 109"/>
                <a:gd name="T11" fmla="*/ 57 h 156"/>
                <a:gd name="T12" fmla="*/ 4680 w 109"/>
                <a:gd name="T13" fmla="*/ 97 h 156"/>
                <a:gd name="T14" fmla="*/ 5208 w 109"/>
                <a:gd name="T15" fmla="*/ 150 h 156"/>
                <a:gd name="T16" fmla="*/ 5312 w 109"/>
                <a:gd name="T17" fmla="*/ 216 h 156"/>
                <a:gd name="T18" fmla="*/ 5145 w 109"/>
                <a:gd name="T19" fmla="*/ 216 h 156"/>
                <a:gd name="T20" fmla="*/ 4862 w 109"/>
                <a:gd name="T21" fmla="*/ 216 h 156"/>
                <a:gd name="T22" fmla="*/ 4533 w 109"/>
                <a:gd name="T23" fmla="*/ 216 h 156"/>
                <a:gd name="T24" fmla="*/ 4235 w 109"/>
                <a:gd name="T25" fmla="*/ 213 h 156"/>
                <a:gd name="T26" fmla="*/ 3939 w 109"/>
                <a:gd name="T27" fmla="*/ 212 h 156"/>
                <a:gd name="T28" fmla="*/ 3609 w 109"/>
                <a:gd name="T29" fmla="*/ 208 h 156"/>
                <a:gd name="T30" fmla="*/ 3214 w 109"/>
                <a:gd name="T31" fmla="*/ 202 h 156"/>
                <a:gd name="T32" fmla="*/ 2829 w 109"/>
                <a:gd name="T33" fmla="*/ 194 h 156"/>
                <a:gd name="T34" fmla="*/ 2573 w 109"/>
                <a:gd name="T35" fmla="*/ 174 h 156"/>
                <a:gd name="T36" fmla="*/ 2573 w 109"/>
                <a:gd name="T37" fmla="*/ 154 h 156"/>
                <a:gd name="T38" fmla="*/ 2750 w 109"/>
                <a:gd name="T39" fmla="*/ 134 h 156"/>
                <a:gd name="T40" fmla="*/ 2913 w 109"/>
                <a:gd name="T41" fmla="*/ 110 h 156"/>
                <a:gd name="T42" fmla="*/ 2750 w 109"/>
                <a:gd name="T43" fmla="*/ 88 h 156"/>
                <a:gd name="T44" fmla="*/ 2359 w 109"/>
                <a:gd name="T45" fmla="*/ 56 h 156"/>
                <a:gd name="T46" fmla="*/ 1535 w 109"/>
                <a:gd name="T47" fmla="*/ 36 h 156"/>
                <a:gd name="T48" fmla="*/ 0 w 109"/>
                <a:gd name="T49" fmla="*/ 0 h 15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217" name="Freeform 41"/>
            <p:cNvSpPr>
              <a:spLocks/>
            </p:cNvSpPr>
            <p:nvPr/>
          </p:nvSpPr>
          <p:spPr bwMode="ltGray">
            <a:xfrm rot="1584153">
              <a:off x="236" y="721"/>
              <a:ext cx="62" cy="97"/>
            </a:xfrm>
            <a:custGeom>
              <a:avLst/>
              <a:gdLst>
                <a:gd name="T0" fmla="*/ 1530 w 46"/>
                <a:gd name="T1" fmla="*/ 0 h 94"/>
                <a:gd name="T2" fmla="*/ 970 w 46"/>
                <a:gd name="T3" fmla="*/ 55 h 94"/>
                <a:gd name="T4" fmla="*/ 720 w 46"/>
                <a:gd name="T5" fmla="*/ 92 h 94"/>
                <a:gd name="T6" fmla="*/ 534 w 46"/>
                <a:gd name="T7" fmla="*/ 120 h 94"/>
                <a:gd name="T8" fmla="*/ 0 w 46"/>
                <a:gd name="T9" fmla="*/ 140 h 94"/>
                <a:gd name="T10" fmla="*/ 586 w 46"/>
                <a:gd name="T11" fmla="*/ 132 h 94"/>
                <a:gd name="T12" fmla="*/ 1135 w 46"/>
                <a:gd name="T13" fmla="*/ 122 h 94"/>
                <a:gd name="T14" fmla="*/ 1537 w 46"/>
                <a:gd name="T15" fmla="*/ 103 h 94"/>
                <a:gd name="T16" fmla="*/ 1934 w 46"/>
                <a:gd name="T17" fmla="*/ 85 h 94"/>
                <a:gd name="T18" fmla="*/ 2202 w 46"/>
                <a:gd name="T19" fmla="*/ 67 h 94"/>
                <a:gd name="T20" fmla="*/ 2229 w 46"/>
                <a:gd name="T21" fmla="*/ 43 h 94"/>
                <a:gd name="T22" fmla="*/ 2062 w 46"/>
                <a:gd name="T23" fmla="*/ 15 h 94"/>
                <a:gd name="T24" fmla="*/ 1530 w 46"/>
                <a:gd name="T25" fmla="*/ 0 h 9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218" name="Freeform 42"/>
            <p:cNvSpPr>
              <a:spLocks/>
            </p:cNvSpPr>
            <p:nvPr/>
          </p:nvSpPr>
          <p:spPr bwMode="ltGray">
            <a:xfrm rot="1584153">
              <a:off x="585" y="466"/>
              <a:ext cx="72" cy="41"/>
            </a:xfrm>
            <a:custGeom>
              <a:avLst/>
              <a:gdLst>
                <a:gd name="T0" fmla="*/ 0 w 54"/>
                <a:gd name="T1" fmla="*/ 0 h 40"/>
                <a:gd name="T2" fmla="*/ 1 w 54"/>
                <a:gd name="T3" fmla="*/ 1 h 40"/>
                <a:gd name="T4" fmla="*/ 268 w 54"/>
                <a:gd name="T5" fmla="*/ 3 h 40"/>
                <a:gd name="T6" fmla="*/ 543 w 54"/>
                <a:gd name="T7" fmla="*/ 8 h 40"/>
                <a:gd name="T8" fmla="*/ 873 w 54"/>
                <a:gd name="T9" fmla="*/ 12 h 40"/>
                <a:gd name="T10" fmla="*/ 1231 w 54"/>
                <a:gd name="T11" fmla="*/ 15 h 40"/>
                <a:gd name="T12" fmla="*/ 1615 w 54"/>
                <a:gd name="T13" fmla="*/ 17 h 40"/>
                <a:gd name="T14" fmla="*/ 1919 w 54"/>
                <a:gd name="T15" fmla="*/ 18 h 40"/>
                <a:gd name="T16" fmla="*/ 2276 w 54"/>
                <a:gd name="T17" fmla="*/ 16 h 40"/>
                <a:gd name="T18" fmla="*/ 2247 w 54"/>
                <a:gd name="T19" fmla="*/ 38 h 40"/>
                <a:gd name="T20" fmla="*/ 2121 w 54"/>
                <a:gd name="T21" fmla="*/ 46 h 40"/>
                <a:gd name="T22" fmla="*/ 1868 w 54"/>
                <a:gd name="T23" fmla="*/ 51 h 40"/>
                <a:gd name="T24" fmla="*/ 1552 w 54"/>
                <a:gd name="T25" fmla="*/ 53 h 40"/>
                <a:gd name="T26" fmla="*/ 1164 w 54"/>
                <a:gd name="T27" fmla="*/ 52 h 40"/>
                <a:gd name="T28" fmla="*/ 788 w 54"/>
                <a:gd name="T29" fmla="*/ 45 h 40"/>
                <a:gd name="T30" fmla="*/ 407 w 54"/>
                <a:gd name="T31" fmla="*/ 33 h 40"/>
                <a:gd name="T32" fmla="*/ 0 w 54"/>
                <a:gd name="T33" fmla="*/ 0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219" name="Freeform 43"/>
            <p:cNvSpPr>
              <a:spLocks/>
            </p:cNvSpPr>
            <p:nvPr/>
          </p:nvSpPr>
          <p:spPr bwMode="ltGray">
            <a:xfrm>
              <a:off x="0" y="886"/>
              <a:ext cx="360" cy="650"/>
            </a:xfrm>
            <a:custGeom>
              <a:avLst/>
              <a:gdLst>
                <a:gd name="T0" fmla="*/ 264 w 360"/>
                <a:gd name="T1" fmla="*/ 0 h 650"/>
                <a:gd name="T2" fmla="*/ 269 w 360"/>
                <a:gd name="T3" fmla="*/ 9 h 650"/>
                <a:gd name="T4" fmla="*/ 277 w 360"/>
                <a:gd name="T5" fmla="*/ 22 h 650"/>
                <a:gd name="T6" fmla="*/ 286 w 360"/>
                <a:gd name="T7" fmla="*/ 39 h 650"/>
                <a:gd name="T8" fmla="*/ 297 w 360"/>
                <a:gd name="T9" fmla="*/ 58 h 650"/>
                <a:gd name="T10" fmla="*/ 309 w 360"/>
                <a:gd name="T11" fmla="*/ 83 h 650"/>
                <a:gd name="T12" fmla="*/ 319 w 360"/>
                <a:gd name="T13" fmla="*/ 108 h 650"/>
                <a:gd name="T14" fmla="*/ 329 w 360"/>
                <a:gd name="T15" fmla="*/ 136 h 650"/>
                <a:gd name="T16" fmla="*/ 333 w 360"/>
                <a:gd name="T17" fmla="*/ 163 h 650"/>
                <a:gd name="T18" fmla="*/ 336 w 360"/>
                <a:gd name="T19" fmla="*/ 193 h 650"/>
                <a:gd name="T20" fmla="*/ 332 w 360"/>
                <a:gd name="T21" fmla="*/ 223 h 650"/>
                <a:gd name="T22" fmla="*/ 323 w 360"/>
                <a:gd name="T23" fmla="*/ 255 h 650"/>
                <a:gd name="T24" fmla="*/ 310 w 360"/>
                <a:gd name="T25" fmla="*/ 285 h 650"/>
                <a:gd name="T26" fmla="*/ 287 w 360"/>
                <a:gd name="T27" fmla="*/ 315 h 650"/>
                <a:gd name="T28" fmla="*/ 257 w 360"/>
                <a:gd name="T29" fmla="*/ 343 h 650"/>
                <a:gd name="T30" fmla="*/ 218 w 360"/>
                <a:gd name="T31" fmla="*/ 370 h 650"/>
                <a:gd name="T32" fmla="*/ 167 w 360"/>
                <a:gd name="T33" fmla="*/ 396 h 650"/>
                <a:gd name="T34" fmla="*/ 111 w 360"/>
                <a:gd name="T35" fmla="*/ 425 h 650"/>
                <a:gd name="T36" fmla="*/ 69 w 360"/>
                <a:gd name="T37" fmla="*/ 457 h 650"/>
                <a:gd name="T38" fmla="*/ 35 w 360"/>
                <a:gd name="T39" fmla="*/ 490 h 650"/>
                <a:gd name="T40" fmla="*/ 12 w 360"/>
                <a:gd name="T41" fmla="*/ 526 h 650"/>
                <a:gd name="T42" fmla="*/ 0 w 360"/>
                <a:gd name="T43" fmla="*/ 553 h 650"/>
                <a:gd name="T44" fmla="*/ 0 w 360"/>
                <a:gd name="T45" fmla="*/ 650 h 650"/>
                <a:gd name="T46" fmla="*/ 6 w 360"/>
                <a:gd name="T47" fmla="*/ 628 h 650"/>
                <a:gd name="T48" fmla="*/ 19 w 360"/>
                <a:gd name="T49" fmla="*/ 594 h 650"/>
                <a:gd name="T50" fmla="*/ 43 w 360"/>
                <a:gd name="T51" fmla="*/ 551 h 650"/>
                <a:gd name="T52" fmla="*/ 76 w 360"/>
                <a:gd name="T53" fmla="*/ 503 h 650"/>
                <a:gd name="T54" fmla="*/ 125 w 360"/>
                <a:gd name="T55" fmla="*/ 454 h 650"/>
                <a:gd name="T56" fmla="*/ 190 w 360"/>
                <a:gd name="T57" fmla="*/ 408 h 650"/>
                <a:gd name="T58" fmla="*/ 275 w 360"/>
                <a:gd name="T59" fmla="*/ 365 h 650"/>
                <a:gd name="T60" fmla="*/ 308 w 360"/>
                <a:gd name="T61" fmla="*/ 342 h 650"/>
                <a:gd name="T62" fmla="*/ 335 w 360"/>
                <a:gd name="T63" fmla="*/ 305 h 650"/>
                <a:gd name="T64" fmla="*/ 352 w 360"/>
                <a:gd name="T65" fmla="*/ 255 h 650"/>
                <a:gd name="T66" fmla="*/ 360 w 360"/>
                <a:gd name="T67" fmla="*/ 201 h 650"/>
                <a:gd name="T68" fmla="*/ 356 w 360"/>
                <a:gd name="T69" fmla="*/ 144 h 650"/>
                <a:gd name="T70" fmla="*/ 341 w 360"/>
                <a:gd name="T71" fmla="*/ 88 h 650"/>
                <a:gd name="T72" fmla="*/ 311 w 360"/>
                <a:gd name="T73" fmla="*/ 39 h 650"/>
                <a:gd name="T74" fmla="*/ 264 w 360"/>
                <a:gd name="T75" fmla="*/ 0 h 65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360" h="650">
                  <a:moveTo>
                    <a:pt x="264" y="0"/>
                  </a:moveTo>
                  <a:lnTo>
                    <a:pt x="269" y="9"/>
                  </a:lnTo>
                  <a:lnTo>
                    <a:pt x="277" y="22"/>
                  </a:lnTo>
                  <a:lnTo>
                    <a:pt x="286" y="39"/>
                  </a:lnTo>
                  <a:lnTo>
                    <a:pt x="297" y="58"/>
                  </a:lnTo>
                  <a:lnTo>
                    <a:pt x="309" y="83"/>
                  </a:lnTo>
                  <a:lnTo>
                    <a:pt x="319" y="108"/>
                  </a:lnTo>
                  <a:lnTo>
                    <a:pt x="329" y="136"/>
                  </a:lnTo>
                  <a:lnTo>
                    <a:pt x="333" y="163"/>
                  </a:lnTo>
                  <a:lnTo>
                    <a:pt x="336" y="193"/>
                  </a:lnTo>
                  <a:lnTo>
                    <a:pt x="332" y="223"/>
                  </a:lnTo>
                  <a:lnTo>
                    <a:pt x="323" y="255"/>
                  </a:lnTo>
                  <a:lnTo>
                    <a:pt x="310" y="285"/>
                  </a:lnTo>
                  <a:lnTo>
                    <a:pt x="287" y="315"/>
                  </a:lnTo>
                  <a:lnTo>
                    <a:pt x="257" y="343"/>
                  </a:lnTo>
                  <a:lnTo>
                    <a:pt x="218" y="370"/>
                  </a:lnTo>
                  <a:lnTo>
                    <a:pt x="167" y="396"/>
                  </a:lnTo>
                  <a:lnTo>
                    <a:pt x="111" y="425"/>
                  </a:lnTo>
                  <a:lnTo>
                    <a:pt x="69" y="457"/>
                  </a:lnTo>
                  <a:lnTo>
                    <a:pt x="35" y="490"/>
                  </a:lnTo>
                  <a:lnTo>
                    <a:pt x="12" y="526"/>
                  </a:lnTo>
                  <a:lnTo>
                    <a:pt x="0" y="553"/>
                  </a:lnTo>
                  <a:lnTo>
                    <a:pt x="0" y="650"/>
                  </a:lnTo>
                  <a:lnTo>
                    <a:pt x="6" y="628"/>
                  </a:lnTo>
                  <a:lnTo>
                    <a:pt x="19" y="594"/>
                  </a:lnTo>
                  <a:lnTo>
                    <a:pt x="43" y="551"/>
                  </a:lnTo>
                  <a:lnTo>
                    <a:pt x="76" y="503"/>
                  </a:lnTo>
                  <a:lnTo>
                    <a:pt x="125" y="454"/>
                  </a:lnTo>
                  <a:lnTo>
                    <a:pt x="190" y="408"/>
                  </a:lnTo>
                  <a:lnTo>
                    <a:pt x="275" y="365"/>
                  </a:lnTo>
                  <a:lnTo>
                    <a:pt x="308" y="342"/>
                  </a:lnTo>
                  <a:lnTo>
                    <a:pt x="335" y="305"/>
                  </a:lnTo>
                  <a:lnTo>
                    <a:pt x="352" y="255"/>
                  </a:lnTo>
                  <a:lnTo>
                    <a:pt x="360" y="201"/>
                  </a:lnTo>
                  <a:lnTo>
                    <a:pt x="356" y="144"/>
                  </a:lnTo>
                  <a:lnTo>
                    <a:pt x="341" y="88"/>
                  </a:lnTo>
                  <a:lnTo>
                    <a:pt x="311" y="39"/>
                  </a:lnTo>
                  <a:lnTo>
                    <a:pt x="26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220" name="Freeform 44"/>
            <p:cNvSpPr>
              <a:spLocks/>
            </p:cNvSpPr>
            <p:nvPr/>
          </p:nvSpPr>
          <p:spPr bwMode="ltGray">
            <a:xfrm rot="1584153">
              <a:off x="56" y="84"/>
              <a:ext cx="804" cy="686"/>
            </a:xfrm>
            <a:custGeom>
              <a:avLst/>
              <a:gdLst>
                <a:gd name="T0" fmla="*/ 796 w 596"/>
                <a:gd name="T1" fmla="*/ 542 h 666"/>
                <a:gd name="T2" fmla="*/ 295 w 596"/>
                <a:gd name="T3" fmla="*/ 502 h 666"/>
                <a:gd name="T4" fmla="*/ 0 w 596"/>
                <a:gd name="T5" fmla="*/ 424 h 666"/>
                <a:gd name="T6" fmla="*/ 178 w 596"/>
                <a:gd name="T7" fmla="*/ 327 h 666"/>
                <a:gd name="T8" fmla="*/ 1240 w 596"/>
                <a:gd name="T9" fmla="*/ 222 h 666"/>
                <a:gd name="T10" fmla="*/ 3370 w 596"/>
                <a:gd name="T11" fmla="*/ 125 h 666"/>
                <a:gd name="T12" fmla="*/ 6965 w 596"/>
                <a:gd name="T13" fmla="*/ 44 h 666"/>
                <a:gd name="T14" fmla="*/ 12087 w 596"/>
                <a:gd name="T15" fmla="*/ 2 h 666"/>
                <a:gd name="T16" fmla="*/ 18638 w 596"/>
                <a:gd name="T17" fmla="*/ 9 h 666"/>
                <a:gd name="T18" fmla="*/ 23711 w 596"/>
                <a:gd name="T19" fmla="*/ 99 h 666"/>
                <a:gd name="T20" fmla="*/ 27140 w 596"/>
                <a:gd name="T21" fmla="*/ 242 h 666"/>
                <a:gd name="T22" fmla="*/ 28940 w 596"/>
                <a:gd name="T23" fmla="*/ 419 h 666"/>
                <a:gd name="T24" fmla="*/ 29163 w 596"/>
                <a:gd name="T25" fmla="*/ 602 h 666"/>
                <a:gd name="T26" fmla="*/ 27751 w 596"/>
                <a:gd name="T27" fmla="*/ 771 h 666"/>
                <a:gd name="T28" fmla="*/ 24832 w 596"/>
                <a:gd name="T29" fmla="*/ 903 h 666"/>
                <a:gd name="T30" fmla="*/ 20429 w 596"/>
                <a:gd name="T31" fmla="*/ 975 h 666"/>
                <a:gd name="T32" fmla="*/ 19063 w 596"/>
                <a:gd name="T33" fmla="*/ 968 h 666"/>
                <a:gd name="T34" fmla="*/ 21618 w 596"/>
                <a:gd name="T35" fmla="*/ 908 h 666"/>
                <a:gd name="T36" fmla="*/ 23606 w 596"/>
                <a:gd name="T37" fmla="*/ 798 h 666"/>
                <a:gd name="T38" fmla="*/ 24973 w 596"/>
                <a:gd name="T39" fmla="*/ 666 h 666"/>
                <a:gd name="T40" fmla="*/ 25458 w 596"/>
                <a:gd name="T41" fmla="*/ 522 h 666"/>
                <a:gd name="T42" fmla="*/ 25165 w 596"/>
                <a:gd name="T43" fmla="*/ 379 h 666"/>
                <a:gd name="T44" fmla="*/ 23742 w 596"/>
                <a:gd name="T45" fmla="*/ 255 h 666"/>
                <a:gd name="T46" fmla="*/ 21210 w 596"/>
                <a:gd name="T47" fmla="*/ 165 h 666"/>
                <a:gd name="T48" fmla="*/ 16718 w 596"/>
                <a:gd name="T49" fmla="*/ 109 h 666"/>
                <a:gd name="T50" fmla="*/ 12057 w 596"/>
                <a:gd name="T51" fmla="*/ 88 h 666"/>
                <a:gd name="T52" fmla="*/ 8532 w 596"/>
                <a:gd name="T53" fmla="*/ 103 h 666"/>
                <a:gd name="T54" fmla="*/ 5938 w 596"/>
                <a:gd name="T55" fmla="*/ 147 h 666"/>
                <a:gd name="T56" fmla="*/ 4108 w 596"/>
                <a:gd name="T57" fmla="*/ 218 h 666"/>
                <a:gd name="T58" fmla="*/ 2796 w 596"/>
                <a:gd name="T59" fmla="*/ 303 h 666"/>
                <a:gd name="T60" fmla="*/ 1955 w 596"/>
                <a:gd name="T61" fmla="*/ 399 h 666"/>
                <a:gd name="T62" fmla="*/ 1373 w 596"/>
                <a:gd name="T63" fmla="*/ 496 h 66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596" h="666">
                  <a:moveTo>
                    <a:pt x="22" y="372"/>
                  </a:moveTo>
                  <a:lnTo>
                    <a:pt x="16" y="370"/>
                  </a:lnTo>
                  <a:lnTo>
                    <a:pt x="10" y="360"/>
                  </a:lnTo>
                  <a:lnTo>
                    <a:pt x="6" y="341"/>
                  </a:lnTo>
                  <a:lnTo>
                    <a:pt x="1" y="318"/>
                  </a:lnTo>
                  <a:lnTo>
                    <a:pt x="0" y="289"/>
                  </a:lnTo>
                  <a:lnTo>
                    <a:pt x="0" y="257"/>
                  </a:lnTo>
                  <a:lnTo>
                    <a:pt x="4" y="222"/>
                  </a:lnTo>
                  <a:lnTo>
                    <a:pt x="13" y="187"/>
                  </a:lnTo>
                  <a:lnTo>
                    <a:pt x="25" y="151"/>
                  </a:lnTo>
                  <a:lnTo>
                    <a:pt x="45" y="116"/>
                  </a:lnTo>
                  <a:lnTo>
                    <a:pt x="69" y="84"/>
                  </a:lnTo>
                  <a:lnTo>
                    <a:pt x="101" y="55"/>
                  </a:lnTo>
                  <a:lnTo>
                    <a:pt x="142" y="31"/>
                  </a:lnTo>
                  <a:lnTo>
                    <a:pt x="190" y="13"/>
                  </a:lnTo>
                  <a:lnTo>
                    <a:pt x="247" y="2"/>
                  </a:lnTo>
                  <a:lnTo>
                    <a:pt x="314" y="0"/>
                  </a:lnTo>
                  <a:lnTo>
                    <a:pt x="380" y="9"/>
                  </a:lnTo>
                  <a:lnTo>
                    <a:pt x="436" y="33"/>
                  </a:lnTo>
                  <a:lnTo>
                    <a:pt x="484" y="68"/>
                  </a:lnTo>
                  <a:lnTo>
                    <a:pt x="524" y="113"/>
                  </a:lnTo>
                  <a:lnTo>
                    <a:pt x="554" y="165"/>
                  </a:lnTo>
                  <a:lnTo>
                    <a:pt x="577" y="222"/>
                  </a:lnTo>
                  <a:lnTo>
                    <a:pt x="591" y="284"/>
                  </a:lnTo>
                  <a:lnTo>
                    <a:pt x="596" y="347"/>
                  </a:lnTo>
                  <a:lnTo>
                    <a:pt x="595" y="409"/>
                  </a:lnTo>
                  <a:lnTo>
                    <a:pt x="585" y="469"/>
                  </a:lnTo>
                  <a:lnTo>
                    <a:pt x="566" y="525"/>
                  </a:lnTo>
                  <a:lnTo>
                    <a:pt x="540" y="574"/>
                  </a:lnTo>
                  <a:lnTo>
                    <a:pt x="507" y="615"/>
                  </a:lnTo>
                  <a:lnTo>
                    <a:pt x="465" y="645"/>
                  </a:lnTo>
                  <a:lnTo>
                    <a:pt x="417" y="663"/>
                  </a:lnTo>
                  <a:lnTo>
                    <a:pt x="360" y="666"/>
                  </a:lnTo>
                  <a:lnTo>
                    <a:pt x="389" y="659"/>
                  </a:lnTo>
                  <a:lnTo>
                    <a:pt x="417" y="642"/>
                  </a:lnTo>
                  <a:lnTo>
                    <a:pt x="441" y="617"/>
                  </a:lnTo>
                  <a:lnTo>
                    <a:pt x="463" y="583"/>
                  </a:lnTo>
                  <a:lnTo>
                    <a:pt x="482" y="544"/>
                  </a:lnTo>
                  <a:lnTo>
                    <a:pt x="497" y="501"/>
                  </a:lnTo>
                  <a:lnTo>
                    <a:pt x="509" y="454"/>
                  </a:lnTo>
                  <a:lnTo>
                    <a:pt x="517" y="404"/>
                  </a:lnTo>
                  <a:lnTo>
                    <a:pt x="520" y="355"/>
                  </a:lnTo>
                  <a:lnTo>
                    <a:pt x="519" y="305"/>
                  </a:lnTo>
                  <a:lnTo>
                    <a:pt x="514" y="258"/>
                  </a:lnTo>
                  <a:lnTo>
                    <a:pt x="502" y="213"/>
                  </a:lnTo>
                  <a:lnTo>
                    <a:pt x="485" y="174"/>
                  </a:lnTo>
                  <a:lnTo>
                    <a:pt x="462" y="139"/>
                  </a:lnTo>
                  <a:lnTo>
                    <a:pt x="433" y="112"/>
                  </a:lnTo>
                  <a:lnTo>
                    <a:pt x="397" y="93"/>
                  </a:lnTo>
                  <a:lnTo>
                    <a:pt x="341" y="75"/>
                  </a:lnTo>
                  <a:lnTo>
                    <a:pt x="290" y="65"/>
                  </a:lnTo>
                  <a:lnTo>
                    <a:pt x="246" y="61"/>
                  </a:lnTo>
                  <a:lnTo>
                    <a:pt x="207" y="63"/>
                  </a:lnTo>
                  <a:lnTo>
                    <a:pt x="174" y="71"/>
                  </a:lnTo>
                  <a:lnTo>
                    <a:pt x="146" y="84"/>
                  </a:lnTo>
                  <a:lnTo>
                    <a:pt x="121" y="101"/>
                  </a:lnTo>
                  <a:lnTo>
                    <a:pt x="101" y="123"/>
                  </a:lnTo>
                  <a:lnTo>
                    <a:pt x="84" y="149"/>
                  </a:lnTo>
                  <a:lnTo>
                    <a:pt x="69" y="176"/>
                  </a:lnTo>
                  <a:lnTo>
                    <a:pt x="57" y="206"/>
                  </a:lnTo>
                  <a:lnTo>
                    <a:pt x="48" y="239"/>
                  </a:lnTo>
                  <a:lnTo>
                    <a:pt x="40" y="272"/>
                  </a:lnTo>
                  <a:lnTo>
                    <a:pt x="33" y="305"/>
                  </a:lnTo>
                  <a:lnTo>
                    <a:pt x="28" y="339"/>
                  </a:lnTo>
                  <a:lnTo>
                    <a:pt x="22" y="37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30765" name="Rectangle 45"/>
          <p:cNvSpPr>
            <a:spLocks noGrp="1" noChangeArrowheads="1"/>
          </p:cNvSpPr>
          <p:nvPr>
            <p:ph type="title"/>
          </p:nvPr>
        </p:nvSpPr>
        <p:spPr bwMode="auto">
          <a:xfrm>
            <a:off x="442914" y="77391"/>
            <a:ext cx="8243887" cy="98583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8196" name="Rectangle 4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0"/>
            <a:ext cx="8229600" cy="3342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30767" name="Rectangle 4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2729"/>
            <a:ext cx="2133600" cy="3429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50" b="0">
                <a:solidFill>
                  <a:srgbClr val="006699"/>
                </a:solidFill>
                <a:latin typeface="Verdana" panose="020B0604030504040204" pitchFamily="34" charset="0"/>
                <a:cs typeface="+mn-cs"/>
              </a:defRPr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30768" name="Rectangle 4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6300"/>
            <a:ext cx="2895600" cy="3429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50" b="0">
                <a:solidFill>
                  <a:srgbClr val="006699"/>
                </a:solidFill>
                <a:latin typeface="Verdana" panose="020B0604030504040204" pitchFamily="34" charset="0"/>
                <a:cs typeface="+mn-cs"/>
              </a:defRPr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30769" name="Rectangle 4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2729"/>
            <a:ext cx="2133600" cy="3429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50" b="0">
                <a:solidFill>
                  <a:srgbClr val="006699"/>
                </a:solidFill>
                <a:latin typeface="Verdana" panose="020B0604030504040204" pitchFamily="34" charset="0"/>
              </a:defRPr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9B310AD0-0F93-45BF-ACE0-BCF1F62E3482}" type="slidenum">
              <a:rPr lang="en-US" altLang="en-US" smtClean="0">
                <a:cs typeface="Arial" panose="020B0604020202020204" pitchFamily="34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08316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5pPr>
      <a:lvl6pPr marL="342900" algn="ctr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6pPr>
      <a:lvl7pPr marL="685800" algn="ctr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7pPr>
      <a:lvl8pPr marL="1028700" algn="ctr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8pPr>
      <a:lvl9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+mn-lt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8" name="Group 2"/>
          <p:cNvGrpSpPr>
            <a:grpSpLocks/>
          </p:cNvGrpSpPr>
          <p:nvPr/>
        </p:nvGrpSpPr>
        <p:grpSpPr bwMode="auto">
          <a:xfrm>
            <a:off x="-7938" y="0"/>
            <a:ext cx="2833688" cy="5142310"/>
            <a:chOff x="-5" y="0"/>
            <a:chExt cx="1785" cy="4319"/>
          </a:xfrm>
        </p:grpSpPr>
        <p:sp>
          <p:nvSpPr>
            <p:cNvPr id="9224" name="Freeform 3"/>
            <p:cNvSpPr>
              <a:spLocks/>
            </p:cNvSpPr>
            <p:nvPr/>
          </p:nvSpPr>
          <p:spPr bwMode="ltGray">
            <a:xfrm>
              <a:off x="-5" y="3262"/>
              <a:ext cx="472" cy="802"/>
            </a:xfrm>
            <a:custGeom>
              <a:avLst/>
              <a:gdLst>
                <a:gd name="T0" fmla="*/ 5 w 472"/>
                <a:gd name="T1" fmla="*/ 32 h 802"/>
                <a:gd name="T2" fmla="*/ 189 w 472"/>
                <a:gd name="T3" fmla="*/ 26 h 802"/>
                <a:gd name="T4" fmla="*/ 309 w 472"/>
                <a:gd name="T5" fmla="*/ 66 h 802"/>
                <a:gd name="T6" fmla="*/ 357 w 472"/>
                <a:gd name="T7" fmla="*/ 98 h 802"/>
                <a:gd name="T8" fmla="*/ 413 w 472"/>
                <a:gd name="T9" fmla="*/ 162 h 802"/>
                <a:gd name="T10" fmla="*/ 437 w 472"/>
                <a:gd name="T11" fmla="*/ 250 h 802"/>
                <a:gd name="T12" fmla="*/ 397 w 472"/>
                <a:gd name="T13" fmla="*/ 530 h 802"/>
                <a:gd name="T14" fmla="*/ 341 w 472"/>
                <a:gd name="T15" fmla="*/ 634 h 802"/>
                <a:gd name="T16" fmla="*/ 173 w 472"/>
                <a:gd name="T17" fmla="*/ 714 h 802"/>
                <a:gd name="T18" fmla="*/ 77 w 472"/>
                <a:gd name="T19" fmla="*/ 730 h 802"/>
                <a:gd name="T20" fmla="*/ 69 w 472"/>
                <a:gd name="T21" fmla="*/ 802 h 802"/>
                <a:gd name="T22" fmla="*/ 7 w 472"/>
                <a:gd name="T23" fmla="*/ 788 h 802"/>
                <a:gd name="T24" fmla="*/ 5 w 472"/>
                <a:gd name="T25" fmla="*/ 751 h 802"/>
                <a:gd name="T26" fmla="*/ 37 w 472"/>
                <a:gd name="T27" fmla="*/ 722 h 802"/>
                <a:gd name="T28" fmla="*/ 5 w 472"/>
                <a:gd name="T29" fmla="*/ 670 h 802"/>
                <a:gd name="T30" fmla="*/ 5 w 472"/>
                <a:gd name="T31" fmla="*/ 32 h 80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472" h="802">
                  <a:moveTo>
                    <a:pt x="5" y="32"/>
                  </a:moveTo>
                  <a:cubicBezTo>
                    <a:pt x="101" y="0"/>
                    <a:pt x="20" y="17"/>
                    <a:pt x="189" y="26"/>
                  </a:cubicBezTo>
                  <a:cubicBezTo>
                    <a:pt x="221" y="37"/>
                    <a:pt x="280" y="47"/>
                    <a:pt x="309" y="66"/>
                  </a:cubicBezTo>
                  <a:cubicBezTo>
                    <a:pt x="325" y="77"/>
                    <a:pt x="357" y="98"/>
                    <a:pt x="357" y="98"/>
                  </a:cubicBezTo>
                  <a:cubicBezTo>
                    <a:pt x="394" y="154"/>
                    <a:pt x="373" y="135"/>
                    <a:pt x="413" y="162"/>
                  </a:cubicBezTo>
                  <a:cubicBezTo>
                    <a:pt x="433" y="223"/>
                    <a:pt x="426" y="193"/>
                    <a:pt x="437" y="250"/>
                  </a:cubicBezTo>
                  <a:cubicBezTo>
                    <a:pt x="433" y="370"/>
                    <a:pt x="472" y="455"/>
                    <a:pt x="397" y="530"/>
                  </a:cubicBezTo>
                  <a:cubicBezTo>
                    <a:pt x="385" y="567"/>
                    <a:pt x="368" y="607"/>
                    <a:pt x="341" y="634"/>
                  </a:cubicBezTo>
                  <a:cubicBezTo>
                    <a:pt x="319" y="701"/>
                    <a:pt x="233" y="707"/>
                    <a:pt x="173" y="714"/>
                  </a:cubicBezTo>
                  <a:cubicBezTo>
                    <a:pt x="142" y="724"/>
                    <a:pt x="100" y="707"/>
                    <a:pt x="77" y="730"/>
                  </a:cubicBezTo>
                  <a:cubicBezTo>
                    <a:pt x="60" y="747"/>
                    <a:pt x="72" y="778"/>
                    <a:pt x="69" y="802"/>
                  </a:cubicBezTo>
                  <a:cubicBezTo>
                    <a:pt x="53" y="799"/>
                    <a:pt x="23" y="792"/>
                    <a:pt x="7" y="788"/>
                  </a:cubicBezTo>
                  <a:cubicBezTo>
                    <a:pt x="5" y="788"/>
                    <a:pt x="0" y="762"/>
                    <a:pt x="5" y="751"/>
                  </a:cubicBezTo>
                  <a:cubicBezTo>
                    <a:pt x="10" y="740"/>
                    <a:pt x="37" y="735"/>
                    <a:pt x="37" y="722"/>
                  </a:cubicBezTo>
                  <a:cubicBezTo>
                    <a:pt x="26" y="682"/>
                    <a:pt x="22" y="685"/>
                    <a:pt x="5" y="670"/>
                  </a:cubicBezTo>
                  <a:cubicBezTo>
                    <a:pt x="5" y="541"/>
                    <a:pt x="5" y="233"/>
                    <a:pt x="5" y="32"/>
                  </a:cubicBezTo>
                  <a:close/>
                </a:path>
              </a:pathLst>
            </a:custGeom>
            <a:solidFill>
              <a:schemeClr val="folHlink">
                <a:alpha val="50195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grpSp>
          <p:nvGrpSpPr>
            <p:cNvPr id="9225" name="Group 4"/>
            <p:cNvGrpSpPr>
              <a:grpSpLocks/>
            </p:cNvGrpSpPr>
            <p:nvPr/>
          </p:nvGrpSpPr>
          <p:grpSpPr bwMode="auto">
            <a:xfrm rot="14964908" flipH="1">
              <a:off x="104" y="2441"/>
              <a:ext cx="452" cy="444"/>
              <a:chOff x="1727" y="866"/>
              <a:chExt cx="129" cy="157"/>
            </a:xfrm>
          </p:grpSpPr>
          <p:sp>
            <p:nvSpPr>
              <p:cNvPr id="9263" name="Freeform 5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0 w 83"/>
                  <a:gd name="T1" fmla="*/ 1 h 117"/>
                  <a:gd name="T2" fmla="*/ 0 w 83"/>
                  <a:gd name="T3" fmla="*/ 0 h 117"/>
                  <a:gd name="T4" fmla="*/ 0 w 83"/>
                  <a:gd name="T5" fmla="*/ 1 h 117"/>
                  <a:gd name="T6" fmla="*/ 0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9264" name="Freeform 6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 h 98"/>
                  <a:gd name="T2" fmla="*/ 1 w 140"/>
                  <a:gd name="T3" fmla="*/ 0 h 98"/>
                  <a:gd name="T4" fmla="*/ 1 w 140"/>
                  <a:gd name="T5" fmla="*/ 1 h 98"/>
                  <a:gd name="T6" fmla="*/ 0 w 140"/>
                  <a:gd name="T7" fmla="*/ 1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9265" name="Freeform 7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 w 145"/>
                  <a:gd name="T3" fmla="*/ 0 h 49"/>
                  <a:gd name="T4" fmla="*/ 1 w 145"/>
                  <a:gd name="T5" fmla="*/ 1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9226" name="Freeform 8"/>
            <p:cNvSpPr>
              <a:spLocks/>
            </p:cNvSpPr>
            <p:nvPr/>
          </p:nvSpPr>
          <p:spPr bwMode="ltGray">
            <a:xfrm>
              <a:off x="90" y="1736"/>
              <a:ext cx="710" cy="768"/>
            </a:xfrm>
            <a:custGeom>
              <a:avLst/>
              <a:gdLst>
                <a:gd name="T0" fmla="*/ 14 w 710"/>
                <a:gd name="T1" fmla="*/ 416 h 768"/>
                <a:gd name="T2" fmla="*/ 14 w 710"/>
                <a:gd name="T3" fmla="*/ 272 h 768"/>
                <a:gd name="T4" fmla="*/ 102 w 710"/>
                <a:gd name="T5" fmla="*/ 144 h 768"/>
                <a:gd name="T6" fmla="*/ 150 w 710"/>
                <a:gd name="T7" fmla="*/ 96 h 768"/>
                <a:gd name="T8" fmla="*/ 198 w 710"/>
                <a:gd name="T9" fmla="*/ 64 h 768"/>
                <a:gd name="T10" fmla="*/ 350 w 710"/>
                <a:gd name="T11" fmla="*/ 0 h 768"/>
                <a:gd name="T12" fmla="*/ 534 w 710"/>
                <a:gd name="T13" fmla="*/ 8 h 768"/>
                <a:gd name="T14" fmla="*/ 662 w 710"/>
                <a:gd name="T15" fmla="*/ 96 h 768"/>
                <a:gd name="T16" fmla="*/ 710 w 710"/>
                <a:gd name="T17" fmla="*/ 200 h 768"/>
                <a:gd name="T18" fmla="*/ 702 w 710"/>
                <a:gd name="T19" fmla="*/ 400 h 768"/>
                <a:gd name="T20" fmla="*/ 678 w 710"/>
                <a:gd name="T21" fmla="*/ 448 h 768"/>
                <a:gd name="T22" fmla="*/ 550 w 710"/>
                <a:gd name="T23" fmla="*/ 632 h 768"/>
                <a:gd name="T24" fmla="*/ 518 w 710"/>
                <a:gd name="T25" fmla="*/ 656 h 768"/>
                <a:gd name="T26" fmla="*/ 470 w 710"/>
                <a:gd name="T27" fmla="*/ 664 h 768"/>
                <a:gd name="T28" fmla="*/ 518 w 710"/>
                <a:gd name="T29" fmla="*/ 680 h 768"/>
                <a:gd name="T30" fmla="*/ 566 w 710"/>
                <a:gd name="T31" fmla="*/ 696 h 768"/>
                <a:gd name="T32" fmla="*/ 574 w 710"/>
                <a:gd name="T33" fmla="*/ 720 h 768"/>
                <a:gd name="T34" fmla="*/ 526 w 710"/>
                <a:gd name="T35" fmla="*/ 736 h 768"/>
                <a:gd name="T36" fmla="*/ 502 w 710"/>
                <a:gd name="T37" fmla="*/ 752 h 768"/>
                <a:gd name="T38" fmla="*/ 454 w 710"/>
                <a:gd name="T39" fmla="*/ 768 h 768"/>
                <a:gd name="T40" fmla="*/ 438 w 710"/>
                <a:gd name="T41" fmla="*/ 712 h 768"/>
                <a:gd name="T42" fmla="*/ 246 w 710"/>
                <a:gd name="T43" fmla="*/ 688 h 768"/>
                <a:gd name="T44" fmla="*/ 134 w 710"/>
                <a:gd name="T45" fmla="*/ 648 h 768"/>
                <a:gd name="T46" fmla="*/ 110 w 710"/>
                <a:gd name="T47" fmla="*/ 624 h 768"/>
                <a:gd name="T48" fmla="*/ 78 w 710"/>
                <a:gd name="T49" fmla="*/ 576 h 768"/>
                <a:gd name="T50" fmla="*/ 54 w 710"/>
                <a:gd name="T51" fmla="*/ 464 h 768"/>
                <a:gd name="T52" fmla="*/ 30 w 710"/>
                <a:gd name="T53" fmla="*/ 408 h 768"/>
                <a:gd name="T54" fmla="*/ 22 w 710"/>
                <a:gd name="T55" fmla="*/ 384 h 768"/>
                <a:gd name="T56" fmla="*/ 14 w 710"/>
                <a:gd name="T57" fmla="*/ 416 h 76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710" h="768">
                  <a:moveTo>
                    <a:pt x="14" y="416"/>
                  </a:moveTo>
                  <a:cubicBezTo>
                    <a:pt x="6" y="353"/>
                    <a:pt x="0" y="339"/>
                    <a:pt x="14" y="272"/>
                  </a:cubicBezTo>
                  <a:cubicBezTo>
                    <a:pt x="24" y="227"/>
                    <a:pt x="72" y="178"/>
                    <a:pt x="102" y="144"/>
                  </a:cubicBezTo>
                  <a:cubicBezTo>
                    <a:pt x="117" y="127"/>
                    <a:pt x="134" y="112"/>
                    <a:pt x="150" y="96"/>
                  </a:cubicBezTo>
                  <a:cubicBezTo>
                    <a:pt x="164" y="82"/>
                    <a:pt x="198" y="64"/>
                    <a:pt x="198" y="64"/>
                  </a:cubicBezTo>
                  <a:cubicBezTo>
                    <a:pt x="231" y="14"/>
                    <a:pt x="294" y="7"/>
                    <a:pt x="350" y="0"/>
                  </a:cubicBezTo>
                  <a:cubicBezTo>
                    <a:pt x="411" y="3"/>
                    <a:pt x="473" y="1"/>
                    <a:pt x="534" y="8"/>
                  </a:cubicBezTo>
                  <a:cubicBezTo>
                    <a:pt x="582" y="13"/>
                    <a:pt x="624" y="71"/>
                    <a:pt x="662" y="96"/>
                  </a:cubicBezTo>
                  <a:cubicBezTo>
                    <a:pt x="691" y="140"/>
                    <a:pt x="698" y="151"/>
                    <a:pt x="710" y="200"/>
                  </a:cubicBezTo>
                  <a:cubicBezTo>
                    <a:pt x="707" y="267"/>
                    <a:pt x="707" y="333"/>
                    <a:pt x="702" y="400"/>
                  </a:cubicBezTo>
                  <a:cubicBezTo>
                    <a:pt x="700" y="423"/>
                    <a:pt x="688" y="428"/>
                    <a:pt x="678" y="448"/>
                  </a:cubicBezTo>
                  <a:cubicBezTo>
                    <a:pt x="646" y="512"/>
                    <a:pt x="626" y="607"/>
                    <a:pt x="550" y="632"/>
                  </a:cubicBezTo>
                  <a:cubicBezTo>
                    <a:pt x="539" y="640"/>
                    <a:pt x="530" y="651"/>
                    <a:pt x="518" y="656"/>
                  </a:cubicBezTo>
                  <a:cubicBezTo>
                    <a:pt x="503" y="662"/>
                    <a:pt x="470" y="648"/>
                    <a:pt x="470" y="664"/>
                  </a:cubicBezTo>
                  <a:cubicBezTo>
                    <a:pt x="470" y="681"/>
                    <a:pt x="502" y="675"/>
                    <a:pt x="518" y="680"/>
                  </a:cubicBezTo>
                  <a:cubicBezTo>
                    <a:pt x="534" y="685"/>
                    <a:pt x="566" y="696"/>
                    <a:pt x="566" y="696"/>
                  </a:cubicBezTo>
                  <a:cubicBezTo>
                    <a:pt x="569" y="704"/>
                    <a:pt x="580" y="714"/>
                    <a:pt x="574" y="720"/>
                  </a:cubicBezTo>
                  <a:cubicBezTo>
                    <a:pt x="562" y="732"/>
                    <a:pt x="542" y="731"/>
                    <a:pt x="526" y="736"/>
                  </a:cubicBezTo>
                  <a:cubicBezTo>
                    <a:pt x="517" y="739"/>
                    <a:pt x="511" y="748"/>
                    <a:pt x="502" y="752"/>
                  </a:cubicBezTo>
                  <a:cubicBezTo>
                    <a:pt x="487" y="759"/>
                    <a:pt x="454" y="768"/>
                    <a:pt x="454" y="768"/>
                  </a:cubicBezTo>
                  <a:cubicBezTo>
                    <a:pt x="448" y="750"/>
                    <a:pt x="453" y="725"/>
                    <a:pt x="438" y="712"/>
                  </a:cubicBezTo>
                  <a:cubicBezTo>
                    <a:pt x="407" y="685"/>
                    <a:pt x="256" y="689"/>
                    <a:pt x="246" y="688"/>
                  </a:cubicBezTo>
                  <a:cubicBezTo>
                    <a:pt x="207" y="680"/>
                    <a:pt x="166" y="674"/>
                    <a:pt x="134" y="648"/>
                  </a:cubicBezTo>
                  <a:cubicBezTo>
                    <a:pt x="125" y="641"/>
                    <a:pt x="117" y="633"/>
                    <a:pt x="110" y="624"/>
                  </a:cubicBezTo>
                  <a:cubicBezTo>
                    <a:pt x="98" y="609"/>
                    <a:pt x="78" y="576"/>
                    <a:pt x="78" y="576"/>
                  </a:cubicBezTo>
                  <a:cubicBezTo>
                    <a:pt x="66" y="506"/>
                    <a:pt x="74" y="544"/>
                    <a:pt x="54" y="464"/>
                  </a:cubicBezTo>
                  <a:cubicBezTo>
                    <a:pt x="37" y="397"/>
                    <a:pt x="58" y="463"/>
                    <a:pt x="30" y="408"/>
                  </a:cubicBezTo>
                  <a:cubicBezTo>
                    <a:pt x="26" y="400"/>
                    <a:pt x="30" y="380"/>
                    <a:pt x="22" y="384"/>
                  </a:cubicBezTo>
                  <a:cubicBezTo>
                    <a:pt x="12" y="389"/>
                    <a:pt x="17" y="405"/>
                    <a:pt x="14" y="416"/>
                  </a:cubicBezTo>
                  <a:close/>
                </a:path>
              </a:pathLst>
            </a:custGeom>
            <a:solidFill>
              <a:schemeClr val="accent2">
                <a:alpha val="50195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grpSp>
          <p:nvGrpSpPr>
            <p:cNvPr id="9227" name="Group 9"/>
            <p:cNvGrpSpPr>
              <a:grpSpLocks/>
            </p:cNvGrpSpPr>
            <p:nvPr/>
          </p:nvGrpSpPr>
          <p:grpSpPr bwMode="auto">
            <a:xfrm rot="416244">
              <a:off x="9" y="1746"/>
              <a:ext cx="1771" cy="1741"/>
              <a:chOff x="41" y="2787"/>
              <a:chExt cx="902" cy="833"/>
            </a:xfrm>
          </p:grpSpPr>
          <p:sp>
            <p:nvSpPr>
              <p:cNvPr id="9254" name="Freeform 10"/>
              <p:cNvSpPr>
                <a:spLocks/>
              </p:cNvSpPr>
              <p:nvPr userDrawn="1"/>
            </p:nvSpPr>
            <p:spPr bwMode="ltGray">
              <a:xfrm rot="373331" flipH="1">
                <a:off x="125" y="2787"/>
                <a:ext cx="313" cy="303"/>
              </a:xfrm>
              <a:custGeom>
                <a:avLst/>
                <a:gdLst>
                  <a:gd name="T0" fmla="*/ 5367 w 217"/>
                  <a:gd name="T1" fmla="*/ 24656 h 210"/>
                  <a:gd name="T2" fmla="*/ 4288 w 217"/>
                  <a:gd name="T3" fmla="*/ 23312 h 210"/>
                  <a:gd name="T4" fmla="*/ 3080 w 217"/>
                  <a:gd name="T5" fmla="*/ 21285 h 210"/>
                  <a:gd name="T6" fmla="*/ 1789 w 217"/>
                  <a:gd name="T7" fmla="*/ 18614 h 210"/>
                  <a:gd name="T8" fmla="*/ 550 w 217"/>
                  <a:gd name="T9" fmla="*/ 15832 h 210"/>
                  <a:gd name="T10" fmla="*/ 0 w 217"/>
                  <a:gd name="T11" fmla="*/ 12811 h 210"/>
                  <a:gd name="T12" fmla="*/ 1 w 217"/>
                  <a:gd name="T13" fmla="*/ 9591 h 210"/>
                  <a:gd name="T14" fmla="*/ 1057 w 217"/>
                  <a:gd name="T15" fmla="*/ 6647 h 210"/>
                  <a:gd name="T16" fmla="*/ 3173 w 217"/>
                  <a:gd name="T17" fmla="*/ 4170 h 210"/>
                  <a:gd name="T18" fmla="*/ 5292 w 217"/>
                  <a:gd name="T19" fmla="*/ 2584 h 210"/>
                  <a:gd name="T20" fmla="*/ 7026 w 217"/>
                  <a:gd name="T21" fmla="*/ 1410 h 210"/>
                  <a:gd name="T22" fmla="*/ 8426 w 217"/>
                  <a:gd name="T23" fmla="*/ 794 h 210"/>
                  <a:gd name="T24" fmla="*/ 9523 w 217"/>
                  <a:gd name="T25" fmla="*/ 550 h 210"/>
                  <a:gd name="T26" fmla="*/ 10303 w 217"/>
                  <a:gd name="T27" fmla="*/ 550 h 210"/>
                  <a:gd name="T28" fmla="*/ 12154 w 217"/>
                  <a:gd name="T29" fmla="*/ 0 h 210"/>
                  <a:gd name="T30" fmla="*/ 17277 w 217"/>
                  <a:gd name="T31" fmla="*/ 977 h 210"/>
                  <a:gd name="T32" fmla="*/ 18704 w 217"/>
                  <a:gd name="T33" fmla="*/ 1410 h 210"/>
                  <a:gd name="T34" fmla="*/ 20108 w 217"/>
                  <a:gd name="T35" fmla="*/ 1791 h 210"/>
                  <a:gd name="T36" fmla="*/ 21313 w 217"/>
                  <a:gd name="T37" fmla="*/ 2203 h 210"/>
                  <a:gd name="T38" fmla="*/ 22229 w 217"/>
                  <a:gd name="T39" fmla="*/ 2708 h 210"/>
                  <a:gd name="T40" fmla="*/ 23231 w 217"/>
                  <a:gd name="T41" fmla="*/ 3179 h 210"/>
                  <a:gd name="T42" fmla="*/ 24019 w 217"/>
                  <a:gd name="T43" fmla="*/ 3728 h 210"/>
                  <a:gd name="T44" fmla="*/ 24638 w 217"/>
                  <a:gd name="T45" fmla="*/ 4445 h 210"/>
                  <a:gd name="T46" fmla="*/ 25363 w 217"/>
                  <a:gd name="T47" fmla="*/ 5313 h 210"/>
                  <a:gd name="T48" fmla="*/ 24019 w 217"/>
                  <a:gd name="T49" fmla="*/ 4754 h 210"/>
                  <a:gd name="T50" fmla="*/ 22732 w 217"/>
                  <a:gd name="T51" fmla="*/ 4235 h 210"/>
                  <a:gd name="T52" fmla="*/ 21435 w 217"/>
                  <a:gd name="T53" fmla="*/ 3907 h 210"/>
                  <a:gd name="T54" fmla="*/ 20108 w 217"/>
                  <a:gd name="T55" fmla="*/ 3474 h 210"/>
                  <a:gd name="T56" fmla="*/ 19053 w 217"/>
                  <a:gd name="T57" fmla="*/ 3179 h 210"/>
                  <a:gd name="T58" fmla="*/ 17951 w 217"/>
                  <a:gd name="T59" fmla="*/ 3081 h 210"/>
                  <a:gd name="T60" fmla="*/ 16680 w 217"/>
                  <a:gd name="T61" fmla="*/ 2890 h 210"/>
                  <a:gd name="T62" fmla="*/ 15627 w 217"/>
                  <a:gd name="T63" fmla="*/ 2890 h 210"/>
                  <a:gd name="T64" fmla="*/ 14617 w 217"/>
                  <a:gd name="T65" fmla="*/ 2890 h 210"/>
                  <a:gd name="T66" fmla="*/ 13561 w 217"/>
                  <a:gd name="T67" fmla="*/ 2935 h 210"/>
                  <a:gd name="T68" fmla="*/ 12477 w 217"/>
                  <a:gd name="T69" fmla="*/ 3179 h 210"/>
                  <a:gd name="T70" fmla="*/ 11564 w 217"/>
                  <a:gd name="T71" fmla="*/ 3443 h 210"/>
                  <a:gd name="T72" fmla="*/ 10632 w 217"/>
                  <a:gd name="T73" fmla="*/ 3907 h 210"/>
                  <a:gd name="T74" fmla="*/ 9537 w 217"/>
                  <a:gd name="T75" fmla="*/ 4235 h 210"/>
                  <a:gd name="T76" fmla="*/ 8650 w 217"/>
                  <a:gd name="T77" fmla="*/ 4789 h 210"/>
                  <a:gd name="T78" fmla="*/ 7741 w 217"/>
                  <a:gd name="T79" fmla="*/ 5379 h 210"/>
                  <a:gd name="T80" fmla="*/ 6085 w 217"/>
                  <a:gd name="T81" fmla="*/ 7168 h 210"/>
                  <a:gd name="T82" fmla="*/ 4952 w 217"/>
                  <a:gd name="T83" fmla="*/ 9374 h 210"/>
                  <a:gd name="T84" fmla="*/ 4288 w 217"/>
                  <a:gd name="T85" fmla="*/ 12116 h 210"/>
                  <a:gd name="T86" fmla="*/ 4050 w 217"/>
                  <a:gd name="T87" fmla="*/ 14814 h 210"/>
                  <a:gd name="T88" fmla="*/ 4050 w 217"/>
                  <a:gd name="T89" fmla="*/ 17811 h 210"/>
                  <a:gd name="T90" fmla="*/ 4443 w 217"/>
                  <a:gd name="T91" fmla="*/ 20402 h 210"/>
                  <a:gd name="T92" fmla="*/ 4783 w 217"/>
                  <a:gd name="T93" fmla="*/ 22781 h 210"/>
                  <a:gd name="T94" fmla="*/ 5367 w 217"/>
                  <a:gd name="T95" fmla="*/ 24656 h 210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217" h="210">
                    <a:moveTo>
                      <a:pt x="46" y="210"/>
                    </a:moveTo>
                    <a:lnTo>
                      <a:pt x="37" y="198"/>
                    </a:lnTo>
                    <a:lnTo>
                      <a:pt x="26" y="181"/>
                    </a:lnTo>
                    <a:lnTo>
                      <a:pt x="15" y="159"/>
                    </a:lnTo>
                    <a:lnTo>
                      <a:pt x="5" y="135"/>
                    </a:lnTo>
                    <a:lnTo>
                      <a:pt x="0" y="109"/>
                    </a:lnTo>
                    <a:lnTo>
                      <a:pt x="1" y="82"/>
                    </a:lnTo>
                    <a:lnTo>
                      <a:pt x="9" y="57"/>
                    </a:lnTo>
                    <a:lnTo>
                      <a:pt x="27" y="35"/>
                    </a:lnTo>
                    <a:lnTo>
                      <a:pt x="45" y="22"/>
                    </a:lnTo>
                    <a:lnTo>
                      <a:pt x="60" y="12"/>
                    </a:lnTo>
                    <a:lnTo>
                      <a:pt x="72" y="7"/>
                    </a:lnTo>
                    <a:lnTo>
                      <a:pt x="81" y="5"/>
                    </a:lnTo>
                    <a:lnTo>
                      <a:pt x="88" y="5"/>
                    </a:lnTo>
                    <a:lnTo>
                      <a:pt x="104" y="0"/>
                    </a:lnTo>
                    <a:lnTo>
                      <a:pt x="148" y="8"/>
                    </a:lnTo>
                    <a:lnTo>
                      <a:pt x="160" y="12"/>
                    </a:lnTo>
                    <a:lnTo>
                      <a:pt x="172" y="15"/>
                    </a:lnTo>
                    <a:lnTo>
                      <a:pt x="182" y="19"/>
                    </a:lnTo>
                    <a:lnTo>
                      <a:pt x="190" y="23"/>
                    </a:lnTo>
                    <a:lnTo>
                      <a:pt x="198" y="27"/>
                    </a:lnTo>
                    <a:lnTo>
                      <a:pt x="205" y="32"/>
                    </a:lnTo>
                    <a:lnTo>
                      <a:pt x="211" y="38"/>
                    </a:lnTo>
                    <a:lnTo>
                      <a:pt x="217" y="45"/>
                    </a:lnTo>
                    <a:lnTo>
                      <a:pt x="205" y="40"/>
                    </a:lnTo>
                    <a:lnTo>
                      <a:pt x="194" y="36"/>
                    </a:lnTo>
                    <a:lnTo>
                      <a:pt x="183" y="33"/>
                    </a:lnTo>
                    <a:lnTo>
                      <a:pt x="172" y="30"/>
                    </a:lnTo>
                    <a:lnTo>
                      <a:pt x="163" y="27"/>
                    </a:lnTo>
                    <a:lnTo>
                      <a:pt x="153" y="26"/>
                    </a:lnTo>
                    <a:lnTo>
                      <a:pt x="143" y="24"/>
                    </a:lnTo>
                    <a:lnTo>
                      <a:pt x="134" y="24"/>
                    </a:lnTo>
                    <a:lnTo>
                      <a:pt x="125" y="24"/>
                    </a:lnTo>
                    <a:lnTo>
                      <a:pt x="116" y="25"/>
                    </a:lnTo>
                    <a:lnTo>
                      <a:pt x="107" y="27"/>
                    </a:lnTo>
                    <a:lnTo>
                      <a:pt x="99" y="29"/>
                    </a:lnTo>
                    <a:lnTo>
                      <a:pt x="91" y="33"/>
                    </a:lnTo>
                    <a:lnTo>
                      <a:pt x="82" y="36"/>
                    </a:lnTo>
                    <a:lnTo>
                      <a:pt x="74" y="41"/>
                    </a:lnTo>
                    <a:lnTo>
                      <a:pt x="66" y="46"/>
                    </a:lnTo>
                    <a:lnTo>
                      <a:pt x="52" y="61"/>
                    </a:lnTo>
                    <a:lnTo>
                      <a:pt x="42" y="80"/>
                    </a:lnTo>
                    <a:lnTo>
                      <a:pt x="37" y="103"/>
                    </a:lnTo>
                    <a:lnTo>
                      <a:pt x="35" y="126"/>
                    </a:lnTo>
                    <a:lnTo>
                      <a:pt x="35" y="151"/>
                    </a:lnTo>
                    <a:lnTo>
                      <a:pt x="38" y="174"/>
                    </a:lnTo>
                    <a:lnTo>
                      <a:pt x="41" y="194"/>
                    </a:lnTo>
                    <a:lnTo>
                      <a:pt x="46" y="21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9255" name="Freeform 11"/>
              <p:cNvSpPr>
                <a:spLocks/>
              </p:cNvSpPr>
              <p:nvPr userDrawn="1"/>
            </p:nvSpPr>
            <p:spPr bwMode="ltGray">
              <a:xfrm rot="373331" flipH="1">
                <a:off x="41" y="2843"/>
                <a:ext cx="262" cy="308"/>
              </a:xfrm>
              <a:custGeom>
                <a:avLst/>
                <a:gdLst>
                  <a:gd name="T0" fmla="*/ 12428 w 182"/>
                  <a:gd name="T1" fmla="*/ 0 h 213"/>
                  <a:gd name="T2" fmla="*/ 12759 w 182"/>
                  <a:gd name="T3" fmla="*/ 244 h 213"/>
                  <a:gd name="T4" fmla="*/ 13473 w 182"/>
                  <a:gd name="T5" fmla="*/ 989 h 213"/>
                  <a:gd name="T6" fmla="*/ 14489 w 182"/>
                  <a:gd name="T7" fmla="*/ 2223 h 213"/>
                  <a:gd name="T8" fmla="*/ 15651 w 182"/>
                  <a:gd name="T9" fmla="*/ 4021 h 213"/>
                  <a:gd name="T10" fmla="*/ 16539 w 182"/>
                  <a:gd name="T11" fmla="*/ 6253 h 213"/>
                  <a:gd name="T12" fmla="*/ 17129 w 182"/>
                  <a:gd name="T13" fmla="*/ 9215 h 213"/>
                  <a:gd name="T14" fmla="*/ 17129 w 182"/>
                  <a:gd name="T15" fmla="*/ 12713 h 213"/>
                  <a:gd name="T16" fmla="*/ 16412 w 182"/>
                  <a:gd name="T17" fmla="*/ 16840 h 213"/>
                  <a:gd name="T18" fmla="*/ 16011 w 182"/>
                  <a:gd name="T19" fmla="*/ 17990 h 213"/>
                  <a:gd name="T20" fmla="*/ 15514 w 182"/>
                  <a:gd name="T21" fmla="*/ 18940 h 213"/>
                  <a:gd name="T22" fmla="*/ 14979 w 182"/>
                  <a:gd name="T23" fmla="*/ 19977 h 213"/>
                  <a:gd name="T24" fmla="*/ 14257 w 182"/>
                  <a:gd name="T25" fmla="*/ 20889 h 213"/>
                  <a:gd name="T26" fmla="*/ 13296 w 182"/>
                  <a:gd name="T27" fmla="*/ 21761 h 213"/>
                  <a:gd name="T28" fmla="*/ 12507 w 182"/>
                  <a:gd name="T29" fmla="*/ 22419 h 213"/>
                  <a:gd name="T30" fmla="*/ 11659 w 182"/>
                  <a:gd name="T31" fmla="*/ 23057 h 213"/>
                  <a:gd name="T32" fmla="*/ 10453 w 182"/>
                  <a:gd name="T33" fmla="*/ 23569 h 213"/>
                  <a:gd name="T34" fmla="*/ 9359 w 182"/>
                  <a:gd name="T35" fmla="*/ 23822 h 213"/>
                  <a:gd name="T36" fmla="*/ 8266 w 182"/>
                  <a:gd name="T37" fmla="*/ 24125 h 213"/>
                  <a:gd name="T38" fmla="*/ 6992 w 182"/>
                  <a:gd name="T39" fmla="*/ 24351 h 213"/>
                  <a:gd name="T40" fmla="*/ 5626 w 182"/>
                  <a:gd name="T41" fmla="*/ 24351 h 213"/>
                  <a:gd name="T42" fmla="*/ 4166 w 182"/>
                  <a:gd name="T43" fmla="*/ 24125 h 213"/>
                  <a:gd name="T44" fmla="*/ 2856 w 182"/>
                  <a:gd name="T45" fmla="*/ 23822 h 213"/>
                  <a:gd name="T46" fmla="*/ 1337 w 182"/>
                  <a:gd name="T47" fmla="*/ 23301 h 213"/>
                  <a:gd name="T48" fmla="*/ 0 w 182"/>
                  <a:gd name="T49" fmla="*/ 22682 h 213"/>
                  <a:gd name="T50" fmla="*/ 1277 w 182"/>
                  <a:gd name="T51" fmla="*/ 23569 h 213"/>
                  <a:gd name="T52" fmla="*/ 2531 w 182"/>
                  <a:gd name="T53" fmla="*/ 24125 h 213"/>
                  <a:gd name="T54" fmla="*/ 3809 w 182"/>
                  <a:gd name="T55" fmla="*/ 24724 h 213"/>
                  <a:gd name="T56" fmla="*/ 4879 w 182"/>
                  <a:gd name="T57" fmla="*/ 25156 h 213"/>
                  <a:gd name="T58" fmla="*/ 5997 w 182"/>
                  <a:gd name="T59" fmla="*/ 25516 h 213"/>
                  <a:gd name="T60" fmla="*/ 7228 w 182"/>
                  <a:gd name="T61" fmla="*/ 25659 h 213"/>
                  <a:gd name="T62" fmla="*/ 8279 w 182"/>
                  <a:gd name="T63" fmla="*/ 25704 h 213"/>
                  <a:gd name="T64" fmla="*/ 9409 w 182"/>
                  <a:gd name="T65" fmla="*/ 25704 h 213"/>
                  <a:gd name="T66" fmla="*/ 10405 w 182"/>
                  <a:gd name="T67" fmla="*/ 25659 h 213"/>
                  <a:gd name="T68" fmla="*/ 11401 w 182"/>
                  <a:gd name="T69" fmla="*/ 25419 h 213"/>
                  <a:gd name="T70" fmla="*/ 12264 w 182"/>
                  <a:gd name="T71" fmla="*/ 25156 h 213"/>
                  <a:gd name="T72" fmla="*/ 13181 w 182"/>
                  <a:gd name="T73" fmla="*/ 24902 h 213"/>
                  <a:gd name="T74" fmla="*/ 14013 w 182"/>
                  <a:gd name="T75" fmla="*/ 24594 h 213"/>
                  <a:gd name="T76" fmla="*/ 14800 w 182"/>
                  <a:gd name="T77" fmla="*/ 24044 h 213"/>
                  <a:gd name="T78" fmla="*/ 15514 w 182"/>
                  <a:gd name="T79" fmla="*/ 23569 h 213"/>
                  <a:gd name="T80" fmla="*/ 16172 w 182"/>
                  <a:gd name="T81" fmla="*/ 23057 h 213"/>
                  <a:gd name="T82" fmla="*/ 18005 w 182"/>
                  <a:gd name="T83" fmla="*/ 21251 h 213"/>
                  <a:gd name="T84" fmla="*/ 19269 w 182"/>
                  <a:gd name="T85" fmla="*/ 19465 h 213"/>
                  <a:gd name="T86" fmla="*/ 20017 w 182"/>
                  <a:gd name="T87" fmla="*/ 17397 h 213"/>
                  <a:gd name="T88" fmla="*/ 20427 w 182"/>
                  <a:gd name="T89" fmla="*/ 15504 h 213"/>
                  <a:gd name="T90" fmla="*/ 20674 w 182"/>
                  <a:gd name="T91" fmla="*/ 13461 h 213"/>
                  <a:gd name="T92" fmla="*/ 20674 w 182"/>
                  <a:gd name="T93" fmla="*/ 11442 h 213"/>
                  <a:gd name="T94" fmla="*/ 20773 w 182"/>
                  <a:gd name="T95" fmla="*/ 9554 h 213"/>
                  <a:gd name="T96" fmla="*/ 19677 w 182"/>
                  <a:gd name="T97" fmla="*/ 5574 h 213"/>
                  <a:gd name="T98" fmla="*/ 17817 w 182"/>
                  <a:gd name="T99" fmla="*/ 2481 h 213"/>
                  <a:gd name="T100" fmla="*/ 17157 w 182"/>
                  <a:gd name="T101" fmla="*/ 2223 h 213"/>
                  <a:gd name="T102" fmla="*/ 16784 w 182"/>
                  <a:gd name="T103" fmla="*/ 1844 h 213"/>
                  <a:gd name="T104" fmla="*/ 16172 w 182"/>
                  <a:gd name="T105" fmla="*/ 1541 h 213"/>
                  <a:gd name="T106" fmla="*/ 15747 w 182"/>
                  <a:gd name="T107" fmla="*/ 1330 h 213"/>
                  <a:gd name="T108" fmla="*/ 15048 w 182"/>
                  <a:gd name="T109" fmla="*/ 1066 h 213"/>
                  <a:gd name="T110" fmla="*/ 14361 w 182"/>
                  <a:gd name="T111" fmla="*/ 737 h 213"/>
                  <a:gd name="T112" fmla="*/ 13545 w 182"/>
                  <a:gd name="T113" fmla="*/ 353 h 213"/>
                  <a:gd name="T114" fmla="*/ 12428 w 182"/>
                  <a:gd name="T115" fmla="*/ 0 h 213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0" t="0" r="r" b="b"/>
                <a:pathLst>
                  <a:path w="182" h="213">
                    <a:moveTo>
                      <a:pt x="109" y="0"/>
                    </a:moveTo>
                    <a:lnTo>
                      <a:pt x="112" y="2"/>
                    </a:lnTo>
                    <a:lnTo>
                      <a:pt x="118" y="8"/>
                    </a:lnTo>
                    <a:lnTo>
                      <a:pt x="127" y="18"/>
                    </a:lnTo>
                    <a:lnTo>
                      <a:pt x="137" y="33"/>
                    </a:lnTo>
                    <a:lnTo>
                      <a:pt x="145" y="52"/>
                    </a:lnTo>
                    <a:lnTo>
                      <a:pt x="150" y="76"/>
                    </a:lnTo>
                    <a:lnTo>
                      <a:pt x="150" y="105"/>
                    </a:lnTo>
                    <a:lnTo>
                      <a:pt x="144" y="139"/>
                    </a:lnTo>
                    <a:lnTo>
                      <a:pt x="140" y="149"/>
                    </a:lnTo>
                    <a:lnTo>
                      <a:pt x="136" y="157"/>
                    </a:lnTo>
                    <a:lnTo>
                      <a:pt x="131" y="165"/>
                    </a:lnTo>
                    <a:lnTo>
                      <a:pt x="125" y="173"/>
                    </a:lnTo>
                    <a:lnTo>
                      <a:pt x="117" y="180"/>
                    </a:lnTo>
                    <a:lnTo>
                      <a:pt x="110" y="185"/>
                    </a:lnTo>
                    <a:lnTo>
                      <a:pt x="102" y="191"/>
                    </a:lnTo>
                    <a:lnTo>
                      <a:pt x="92" y="195"/>
                    </a:lnTo>
                    <a:lnTo>
                      <a:pt x="82" y="197"/>
                    </a:lnTo>
                    <a:lnTo>
                      <a:pt x="72" y="200"/>
                    </a:lnTo>
                    <a:lnTo>
                      <a:pt x="61" y="201"/>
                    </a:lnTo>
                    <a:lnTo>
                      <a:pt x="49" y="201"/>
                    </a:lnTo>
                    <a:lnTo>
                      <a:pt x="37" y="200"/>
                    </a:lnTo>
                    <a:lnTo>
                      <a:pt x="25" y="197"/>
                    </a:lnTo>
                    <a:lnTo>
                      <a:pt x="12" y="193"/>
                    </a:lnTo>
                    <a:lnTo>
                      <a:pt x="0" y="188"/>
                    </a:lnTo>
                    <a:lnTo>
                      <a:pt x="11" y="195"/>
                    </a:lnTo>
                    <a:lnTo>
                      <a:pt x="22" y="200"/>
                    </a:lnTo>
                    <a:lnTo>
                      <a:pt x="33" y="205"/>
                    </a:lnTo>
                    <a:lnTo>
                      <a:pt x="43" y="208"/>
                    </a:lnTo>
                    <a:lnTo>
                      <a:pt x="53" y="211"/>
                    </a:lnTo>
                    <a:lnTo>
                      <a:pt x="63" y="212"/>
                    </a:lnTo>
                    <a:lnTo>
                      <a:pt x="73" y="213"/>
                    </a:lnTo>
                    <a:lnTo>
                      <a:pt x="83" y="213"/>
                    </a:lnTo>
                    <a:lnTo>
                      <a:pt x="91" y="212"/>
                    </a:lnTo>
                    <a:lnTo>
                      <a:pt x="100" y="210"/>
                    </a:lnTo>
                    <a:lnTo>
                      <a:pt x="108" y="208"/>
                    </a:lnTo>
                    <a:lnTo>
                      <a:pt x="116" y="206"/>
                    </a:lnTo>
                    <a:lnTo>
                      <a:pt x="123" y="203"/>
                    </a:lnTo>
                    <a:lnTo>
                      <a:pt x="130" y="199"/>
                    </a:lnTo>
                    <a:lnTo>
                      <a:pt x="136" y="195"/>
                    </a:lnTo>
                    <a:lnTo>
                      <a:pt x="142" y="191"/>
                    </a:lnTo>
                    <a:lnTo>
                      <a:pt x="158" y="176"/>
                    </a:lnTo>
                    <a:lnTo>
                      <a:pt x="169" y="161"/>
                    </a:lnTo>
                    <a:lnTo>
                      <a:pt x="176" y="144"/>
                    </a:lnTo>
                    <a:lnTo>
                      <a:pt x="179" y="128"/>
                    </a:lnTo>
                    <a:lnTo>
                      <a:pt x="181" y="111"/>
                    </a:lnTo>
                    <a:lnTo>
                      <a:pt x="181" y="95"/>
                    </a:lnTo>
                    <a:lnTo>
                      <a:pt x="182" y="79"/>
                    </a:lnTo>
                    <a:lnTo>
                      <a:pt x="173" y="46"/>
                    </a:lnTo>
                    <a:lnTo>
                      <a:pt x="156" y="21"/>
                    </a:lnTo>
                    <a:lnTo>
                      <a:pt x="151" y="18"/>
                    </a:lnTo>
                    <a:lnTo>
                      <a:pt x="147" y="15"/>
                    </a:lnTo>
                    <a:lnTo>
                      <a:pt x="142" y="13"/>
                    </a:lnTo>
                    <a:lnTo>
                      <a:pt x="138" y="11"/>
                    </a:lnTo>
                    <a:lnTo>
                      <a:pt x="132" y="9"/>
                    </a:lnTo>
                    <a:lnTo>
                      <a:pt x="126" y="6"/>
                    </a:lnTo>
                    <a:lnTo>
                      <a:pt x="119" y="3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9256" name="Freeform 12"/>
              <p:cNvSpPr>
                <a:spLocks/>
              </p:cNvSpPr>
              <p:nvPr userDrawn="1"/>
            </p:nvSpPr>
            <p:spPr bwMode="ltGray">
              <a:xfrm rot="373331" flipH="1">
                <a:off x="121" y="2907"/>
                <a:ext cx="93" cy="156"/>
              </a:xfrm>
              <a:custGeom>
                <a:avLst/>
                <a:gdLst>
                  <a:gd name="T0" fmla="*/ 1 w 128"/>
                  <a:gd name="T1" fmla="*/ 0 h 217"/>
                  <a:gd name="T2" fmla="*/ 1 w 128"/>
                  <a:gd name="T3" fmla="*/ 1 h 217"/>
                  <a:gd name="T4" fmla="*/ 2 w 128"/>
                  <a:gd name="T5" fmla="*/ 1 h 217"/>
                  <a:gd name="T6" fmla="*/ 2 w 128"/>
                  <a:gd name="T7" fmla="*/ 1 h 217"/>
                  <a:gd name="T8" fmla="*/ 2 w 128"/>
                  <a:gd name="T9" fmla="*/ 1 h 217"/>
                  <a:gd name="T10" fmla="*/ 2 w 128"/>
                  <a:gd name="T11" fmla="*/ 1 h 217"/>
                  <a:gd name="T12" fmla="*/ 2 w 128"/>
                  <a:gd name="T13" fmla="*/ 2 h 217"/>
                  <a:gd name="T14" fmla="*/ 1 w 128"/>
                  <a:gd name="T15" fmla="*/ 2 h 217"/>
                  <a:gd name="T16" fmla="*/ 1 w 128"/>
                  <a:gd name="T17" fmla="*/ 3 h 217"/>
                  <a:gd name="T18" fmla="*/ 1 w 128"/>
                  <a:gd name="T19" fmla="*/ 3 h 217"/>
                  <a:gd name="T20" fmla="*/ 1 w 128"/>
                  <a:gd name="T21" fmla="*/ 3 h 217"/>
                  <a:gd name="T22" fmla="*/ 1 w 128"/>
                  <a:gd name="T23" fmla="*/ 3 h 217"/>
                  <a:gd name="T24" fmla="*/ 1 w 128"/>
                  <a:gd name="T25" fmla="*/ 3 h 217"/>
                  <a:gd name="T26" fmla="*/ 1 w 128"/>
                  <a:gd name="T27" fmla="*/ 3 h 217"/>
                  <a:gd name="T28" fmla="*/ 1 w 128"/>
                  <a:gd name="T29" fmla="*/ 3 h 217"/>
                  <a:gd name="T30" fmla="*/ 0 w 128"/>
                  <a:gd name="T31" fmla="*/ 2 h 217"/>
                  <a:gd name="T32" fmla="*/ 1 w 128"/>
                  <a:gd name="T33" fmla="*/ 2 h 217"/>
                  <a:gd name="T34" fmla="*/ 1 w 128"/>
                  <a:gd name="T35" fmla="*/ 2 h 217"/>
                  <a:gd name="T36" fmla="*/ 1 w 128"/>
                  <a:gd name="T37" fmla="*/ 2 h 217"/>
                  <a:gd name="T38" fmla="*/ 1 w 128"/>
                  <a:gd name="T39" fmla="*/ 2 h 217"/>
                  <a:gd name="T40" fmla="*/ 1 w 128"/>
                  <a:gd name="T41" fmla="*/ 2 h 217"/>
                  <a:gd name="T42" fmla="*/ 1 w 128"/>
                  <a:gd name="T43" fmla="*/ 1 h 217"/>
                  <a:gd name="T44" fmla="*/ 1 w 128"/>
                  <a:gd name="T45" fmla="*/ 1 h 217"/>
                  <a:gd name="T46" fmla="*/ 1 w 128"/>
                  <a:gd name="T47" fmla="*/ 1 h 217"/>
                  <a:gd name="T48" fmla="*/ 1 w 128"/>
                  <a:gd name="T49" fmla="*/ 0 h 21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28" h="217">
                    <a:moveTo>
                      <a:pt x="94" y="0"/>
                    </a:moveTo>
                    <a:lnTo>
                      <a:pt x="105" y="9"/>
                    </a:lnTo>
                    <a:lnTo>
                      <a:pt x="115" y="27"/>
                    </a:lnTo>
                    <a:lnTo>
                      <a:pt x="123" y="50"/>
                    </a:lnTo>
                    <a:lnTo>
                      <a:pt x="128" y="78"/>
                    </a:lnTo>
                    <a:lnTo>
                      <a:pt x="127" y="111"/>
                    </a:lnTo>
                    <a:lnTo>
                      <a:pt x="116" y="145"/>
                    </a:lnTo>
                    <a:lnTo>
                      <a:pt x="94" y="181"/>
                    </a:lnTo>
                    <a:lnTo>
                      <a:pt x="60" y="217"/>
                    </a:lnTo>
                    <a:lnTo>
                      <a:pt x="49" y="213"/>
                    </a:lnTo>
                    <a:lnTo>
                      <a:pt x="38" y="210"/>
                    </a:lnTo>
                    <a:lnTo>
                      <a:pt x="26" y="205"/>
                    </a:lnTo>
                    <a:lnTo>
                      <a:pt x="16" y="201"/>
                    </a:lnTo>
                    <a:lnTo>
                      <a:pt x="8" y="196"/>
                    </a:lnTo>
                    <a:lnTo>
                      <a:pt x="2" y="190"/>
                    </a:lnTo>
                    <a:lnTo>
                      <a:pt x="0" y="183"/>
                    </a:lnTo>
                    <a:lnTo>
                      <a:pt x="1" y="178"/>
                    </a:lnTo>
                    <a:lnTo>
                      <a:pt x="13" y="171"/>
                    </a:lnTo>
                    <a:lnTo>
                      <a:pt x="29" y="161"/>
                    </a:lnTo>
                    <a:lnTo>
                      <a:pt x="46" y="150"/>
                    </a:lnTo>
                    <a:lnTo>
                      <a:pt x="63" y="134"/>
                    </a:lnTo>
                    <a:lnTo>
                      <a:pt x="79" y="112"/>
                    </a:lnTo>
                    <a:lnTo>
                      <a:pt x="91" y="83"/>
                    </a:lnTo>
                    <a:lnTo>
                      <a:pt x="97" y="46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9257" name="Freeform 13"/>
              <p:cNvSpPr>
                <a:spLocks/>
              </p:cNvSpPr>
              <p:nvPr userDrawn="1"/>
            </p:nvSpPr>
            <p:spPr bwMode="ltGray">
              <a:xfrm rot="373331" flipH="1">
                <a:off x="313" y="3110"/>
                <a:ext cx="85" cy="93"/>
              </a:xfrm>
              <a:custGeom>
                <a:avLst/>
                <a:gdLst>
                  <a:gd name="T0" fmla="*/ 1 w 117"/>
                  <a:gd name="T1" fmla="*/ 0 h 132"/>
                  <a:gd name="T2" fmla="*/ 0 w 117"/>
                  <a:gd name="T3" fmla="*/ 1 h 132"/>
                  <a:gd name="T4" fmla="*/ 1 w 117"/>
                  <a:gd name="T5" fmla="*/ 1 h 132"/>
                  <a:gd name="T6" fmla="*/ 1 w 117"/>
                  <a:gd name="T7" fmla="*/ 1 h 132"/>
                  <a:gd name="T8" fmla="*/ 1 w 117"/>
                  <a:gd name="T9" fmla="*/ 1 h 132"/>
                  <a:gd name="T10" fmla="*/ 1 w 117"/>
                  <a:gd name="T11" fmla="*/ 1 h 132"/>
                  <a:gd name="T12" fmla="*/ 1 w 117"/>
                  <a:gd name="T13" fmla="*/ 1 h 132"/>
                  <a:gd name="T14" fmla="*/ 1 w 117"/>
                  <a:gd name="T15" fmla="*/ 1 h 132"/>
                  <a:gd name="T16" fmla="*/ 1 w 117"/>
                  <a:gd name="T17" fmla="*/ 1 h 132"/>
                  <a:gd name="T18" fmla="*/ 2 w 117"/>
                  <a:gd name="T19" fmla="*/ 1 h 132"/>
                  <a:gd name="T20" fmla="*/ 2 w 117"/>
                  <a:gd name="T21" fmla="*/ 1 h 132"/>
                  <a:gd name="T22" fmla="*/ 2 w 117"/>
                  <a:gd name="T23" fmla="*/ 1 h 132"/>
                  <a:gd name="T24" fmla="*/ 2 w 117"/>
                  <a:gd name="T25" fmla="*/ 1 h 132"/>
                  <a:gd name="T26" fmla="*/ 1 w 117"/>
                  <a:gd name="T27" fmla="*/ 1 h 132"/>
                  <a:gd name="T28" fmla="*/ 1 w 117"/>
                  <a:gd name="T29" fmla="*/ 1 h 132"/>
                  <a:gd name="T30" fmla="*/ 1 w 117"/>
                  <a:gd name="T31" fmla="*/ 1 h 132"/>
                  <a:gd name="T32" fmla="*/ 1 w 117"/>
                  <a:gd name="T33" fmla="*/ 1 h 132"/>
                  <a:gd name="T34" fmla="*/ 1 w 117"/>
                  <a:gd name="T35" fmla="*/ 1 h 132"/>
                  <a:gd name="T36" fmla="*/ 1 w 117"/>
                  <a:gd name="T37" fmla="*/ 1 h 132"/>
                  <a:gd name="T38" fmla="*/ 1 w 117"/>
                  <a:gd name="T39" fmla="*/ 1 h 132"/>
                  <a:gd name="T40" fmla="*/ 1 w 117"/>
                  <a:gd name="T41" fmla="*/ 1 h 132"/>
                  <a:gd name="T42" fmla="*/ 1 w 117"/>
                  <a:gd name="T43" fmla="*/ 1 h 132"/>
                  <a:gd name="T44" fmla="*/ 1 w 117"/>
                  <a:gd name="T45" fmla="*/ 1 h 132"/>
                  <a:gd name="T46" fmla="*/ 2 w 117"/>
                  <a:gd name="T47" fmla="*/ 1 h 132"/>
                  <a:gd name="T48" fmla="*/ 2 w 117"/>
                  <a:gd name="T49" fmla="*/ 1 h 132"/>
                  <a:gd name="T50" fmla="*/ 2 w 117"/>
                  <a:gd name="T51" fmla="*/ 1 h 132"/>
                  <a:gd name="T52" fmla="*/ 1 w 117"/>
                  <a:gd name="T53" fmla="*/ 0 h 132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117" h="132">
                    <a:moveTo>
                      <a:pt x="75" y="0"/>
                    </a:moveTo>
                    <a:lnTo>
                      <a:pt x="0" y="25"/>
                    </a:lnTo>
                    <a:lnTo>
                      <a:pt x="3" y="26"/>
                    </a:lnTo>
                    <a:lnTo>
                      <a:pt x="14" y="29"/>
                    </a:lnTo>
                    <a:lnTo>
                      <a:pt x="29" y="36"/>
                    </a:lnTo>
                    <a:lnTo>
                      <a:pt x="46" y="47"/>
                    </a:lnTo>
                    <a:lnTo>
                      <a:pt x="66" y="62"/>
                    </a:lnTo>
                    <a:lnTo>
                      <a:pt x="84" y="80"/>
                    </a:lnTo>
                    <a:lnTo>
                      <a:pt x="102" y="103"/>
                    </a:lnTo>
                    <a:lnTo>
                      <a:pt x="116" y="132"/>
                    </a:lnTo>
                    <a:lnTo>
                      <a:pt x="117" y="120"/>
                    </a:lnTo>
                    <a:lnTo>
                      <a:pt x="115" y="107"/>
                    </a:lnTo>
                    <a:lnTo>
                      <a:pt x="108" y="90"/>
                    </a:lnTo>
                    <a:lnTo>
                      <a:pt x="99" y="74"/>
                    </a:lnTo>
                    <a:lnTo>
                      <a:pt x="89" y="58"/>
                    </a:lnTo>
                    <a:lnTo>
                      <a:pt x="78" y="45"/>
                    </a:lnTo>
                    <a:lnTo>
                      <a:pt x="67" y="36"/>
                    </a:lnTo>
                    <a:lnTo>
                      <a:pt x="58" y="32"/>
                    </a:lnTo>
                    <a:lnTo>
                      <a:pt x="69" y="29"/>
                    </a:lnTo>
                    <a:lnTo>
                      <a:pt x="79" y="28"/>
                    </a:lnTo>
                    <a:lnTo>
                      <a:pt x="89" y="26"/>
                    </a:lnTo>
                    <a:lnTo>
                      <a:pt x="98" y="25"/>
                    </a:lnTo>
                    <a:lnTo>
                      <a:pt x="105" y="24"/>
                    </a:lnTo>
                    <a:lnTo>
                      <a:pt x="109" y="22"/>
                    </a:lnTo>
                    <a:lnTo>
                      <a:pt x="113" y="21"/>
                    </a:lnTo>
                    <a:lnTo>
                      <a:pt x="114" y="21"/>
                    </a:lnTo>
                    <a:lnTo>
                      <a:pt x="75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9258" name="Freeform 14"/>
              <p:cNvSpPr>
                <a:spLocks/>
              </p:cNvSpPr>
              <p:nvPr userDrawn="1"/>
            </p:nvSpPr>
            <p:spPr bwMode="ltGray">
              <a:xfrm rot="373331" flipH="1">
                <a:off x="289" y="3135"/>
                <a:ext cx="21" cy="55"/>
              </a:xfrm>
              <a:custGeom>
                <a:avLst/>
                <a:gdLst>
                  <a:gd name="T0" fmla="*/ 1 w 29"/>
                  <a:gd name="T1" fmla="*/ 0 h 77"/>
                  <a:gd name="T2" fmla="*/ 1 w 29"/>
                  <a:gd name="T3" fmla="*/ 0 h 77"/>
                  <a:gd name="T4" fmla="*/ 1 w 29"/>
                  <a:gd name="T5" fmla="*/ 1 h 77"/>
                  <a:gd name="T6" fmla="*/ 1 w 29"/>
                  <a:gd name="T7" fmla="*/ 1 h 77"/>
                  <a:gd name="T8" fmla="*/ 1 w 29"/>
                  <a:gd name="T9" fmla="*/ 1 h 77"/>
                  <a:gd name="T10" fmla="*/ 1 w 29"/>
                  <a:gd name="T11" fmla="*/ 1 h 77"/>
                  <a:gd name="T12" fmla="*/ 0 w 29"/>
                  <a:gd name="T13" fmla="*/ 1 h 77"/>
                  <a:gd name="T14" fmla="*/ 1 w 29"/>
                  <a:gd name="T15" fmla="*/ 1 h 77"/>
                  <a:gd name="T16" fmla="*/ 1 w 29"/>
                  <a:gd name="T17" fmla="*/ 1 h 77"/>
                  <a:gd name="T18" fmla="*/ 1 w 29"/>
                  <a:gd name="T19" fmla="*/ 1 h 77"/>
                  <a:gd name="T20" fmla="*/ 1 w 29"/>
                  <a:gd name="T21" fmla="*/ 1 h 77"/>
                  <a:gd name="T22" fmla="*/ 1 w 29"/>
                  <a:gd name="T23" fmla="*/ 1 h 77"/>
                  <a:gd name="T24" fmla="*/ 1 w 29"/>
                  <a:gd name="T25" fmla="*/ 0 h 7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9" h="77">
                    <a:moveTo>
                      <a:pt x="29" y="0"/>
                    </a:moveTo>
                    <a:lnTo>
                      <a:pt x="23" y="0"/>
                    </a:lnTo>
                    <a:lnTo>
                      <a:pt x="16" y="4"/>
                    </a:lnTo>
                    <a:lnTo>
                      <a:pt x="9" y="9"/>
                    </a:lnTo>
                    <a:lnTo>
                      <a:pt x="4" y="19"/>
                    </a:lnTo>
                    <a:lnTo>
                      <a:pt x="1" y="30"/>
                    </a:lnTo>
                    <a:lnTo>
                      <a:pt x="0" y="44"/>
                    </a:lnTo>
                    <a:lnTo>
                      <a:pt x="3" y="60"/>
                    </a:lnTo>
                    <a:lnTo>
                      <a:pt x="11" y="77"/>
                    </a:lnTo>
                    <a:lnTo>
                      <a:pt x="15" y="53"/>
                    </a:lnTo>
                    <a:lnTo>
                      <a:pt x="19" y="37"/>
                    </a:lnTo>
                    <a:lnTo>
                      <a:pt x="23" y="22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grpSp>
            <p:nvGrpSpPr>
              <p:cNvPr id="9259" name="Group 15"/>
              <p:cNvGrpSpPr>
                <a:grpSpLocks/>
              </p:cNvGrpSpPr>
              <p:nvPr userDrawn="1"/>
            </p:nvGrpSpPr>
            <p:grpSpPr bwMode="auto">
              <a:xfrm rot="10886446" flipH="1">
                <a:off x="335" y="3251"/>
                <a:ext cx="608" cy="369"/>
                <a:chOff x="-366" y="1704"/>
                <a:chExt cx="608" cy="369"/>
              </a:xfrm>
            </p:grpSpPr>
            <p:sp>
              <p:nvSpPr>
                <p:cNvPr id="9260" name="Freeform 16"/>
                <p:cNvSpPr>
                  <a:spLocks/>
                </p:cNvSpPr>
                <p:nvPr userDrawn="1"/>
              </p:nvSpPr>
              <p:spPr bwMode="ltGray">
                <a:xfrm rot="4200091">
                  <a:off x="-243" y="1807"/>
                  <a:ext cx="143" cy="390"/>
                </a:xfrm>
                <a:custGeom>
                  <a:avLst/>
                  <a:gdLst>
                    <a:gd name="T0" fmla="*/ 1 w 207"/>
                    <a:gd name="T1" fmla="*/ 1 h 564"/>
                    <a:gd name="T2" fmla="*/ 1 w 207"/>
                    <a:gd name="T3" fmla="*/ 1 h 564"/>
                    <a:gd name="T4" fmla="*/ 1 w 207"/>
                    <a:gd name="T5" fmla="*/ 1 h 564"/>
                    <a:gd name="T6" fmla="*/ 0 w 207"/>
                    <a:gd name="T7" fmla="*/ 1 h 564"/>
                    <a:gd name="T8" fmla="*/ 0 w 207"/>
                    <a:gd name="T9" fmla="*/ 1 h 564"/>
                    <a:gd name="T10" fmla="*/ 1 w 207"/>
                    <a:gd name="T11" fmla="*/ 1 h 564"/>
                    <a:gd name="T12" fmla="*/ 1 w 207"/>
                    <a:gd name="T13" fmla="*/ 2 h 564"/>
                    <a:gd name="T14" fmla="*/ 1 w 207"/>
                    <a:gd name="T15" fmla="*/ 2 h 564"/>
                    <a:gd name="T16" fmla="*/ 1 w 207"/>
                    <a:gd name="T17" fmla="*/ 2 h 564"/>
                    <a:gd name="T18" fmla="*/ 1 w 207"/>
                    <a:gd name="T19" fmla="*/ 3 h 564"/>
                    <a:gd name="T20" fmla="*/ 1 w 207"/>
                    <a:gd name="T21" fmla="*/ 3 h 564"/>
                    <a:gd name="T22" fmla="*/ 1 w 207"/>
                    <a:gd name="T23" fmla="*/ 3 h 564"/>
                    <a:gd name="T24" fmla="*/ 1 w 207"/>
                    <a:gd name="T25" fmla="*/ 4 h 564"/>
                    <a:gd name="T26" fmla="*/ 1 w 207"/>
                    <a:gd name="T27" fmla="*/ 4 h 564"/>
                    <a:gd name="T28" fmla="*/ 1 w 207"/>
                    <a:gd name="T29" fmla="*/ 4 h 564"/>
                    <a:gd name="T30" fmla="*/ 1 w 207"/>
                    <a:gd name="T31" fmla="*/ 4 h 564"/>
                    <a:gd name="T32" fmla="*/ 1 w 207"/>
                    <a:gd name="T33" fmla="*/ 5 h 564"/>
                    <a:gd name="T34" fmla="*/ 1 w 207"/>
                    <a:gd name="T35" fmla="*/ 4 h 564"/>
                    <a:gd name="T36" fmla="*/ 1 w 207"/>
                    <a:gd name="T37" fmla="*/ 4 h 564"/>
                    <a:gd name="T38" fmla="*/ 1 w 207"/>
                    <a:gd name="T39" fmla="*/ 3 h 564"/>
                    <a:gd name="T40" fmla="*/ 1 w 207"/>
                    <a:gd name="T41" fmla="*/ 3 h 564"/>
                    <a:gd name="T42" fmla="*/ 1 w 207"/>
                    <a:gd name="T43" fmla="*/ 3 h 564"/>
                    <a:gd name="T44" fmla="*/ 1 w 207"/>
                    <a:gd name="T45" fmla="*/ 3 h 564"/>
                    <a:gd name="T46" fmla="*/ 1 w 207"/>
                    <a:gd name="T47" fmla="*/ 2 h 564"/>
                    <a:gd name="T48" fmla="*/ 1 w 207"/>
                    <a:gd name="T49" fmla="*/ 2 h 564"/>
                    <a:gd name="T50" fmla="*/ 1 w 207"/>
                    <a:gd name="T51" fmla="*/ 2 h 564"/>
                    <a:gd name="T52" fmla="*/ 1 w 207"/>
                    <a:gd name="T53" fmla="*/ 1 h 564"/>
                    <a:gd name="T54" fmla="*/ 1 w 207"/>
                    <a:gd name="T55" fmla="*/ 1 h 564"/>
                    <a:gd name="T56" fmla="*/ 1 w 207"/>
                    <a:gd name="T57" fmla="*/ 0 h 564"/>
                    <a:gd name="T58" fmla="*/ 1 w 207"/>
                    <a:gd name="T59" fmla="*/ 1 h 564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0" t="0" r="r" b="b"/>
                  <a:pathLst>
                    <a:path w="207" h="564">
                      <a:moveTo>
                        <a:pt x="12" y="44"/>
                      </a:moveTo>
                      <a:lnTo>
                        <a:pt x="6" y="72"/>
                      </a:lnTo>
                      <a:lnTo>
                        <a:pt x="3" y="99"/>
                      </a:lnTo>
                      <a:lnTo>
                        <a:pt x="0" y="125"/>
                      </a:lnTo>
                      <a:lnTo>
                        <a:pt x="0" y="151"/>
                      </a:lnTo>
                      <a:lnTo>
                        <a:pt x="3" y="180"/>
                      </a:lnTo>
                      <a:lnTo>
                        <a:pt x="7" y="211"/>
                      </a:lnTo>
                      <a:lnTo>
                        <a:pt x="16" y="247"/>
                      </a:lnTo>
                      <a:lnTo>
                        <a:pt x="29" y="287"/>
                      </a:lnTo>
                      <a:lnTo>
                        <a:pt x="43" y="325"/>
                      </a:lnTo>
                      <a:lnTo>
                        <a:pt x="61" y="364"/>
                      </a:lnTo>
                      <a:lnTo>
                        <a:pt x="83" y="406"/>
                      </a:lnTo>
                      <a:lnTo>
                        <a:pt x="106" y="446"/>
                      </a:lnTo>
                      <a:lnTo>
                        <a:pt x="132" y="483"/>
                      </a:lnTo>
                      <a:lnTo>
                        <a:pt x="157" y="516"/>
                      </a:lnTo>
                      <a:lnTo>
                        <a:pt x="182" y="544"/>
                      </a:lnTo>
                      <a:lnTo>
                        <a:pt x="207" y="564"/>
                      </a:lnTo>
                      <a:lnTo>
                        <a:pt x="160" y="501"/>
                      </a:lnTo>
                      <a:lnTo>
                        <a:pt x="127" y="448"/>
                      </a:lnTo>
                      <a:lnTo>
                        <a:pt x="103" y="405"/>
                      </a:lnTo>
                      <a:lnTo>
                        <a:pt x="87" y="368"/>
                      </a:lnTo>
                      <a:lnTo>
                        <a:pt x="75" y="337"/>
                      </a:lnTo>
                      <a:lnTo>
                        <a:pt x="68" y="309"/>
                      </a:lnTo>
                      <a:lnTo>
                        <a:pt x="63" y="285"/>
                      </a:lnTo>
                      <a:lnTo>
                        <a:pt x="56" y="261"/>
                      </a:lnTo>
                      <a:lnTo>
                        <a:pt x="44" y="205"/>
                      </a:lnTo>
                      <a:lnTo>
                        <a:pt x="41" y="140"/>
                      </a:lnTo>
                      <a:lnTo>
                        <a:pt x="43" y="68"/>
                      </a:lnTo>
                      <a:lnTo>
                        <a:pt x="50" y="0"/>
                      </a:lnTo>
                      <a:lnTo>
                        <a:pt x="12" y="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6858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750" b="1" i="0" u="none" strike="noStrike" kern="1200" cap="none" spc="0" normalizeH="0" baseline="0" noProof="0">
                    <a:ln>
                      <a:noFill/>
                    </a:ln>
                    <a:solidFill>
                      <a:srgbClr val="000099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261" name="Freeform 17"/>
                <p:cNvSpPr>
                  <a:spLocks/>
                </p:cNvSpPr>
                <p:nvPr userDrawn="1"/>
              </p:nvSpPr>
              <p:spPr bwMode="ltGray">
                <a:xfrm rot="4200091">
                  <a:off x="124" y="1761"/>
                  <a:ext cx="33" cy="160"/>
                </a:xfrm>
                <a:custGeom>
                  <a:avLst/>
                  <a:gdLst>
                    <a:gd name="T0" fmla="*/ 0 w 47"/>
                    <a:gd name="T1" fmla="*/ 1 h 232"/>
                    <a:gd name="T2" fmla="*/ 1 w 47"/>
                    <a:gd name="T3" fmla="*/ 1 h 232"/>
                    <a:gd name="T4" fmla="*/ 1 w 47"/>
                    <a:gd name="T5" fmla="*/ 1 h 232"/>
                    <a:gd name="T6" fmla="*/ 1 w 47"/>
                    <a:gd name="T7" fmla="*/ 1 h 232"/>
                    <a:gd name="T8" fmla="*/ 1 w 47"/>
                    <a:gd name="T9" fmla="*/ 2 h 232"/>
                    <a:gd name="T10" fmla="*/ 1 w 47"/>
                    <a:gd name="T11" fmla="*/ 2 h 232"/>
                    <a:gd name="T12" fmla="*/ 1 w 47"/>
                    <a:gd name="T13" fmla="*/ 1 h 232"/>
                    <a:gd name="T14" fmla="*/ 1 w 47"/>
                    <a:gd name="T15" fmla="*/ 1 h 232"/>
                    <a:gd name="T16" fmla="*/ 1 w 47"/>
                    <a:gd name="T17" fmla="*/ 1 h 232"/>
                    <a:gd name="T18" fmla="*/ 1 w 47"/>
                    <a:gd name="T19" fmla="*/ 1 h 232"/>
                    <a:gd name="T20" fmla="*/ 1 w 47"/>
                    <a:gd name="T21" fmla="*/ 1 h 232"/>
                    <a:gd name="T22" fmla="*/ 1 w 47"/>
                    <a:gd name="T23" fmla="*/ 1 h 232"/>
                    <a:gd name="T24" fmla="*/ 1 w 47"/>
                    <a:gd name="T25" fmla="*/ 1 h 232"/>
                    <a:gd name="T26" fmla="*/ 1 w 47"/>
                    <a:gd name="T27" fmla="*/ 0 h 232"/>
                    <a:gd name="T28" fmla="*/ 0 w 47"/>
                    <a:gd name="T29" fmla="*/ 1 h 232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47" h="232">
                      <a:moveTo>
                        <a:pt x="0" y="19"/>
                      </a:moveTo>
                      <a:lnTo>
                        <a:pt x="14" y="55"/>
                      </a:lnTo>
                      <a:lnTo>
                        <a:pt x="22" y="101"/>
                      </a:lnTo>
                      <a:lnTo>
                        <a:pt x="24" y="159"/>
                      </a:lnTo>
                      <a:lnTo>
                        <a:pt x="19" y="232"/>
                      </a:lnTo>
                      <a:lnTo>
                        <a:pt x="45" y="217"/>
                      </a:lnTo>
                      <a:lnTo>
                        <a:pt x="47" y="178"/>
                      </a:lnTo>
                      <a:lnTo>
                        <a:pt x="47" y="140"/>
                      </a:lnTo>
                      <a:lnTo>
                        <a:pt x="45" y="103"/>
                      </a:lnTo>
                      <a:lnTo>
                        <a:pt x="41" y="71"/>
                      </a:lnTo>
                      <a:lnTo>
                        <a:pt x="36" y="52"/>
                      </a:lnTo>
                      <a:lnTo>
                        <a:pt x="29" y="34"/>
                      </a:lnTo>
                      <a:lnTo>
                        <a:pt x="22" y="17"/>
                      </a:lnTo>
                      <a:lnTo>
                        <a:pt x="13" y="0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6858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750" b="1" i="0" u="none" strike="noStrike" kern="1200" cap="none" spc="0" normalizeH="0" baseline="0" noProof="0">
                    <a:ln>
                      <a:noFill/>
                    </a:ln>
                    <a:solidFill>
                      <a:srgbClr val="000099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262" name="Freeform 18"/>
                <p:cNvSpPr>
                  <a:spLocks/>
                </p:cNvSpPr>
                <p:nvPr userDrawn="1"/>
              </p:nvSpPr>
              <p:spPr bwMode="ltGray">
                <a:xfrm rot="4200091">
                  <a:off x="199" y="1720"/>
                  <a:ext cx="60" cy="27"/>
                </a:xfrm>
                <a:custGeom>
                  <a:avLst/>
                  <a:gdLst>
                    <a:gd name="T0" fmla="*/ 1 w 87"/>
                    <a:gd name="T1" fmla="*/ 1 h 40"/>
                    <a:gd name="T2" fmla="*/ 1 w 87"/>
                    <a:gd name="T3" fmla="*/ 1 h 40"/>
                    <a:gd name="T4" fmla="*/ 1 w 87"/>
                    <a:gd name="T5" fmla="*/ 1 h 40"/>
                    <a:gd name="T6" fmla="*/ 1 w 87"/>
                    <a:gd name="T7" fmla="*/ 1 h 40"/>
                    <a:gd name="T8" fmla="*/ 1 w 87"/>
                    <a:gd name="T9" fmla="*/ 1 h 40"/>
                    <a:gd name="T10" fmla="*/ 1 w 87"/>
                    <a:gd name="T11" fmla="*/ 1 h 40"/>
                    <a:gd name="T12" fmla="*/ 1 w 87"/>
                    <a:gd name="T13" fmla="*/ 1 h 40"/>
                    <a:gd name="T14" fmla="*/ 1 w 87"/>
                    <a:gd name="T15" fmla="*/ 0 h 40"/>
                    <a:gd name="T16" fmla="*/ 0 w 87"/>
                    <a:gd name="T17" fmla="*/ 1 h 40"/>
                    <a:gd name="T18" fmla="*/ 1 w 87"/>
                    <a:gd name="T19" fmla="*/ 1 h 40"/>
                    <a:gd name="T20" fmla="*/ 1 w 87"/>
                    <a:gd name="T21" fmla="*/ 1 h 40"/>
                    <a:gd name="T22" fmla="*/ 1 w 87"/>
                    <a:gd name="T23" fmla="*/ 1 h 40"/>
                    <a:gd name="T24" fmla="*/ 1 w 87"/>
                    <a:gd name="T25" fmla="*/ 1 h 40"/>
                    <a:gd name="T26" fmla="*/ 1 w 87"/>
                    <a:gd name="T27" fmla="*/ 1 h 40"/>
                    <a:gd name="T28" fmla="*/ 1 w 87"/>
                    <a:gd name="T29" fmla="*/ 1 h 40"/>
                    <a:gd name="T30" fmla="*/ 1 w 87"/>
                    <a:gd name="T31" fmla="*/ 1 h 40"/>
                    <a:gd name="T32" fmla="*/ 1 w 87"/>
                    <a:gd name="T33" fmla="*/ 1 h 40"/>
                    <a:gd name="T34" fmla="*/ 1 w 87"/>
                    <a:gd name="T35" fmla="*/ 1 h 40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87" h="40">
                      <a:moveTo>
                        <a:pt x="87" y="22"/>
                      </a:moveTo>
                      <a:lnTo>
                        <a:pt x="77" y="17"/>
                      </a:lnTo>
                      <a:lnTo>
                        <a:pt x="68" y="12"/>
                      </a:lnTo>
                      <a:lnTo>
                        <a:pt x="58" y="7"/>
                      </a:lnTo>
                      <a:lnTo>
                        <a:pt x="47" y="5"/>
                      </a:lnTo>
                      <a:lnTo>
                        <a:pt x="37" y="3"/>
                      </a:lnTo>
                      <a:lnTo>
                        <a:pt x="26" y="2"/>
                      </a:lnTo>
                      <a:lnTo>
                        <a:pt x="13" y="0"/>
                      </a:lnTo>
                      <a:lnTo>
                        <a:pt x="0" y="2"/>
                      </a:lnTo>
                      <a:lnTo>
                        <a:pt x="6" y="6"/>
                      </a:lnTo>
                      <a:lnTo>
                        <a:pt x="14" y="10"/>
                      </a:lnTo>
                      <a:lnTo>
                        <a:pt x="22" y="14"/>
                      </a:lnTo>
                      <a:lnTo>
                        <a:pt x="33" y="18"/>
                      </a:lnTo>
                      <a:lnTo>
                        <a:pt x="42" y="22"/>
                      </a:lnTo>
                      <a:lnTo>
                        <a:pt x="52" y="27"/>
                      </a:lnTo>
                      <a:lnTo>
                        <a:pt x="64" y="33"/>
                      </a:lnTo>
                      <a:lnTo>
                        <a:pt x="74" y="40"/>
                      </a:lnTo>
                      <a:lnTo>
                        <a:pt x="87" y="22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6858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750" b="1" i="0" u="none" strike="noStrike" kern="1200" cap="none" spc="0" normalizeH="0" baseline="0" noProof="0">
                    <a:ln>
                      <a:noFill/>
                    </a:ln>
                    <a:solidFill>
                      <a:srgbClr val="000099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9228" name="Group 19"/>
            <p:cNvGrpSpPr>
              <a:grpSpLocks/>
            </p:cNvGrpSpPr>
            <p:nvPr/>
          </p:nvGrpSpPr>
          <p:grpSpPr bwMode="auto">
            <a:xfrm rot="6248562">
              <a:off x="343" y="3854"/>
              <a:ext cx="392" cy="424"/>
              <a:chOff x="1727" y="866"/>
              <a:chExt cx="129" cy="157"/>
            </a:xfrm>
          </p:grpSpPr>
          <p:sp>
            <p:nvSpPr>
              <p:cNvPr id="9251" name="Freeform 20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0 w 83"/>
                  <a:gd name="T1" fmla="*/ 1 h 117"/>
                  <a:gd name="T2" fmla="*/ 0 w 83"/>
                  <a:gd name="T3" fmla="*/ 0 h 117"/>
                  <a:gd name="T4" fmla="*/ 0 w 83"/>
                  <a:gd name="T5" fmla="*/ 1 h 117"/>
                  <a:gd name="T6" fmla="*/ 0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9252" name="Freeform 21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 h 98"/>
                  <a:gd name="T2" fmla="*/ 1 w 140"/>
                  <a:gd name="T3" fmla="*/ 0 h 98"/>
                  <a:gd name="T4" fmla="*/ 1 w 140"/>
                  <a:gd name="T5" fmla="*/ 1 h 98"/>
                  <a:gd name="T6" fmla="*/ 0 w 140"/>
                  <a:gd name="T7" fmla="*/ 1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9253" name="Freeform 22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 w 145"/>
                  <a:gd name="T3" fmla="*/ 0 h 49"/>
                  <a:gd name="T4" fmla="*/ 1 w 145"/>
                  <a:gd name="T5" fmla="*/ 1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9229" name="Group 23"/>
            <p:cNvGrpSpPr>
              <a:grpSpLocks/>
            </p:cNvGrpSpPr>
            <p:nvPr/>
          </p:nvGrpSpPr>
          <p:grpSpPr bwMode="auto">
            <a:xfrm rot="5003157">
              <a:off x="249" y="1102"/>
              <a:ext cx="412" cy="500"/>
              <a:chOff x="1727" y="866"/>
              <a:chExt cx="129" cy="157"/>
            </a:xfrm>
          </p:grpSpPr>
          <p:sp>
            <p:nvSpPr>
              <p:cNvPr id="9248" name="Freeform 24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0 w 83"/>
                  <a:gd name="T1" fmla="*/ 1 h 117"/>
                  <a:gd name="T2" fmla="*/ 0 w 83"/>
                  <a:gd name="T3" fmla="*/ 0 h 117"/>
                  <a:gd name="T4" fmla="*/ 0 w 83"/>
                  <a:gd name="T5" fmla="*/ 1 h 117"/>
                  <a:gd name="T6" fmla="*/ 0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9249" name="Freeform 25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 h 98"/>
                  <a:gd name="T2" fmla="*/ 1 w 140"/>
                  <a:gd name="T3" fmla="*/ 0 h 98"/>
                  <a:gd name="T4" fmla="*/ 1 w 140"/>
                  <a:gd name="T5" fmla="*/ 1 h 98"/>
                  <a:gd name="T6" fmla="*/ 0 w 140"/>
                  <a:gd name="T7" fmla="*/ 1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9250" name="Freeform 26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 w 145"/>
                  <a:gd name="T3" fmla="*/ 0 h 49"/>
                  <a:gd name="T4" fmla="*/ 1 w 145"/>
                  <a:gd name="T5" fmla="*/ 1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9230" name="Group 27"/>
            <p:cNvGrpSpPr>
              <a:grpSpLocks/>
            </p:cNvGrpSpPr>
            <p:nvPr/>
          </p:nvGrpSpPr>
          <p:grpSpPr bwMode="auto">
            <a:xfrm>
              <a:off x="815" y="0"/>
              <a:ext cx="345" cy="367"/>
              <a:chOff x="1727" y="866"/>
              <a:chExt cx="129" cy="157"/>
            </a:xfrm>
          </p:grpSpPr>
          <p:sp>
            <p:nvSpPr>
              <p:cNvPr id="9245" name="Freeform 28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0 w 83"/>
                  <a:gd name="T1" fmla="*/ 1 h 117"/>
                  <a:gd name="T2" fmla="*/ 0 w 83"/>
                  <a:gd name="T3" fmla="*/ 0 h 117"/>
                  <a:gd name="T4" fmla="*/ 0 w 83"/>
                  <a:gd name="T5" fmla="*/ 1 h 117"/>
                  <a:gd name="T6" fmla="*/ 0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9246" name="Freeform 29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 h 98"/>
                  <a:gd name="T2" fmla="*/ 1 w 140"/>
                  <a:gd name="T3" fmla="*/ 0 h 98"/>
                  <a:gd name="T4" fmla="*/ 1 w 140"/>
                  <a:gd name="T5" fmla="*/ 1 h 98"/>
                  <a:gd name="T6" fmla="*/ 0 w 140"/>
                  <a:gd name="T7" fmla="*/ 1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9247" name="Freeform 30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 w 145"/>
                  <a:gd name="T3" fmla="*/ 0 h 49"/>
                  <a:gd name="T4" fmla="*/ 1 w 145"/>
                  <a:gd name="T5" fmla="*/ 1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9231" name="Freeform 31"/>
            <p:cNvSpPr>
              <a:spLocks/>
            </p:cNvSpPr>
            <p:nvPr/>
          </p:nvSpPr>
          <p:spPr bwMode="ltGray">
            <a:xfrm>
              <a:off x="87" y="94"/>
              <a:ext cx="699" cy="756"/>
            </a:xfrm>
            <a:custGeom>
              <a:avLst/>
              <a:gdLst>
                <a:gd name="T0" fmla="*/ 1 w 699"/>
                <a:gd name="T1" fmla="*/ 392 h 756"/>
                <a:gd name="T2" fmla="*/ 3 w 699"/>
                <a:gd name="T3" fmla="*/ 252 h 756"/>
                <a:gd name="T4" fmla="*/ 21 w 699"/>
                <a:gd name="T5" fmla="*/ 210 h 756"/>
                <a:gd name="T6" fmla="*/ 29 w 699"/>
                <a:gd name="T7" fmla="*/ 182 h 756"/>
                <a:gd name="T8" fmla="*/ 39 w 699"/>
                <a:gd name="T9" fmla="*/ 154 h 756"/>
                <a:gd name="T10" fmla="*/ 51 w 699"/>
                <a:gd name="T11" fmla="*/ 138 h 756"/>
                <a:gd name="T12" fmla="*/ 111 w 699"/>
                <a:gd name="T13" fmla="*/ 74 h 756"/>
                <a:gd name="T14" fmla="*/ 169 w 699"/>
                <a:gd name="T15" fmla="*/ 30 h 756"/>
                <a:gd name="T16" fmla="*/ 225 w 699"/>
                <a:gd name="T17" fmla="*/ 10 h 756"/>
                <a:gd name="T18" fmla="*/ 249 w 699"/>
                <a:gd name="T19" fmla="*/ 4 h 756"/>
                <a:gd name="T20" fmla="*/ 265 w 699"/>
                <a:gd name="T21" fmla="*/ 0 h 756"/>
                <a:gd name="T22" fmla="*/ 357 w 699"/>
                <a:gd name="T23" fmla="*/ 2 h 756"/>
                <a:gd name="T24" fmla="*/ 385 w 699"/>
                <a:gd name="T25" fmla="*/ 6 h 756"/>
                <a:gd name="T26" fmla="*/ 489 w 699"/>
                <a:gd name="T27" fmla="*/ 40 h 756"/>
                <a:gd name="T28" fmla="*/ 619 w 699"/>
                <a:gd name="T29" fmla="*/ 128 h 756"/>
                <a:gd name="T30" fmla="*/ 653 w 699"/>
                <a:gd name="T31" fmla="*/ 178 h 756"/>
                <a:gd name="T32" fmla="*/ 693 w 699"/>
                <a:gd name="T33" fmla="*/ 322 h 756"/>
                <a:gd name="T34" fmla="*/ 687 w 699"/>
                <a:gd name="T35" fmla="*/ 434 h 756"/>
                <a:gd name="T36" fmla="*/ 665 w 699"/>
                <a:gd name="T37" fmla="*/ 538 h 756"/>
                <a:gd name="T38" fmla="*/ 639 w 699"/>
                <a:gd name="T39" fmla="*/ 564 h 756"/>
                <a:gd name="T40" fmla="*/ 631 w 699"/>
                <a:gd name="T41" fmla="*/ 580 h 756"/>
                <a:gd name="T42" fmla="*/ 607 w 699"/>
                <a:gd name="T43" fmla="*/ 588 h 756"/>
                <a:gd name="T44" fmla="*/ 473 w 699"/>
                <a:gd name="T45" fmla="*/ 664 h 756"/>
                <a:gd name="T46" fmla="*/ 449 w 699"/>
                <a:gd name="T47" fmla="*/ 678 h 756"/>
                <a:gd name="T48" fmla="*/ 405 w 699"/>
                <a:gd name="T49" fmla="*/ 684 h 756"/>
                <a:gd name="T50" fmla="*/ 375 w 699"/>
                <a:gd name="T51" fmla="*/ 690 h 756"/>
                <a:gd name="T52" fmla="*/ 267 w 699"/>
                <a:gd name="T53" fmla="*/ 684 h 756"/>
                <a:gd name="T54" fmla="*/ 259 w 699"/>
                <a:gd name="T55" fmla="*/ 722 h 756"/>
                <a:gd name="T56" fmla="*/ 241 w 699"/>
                <a:gd name="T57" fmla="*/ 756 h 756"/>
                <a:gd name="T58" fmla="*/ 185 w 699"/>
                <a:gd name="T59" fmla="*/ 728 h 756"/>
                <a:gd name="T60" fmla="*/ 163 w 699"/>
                <a:gd name="T61" fmla="*/ 720 h 756"/>
                <a:gd name="T62" fmla="*/ 151 w 699"/>
                <a:gd name="T63" fmla="*/ 716 h 756"/>
                <a:gd name="T64" fmla="*/ 195 w 699"/>
                <a:gd name="T65" fmla="*/ 674 h 756"/>
                <a:gd name="T66" fmla="*/ 211 w 699"/>
                <a:gd name="T67" fmla="*/ 644 h 756"/>
                <a:gd name="T68" fmla="*/ 209 w 699"/>
                <a:gd name="T69" fmla="*/ 626 h 756"/>
                <a:gd name="T70" fmla="*/ 195 w 699"/>
                <a:gd name="T71" fmla="*/ 620 h 756"/>
                <a:gd name="T72" fmla="*/ 165 w 699"/>
                <a:gd name="T73" fmla="*/ 596 h 756"/>
                <a:gd name="T74" fmla="*/ 99 w 699"/>
                <a:gd name="T75" fmla="*/ 534 h 756"/>
                <a:gd name="T76" fmla="*/ 61 w 699"/>
                <a:gd name="T77" fmla="*/ 506 h 756"/>
                <a:gd name="T78" fmla="*/ 23 w 699"/>
                <a:gd name="T79" fmla="*/ 470 h 756"/>
                <a:gd name="T80" fmla="*/ 7 w 699"/>
                <a:gd name="T81" fmla="*/ 434 h 756"/>
                <a:gd name="T82" fmla="*/ 5 w 699"/>
                <a:gd name="T83" fmla="*/ 396 h 756"/>
                <a:gd name="T84" fmla="*/ 1 w 699"/>
                <a:gd name="T85" fmla="*/ 392 h 75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699" h="756">
                  <a:moveTo>
                    <a:pt x="1" y="392"/>
                  </a:moveTo>
                  <a:cubicBezTo>
                    <a:pt x="2" y="345"/>
                    <a:pt x="2" y="299"/>
                    <a:pt x="3" y="252"/>
                  </a:cubicBezTo>
                  <a:cubicBezTo>
                    <a:pt x="3" y="238"/>
                    <a:pt x="16" y="224"/>
                    <a:pt x="21" y="210"/>
                  </a:cubicBezTo>
                  <a:cubicBezTo>
                    <a:pt x="24" y="202"/>
                    <a:pt x="29" y="182"/>
                    <a:pt x="29" y="182"/>
                  </a:cubicBezTo>
                  <a:cubicBezTo>
                    <a:pt x="32" y="173"/>
                    <a:pt x="34" y="163"/>
                    <a:pt x="39" y="154"/>
                  </a:cubicBezTo>
                  <a:cubicBezTo>
                    <a:pt x="42" y="148"/>
                    <a:pt x="51" y="138"/>
                    <a:pt x="51" y="138"/>
                  </a:cubicBezTo>
                  <a:cubicBezTo>
                    <a:pt x="58" y="116"/>
                    <a:pt x="88" y="82"/>
                    <a:pt x="111" y="74"/>
                  </a:cubicBezTo>
                  <a:cubicBezTo>
                    <a:pt x="128" y="61"/>
                    <a:pt x="149" y="37"/>
                    <a:pt x="169" y="30"/>
                  </a:cubicBezTo>
                  <a:cubicBezTo>
                    <a:pt x="182" y="17"/>
                    <a:pt x="207" y="15"/>
                    <a:pt x="225" y="10"/>
                  </a:cubicBezTo>
                  <a:cubicBezTo>
                    <a:pt x="233" y="8"/>
                    <a:pt x="241" y="6"/>
                    <a:pt x="249" y="4"/>
                  </a:cubicBezTo>
                  <a:cubicBezTo>
                    <a:pt x="254" y="3"/>
                    <a:pt x="265" y="0"/>
                    <a:pt x="265" y="0"/>
                  </a:cubicBezTo>
                  <a:cubicBezTo>
                    <a:pt x="296" y="1"/>
                    <a:pt x="326" y="0"/>
                    <a:pt x="357" y="2"/>
                  </a:cubicBezTo>
                  <a:cubicBezTo>
                    <a:pt x="366" y="2"/>
                    <a:pt x="385" y="6"/>
                    <a:pt x="385" y="6"/>
                  </a:cubicBezTo>
                  <a:cubicBezTo>
                    <a:pt x="417" y="17"/>
                    <a:pt x="463" y="14"/>
                    <a:pt x="489" y="40"/>
                  </a:cubicBezTo>
                  <a:cubicBezTo>
                    <a:pt x="528" y="60"/>
                    <a:pt x="592" y="105"/>
                    <a:pt x="619" y="128"/>
                  </a:cubicBezTo>
                  <a:cubicBezTo>
                    <a:pt x="635" y="134"/>
                    <a:pt x="643" y="164"/>
                    <a:pt x="653" y="178"/>
                  </a:cubicBezTo>
                  <a:cubicBezTo>
                    <a:pt x="667" y="234"/>
                    <a:pt x="687" y="265"/>
                    <a:pt x="693" y="322"/>
                  </a:cubicBezTo>
                  <a:cubicBezTo>
                    <a:pt x="699" y="365"/>
                    <a:pt x="692" y="398"/>
                    <a:pt x="687" y="434"/>
                  </a:cubicBezTo>
                  <a:cubicBezTo>
                    <a:pt x="686" y="469"/>
                    <a:pt x="691" y="510"/>
                    <a:pt x="665" y="538"/>
                  </a:cubicBezTo>
                  <a:cubicBezTo>
                    <a:pt x="657" y="547"/>
                    <a:pt x="644" y="553"/>
                    <a:pt x="639" y="564"/>
                  </a:cubicBezTo>
                  <a:cubicBezTo>
                    <a:pt x="636" y="569"/>
                    <a:pt x="636" y="576"/>
                    <a:pt x="631" y="580"/>
                  </a:cubicBezTo>
                  <a:cubicBezTo>
                    <a:pt x="624" y="585"/>
                    <a:pt x="607" y="588"/>
                    <a:pt x="607" y="588"/>
                  </a:cubicBezTo>
                  <a:cubicBezTo>
                    <a:pt x="581" y="602"/>
                    <a:pt x="499" y="649"/>
                    <a:pt x="473" y="664"/>
                  </a:cubicBezTo>
                  <a:cubicBezTo>
                    <a:pt x="465" y="666"/>
                    <a:pt x="449" y="678"/>
                    <a:pt x="449" y="678"/>
                  </a:cubicBezTo>
                  <a:cubicBezTo>
                    <a:pt x="438" y="685"/>
                    <a:pt x="417" y="679"/>
                    <a:pt x="405" y="684"/>
                  </a:cubicBezTo>
                  <a:cubicBezTo>
                    <a:pt x="396" y="687"/>
                    <a:pt x="385" y="688"/>
                    <a:pt x="375" y="690"/>
                  </a:cubicBezTo>
                  <a:cubicBezTo>
                    <a:pt x="328" y="689"/>
                    <a:pt x="307" y="687"/>
                    <a:pt x="267" y="684"/>
                  </a:cubicBezTo>
                  <a:cubicBezTo>
                    <a:pt x="249" y="690"/>
                    <a:pt x="264" y="683"/>
                    <a:pt x="259" y="722"/>
                  </a:cubicBezTo>
                  <a:cubicBezTo>
                    <a:pt x="258" y="733"/>
                    <a:pt x="250" y="750"/>
                    <a:pt x="241" y="756"/>
                  </a:cubicBezTo>
                  <a:cubicBezTo>
                    <a:pt x="218" y="752"/>
                    <a:pt x="207" y="735"/>
                    <a:pt x="185" y="728"/>
                  </a:cubicBezTo>
                  <a:cubicBezTo>
                    <a:pt x="176" y="725"/>
                    <a:pt x="171" y="724"/>
                    <a:pt x="163" y="720"/>
                  </a:cubicBezTo>
                  <a:cubicBezTo>
                    <a:pt x="159" y="718"/>
                    <a:pt x="151" y="716"/>
                    <a:pt x="151" y="716"/>
                  </a:cubicBezTo>
                  <a:cubicBezTo>
                    <a:pt x="157" y="695"/>
                    <a:pt x="180" y="689"/>
                    <a:pt x="195" y="674"/>
                  </a:cubicBezTo>
                  <a:cubicBezTo>
                    <a:pt x="198" y="665"/>
                    <a:pt x="205" y="652"/>
                    <a:pt x="211" y="644"/>
                  </a:cubicBezTo>
                  <a:cubicBezTo>
                    <a:pt x="210" y="638"/>
                    <a:pt x="212" y="631"/>
                    <a:pt x="209" y="626"/>
                  </a:cubicBezTo>
                  <a:cubicBezTo>
                    <a:pt x="207" y="621"/>
                    <a:pt x="199" y="623"/>
                    <a:pt x="195" y="620"/>
                  </a:cubicBezTo>
                  <a:cubicBezTo>
                    <a:pt x="185" y="612"/>
                    <a:pt x="173" y="606"/>
                    <a:pt x="165" y="596"/>
                  </a:cubicBezTo>
                  <a:cubicBezTo>
                    <a:pt x="146" y="573"/>
                    <a:pt x="123" y="552"/>
                    <a:pt x="99" y="534"/>
                  </a:cubicBezTo>
                  <a:cubicBezTo>
                    <a:pt x="87" y="525"/>
                    <a:pt x="72" y="517"/>
                    <a:pt x="61" y="506"/>
                  </a:cubicBezTo>
                  <a:cubicBezTo>
                    <a:pt x="49" y="494"/>
                    <a:pt x="37" y="480"/>
                    <a:pt x="23" y="470"/>
                  </a:cubicBezTo>
                  <a:cubicBezTo>
                    <a:pt x="13" y="456"/>
                    <a:pt x="10" y="451"/>
                    <a:pt x="7" y="434"/>
                  </a:cubicBezTo>
                  <a:cubicBezTo>
                    <a:pt x="6" y="421"/>
                    <a:pt x="7" y="408"/>
                    <a:pt x="5" y="396"/>
                  </a:cubicBezTo>
                  <a:cubicBezTo>
                    <a:pt x="5" y="394"/>
                    <a:pt x="0" y="391"/>
                    <a:pt x="1" y="392"/>
                  </a:cubicBezTo>
                  <a:close/>
                </a:path>
              </a:pathLst>
            </a:custGeom>
            <a:solidFill>
              <a:schemeClr val="accent1">
                <a:alpha val="50195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232" name="Freeform 32"/>
            <p:cNvSpPr>
              <a:spLocks/>
            </p:cNvSpPr>
            <p:nvPr/>
          </p:nvSpPr>
          <p:spPr bwMode="ltGray">
            <a:xfrm rot="828663">
              <a:off x="242" y="3404"/>
              <a:ext cx="132" cy="167"/>
            </a:xfrm>
            <a:custGeom>
              <a:avLst/>
              <a:gdLst>
                <a:gd name="T0" fmla="*/ 0 w 109"/>
                <a:gd name="T1" fmla="*/ 0 h 156"/>
                <a:gd name="T2" fmla="*/ 58 w 109"/>
                <a:gd name="T3" fmla="*/ 1 h 156"/>
                <a:gd name="T4" fmla="*/ 222 w 109"/>
                <a:gd name="T5" fmla="*/ 5 h 156"/>
                <a:gd name="T6" fmla="*/ 443 w 109"/>
                <a:gd name="T7" fmla="*/ 28 h 156"/>
                <a:gd name="T8" fmla="*/ 701 w 109"/>
                <a:gd name="T9" fmla="*/ 59 h 156"/>
                <a:gd name="T10" fmla="*/ 937 w 109"/>
                <a:gd name="T11" fmla="*/ 107 h 156"/>
                <a:gd name="T12" fmla="*/ 1153 w 109"/>
                <a:gd name="T13" fmla="*/ 173 h 156"/>
                <a:gd name="T14" fmla="*/ 1287 w 109"/>
                <a:gd name="T15" fmla="*/ 261 h 156"/>
                <a:gd name="T16" fmla="*/ 1319 w 109"/>
                <a:gd name="T17" fmla="*/ 383 h 156"/>
                <a:gd name="T18" fmla="*/ 1256 w 109"/>
                <a:gd name="T19" fmla="*/ 383 h 156"/>
                <a:gd name="T20" fmla="*/ 1194 w 109"/>
                <a:gd name="T21" fmla="*/ 383 h 156"/>
                <a:gd name="T22" fmla="*/ 1121 w 109"/>
                <a:gd name="T23" fmla="*/ 383 h 156"/>
                <a:gd name="T24" fmla="*/ 1037 w 109"/>
                <a:gd name="T25" fmla="*/ 371 h 156"/>
                <a:gd name="T26" fmla="*/ 977 w 109"/>
                <a:gd name="T27" fmla="*/ 370 h 156"/>
                <a:gd name="T28" fmla="*/ 899 w 109"/>
                <a:gd name="T29" fmla="*/ 364 h 156"/>
                <a:gd name="T30" fmla="*/ 793 w 109"/>
                <a:gd name="T31" fmla="*/ 351 h 156"/>
                <a:gd name="T32" fmla="*/ 701 w 109"/>
                <a:gd name="T33" fmla="*/ 338 h 156"/>
                <a:gd name="T34" fmla="*/ 639 w 109"/>
                <a:gd name="T35" fmla="*/ 306 h 156"/>
                <a:gd name="T36" fmla="*/ 639 w 109"/>
                <a:gd name="T37" fmla="*/ 272 h 156"/>
                <a:gd name="T38" fmla="*/ 672 w 109"/>
                <a:gd name="T39" fmla="*/ 233 h 156"/>
                <a:gd name="T40" fmla="*/ 705 w 109"/>
                <a:gd name="T41" fmla="*/ 193 h 156"/>
                <a:gd name="T42" fmla="*/ 672 w 109"/>
                <a:gd name="T43" fmla="*/ 151 h 156"/>
                <a:gd name="T44" fmla="*/ 579 w 109"/>
                <a:gd name="T45" fmla="*/ 104 h 156"/>
                <a:gd name="T46" fmla="*/ 378 w 109"/>
                <a:gd name="T47" fmla="*/ 56 h 156"/>
                <a:gd name="T48" fmla="*/ 0 w 109"/>
                <a:gd name="T49" fmla="*/ 0 h 15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233" name="Freeform 33"/>
            <p:cNvSpPr>
              <a:spLocks/>
            </p:cNvSpPr>
            <p:nvPr/>
          </p:nvSpPr>
          <p:spPr bwMode="ltGray">
            <a:xfrm rot="828663">
              <a:off x="266" y="3592"/>
              <a:ext cx="66" cy="43"/>
            </a:xfrm>
            <a:custGeom>
              <a:avLst/>
              <a:gdLst>
                <a:gd name="T0" fmla="*/ 0 w 54"/>
                <a:gd name="T1" fmla="*/ 0 h 40"/>
                <a:gd name="T2" fmla="*/ 1 w 54"/>
                <a:gd name="T3" fmla="*/ 1 h 40"/>
                <a:gd name="T4" fmla="*/ 79 w 54"/>
                <a:gd name="T5" fmla="*/ 3 h 40"/>
                <a:gd name="T6" fmla="*/ 177 w 54"/>
                <a:gd name="T7" fmla="*/ 22 h 40"/>
                <a:gd name="T8" fmla="*/ 295 w 54"/>
                <a:gd name="T9" fmla="*/ 30 h 40"/>
                <a:gd name="T10" fmla="*/ 395 w 54"/>
                <a:gd name="T11" fmla="*/ 37 h 40"/>
                <a:gd name="T12" fmla="*/ 500 w 54"/>
                <a:gd name="T13" fmla="*/ 43 h 40"/>
                <a:gd name="T14" fmla="*/ 611 w 54"/>
                <a:gd name="T15" fmla="*/ 46 h 40"/>
                <a:gd name="T16" fmla="*/ 737 w 54"/>
                <a:gd name="T17" fmla="*/ 40 h 40"/>
                <a:gd name="T18" fmla="*/ 721 w 54"/>
                <a:gd name="T19" fmla="*/ 63 h 40"/>
                <a:gd name="T20" fmla="*/ 680 w 54"/>
                <a:gd name="T21" fmla="*/ 84 h 40"/>
                <a:gd name="T22" fmla="*/ 603 w 54"/>
                <a:gd name="T23" fmla="*/ 97 h 40"/>
                <a:gd name="T24" fmla="*/ 495 w 54"/>
                <a:gd name="T25" fmla="*/ 102 h 40"/>
                <a:gd name="T26" fmla="*/ 379 w 54"/>
                <a:gd name="T27" fmla="*/ 101 h 40"/>
                <a:gd name="T28" fmla="*/ 254 w 54"/>
                <a:gd name="T29" fmla="*/ 82 h 40"/>
                <a:gd name="T30" fmla="*/ 133 w 54"/>
                <a:gd name="T31" fmla="*/ 53 h 40"/>
                <a:gd name="T32" fmla="*/ 0 w 54"/>
                <a:gd name="T33" fmla="*/ 0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234" name="Freeform 34"/>
            <p:cNvSpPr>
              <a:spLocks/>
            </p:cNvSpPr>
            <p:nvPr/>
          </p:nvSpPr>
          <p:spPr bwMode="ltGray">
            <a:xfrm>
              <a:off x="11" y="4110"/>
              <a:ext cx="118" cy="209"/>
            </a:xfrm>
            <a:custGeom>
              <a:avLst/>
              <a:gdLst>
                <a:gd name="T0" fmla="*/ 0 w 118"/>
                <a:gd name="T1" fmla="*/ 0 h 209"/>
                <a:gd name="T2" fmla="*/ 6 w 118"/>
                <a:gd name="T3" fmla="*/ 8 h 209"/>
                <a:gd name="T4" fmla="*/ 15 w 118"/>
                <a:gd name="T5" fmla="*/ 19 h 209"/>
                <a:gd name="T6" fmla="*/ 26 w 118"/>
                <a:gd name="T7" fmla="*/ 33 h 209"/>
                <a:gd name="T8" fmla="*/ 38 w 118"/>
                <a:gd name="T9" fmla="*/ 51 h 209"/>
                <a:gd name="T10" fmla="*/ 54 w 118"/>
                <a:gd name="T11" fmla="*/ 72 h 209"/>
                <a:gd name="T12" fmla="*/ 67 w 118"/>
                <a:gd name="T13" fmla="*/ 94 h 209"/>
                <a:gd name="T14" fmla="*/ 79 w 118"/>
                <a:gd name="T15" fmla="*/ 119 h 209"/>
                <a:gd name="T16" fmla="*/ 87 w 118"/>
                <a:gd name="T17" fmla="*/ 146 h 209"/>
                <a:gd name="T18" fmla="*/ 94 w 118"/>
                <a:gd name="T19" fmla="*/ 175 h 209"/>
                <a:gd name="T20" fmla="*/ 91 w 118"/>
                <a:gd name="T21" fmla="*/ 209 h 209"/>
                <a:gd name="T22" fmla="*/ 118 w 118"/>
                <a:gd name="T23" fmla="*/ 209 h 209"/>
                <a:gd name="T24" fmla="*/ 117 w 118"/>
                <a:gd name="T25" fmla="*/ 177 h 209"/>
                <a:gd name="T26" fmla="*/ 104 w 118"/>
                <a:gd name="T27" fmla="*/ 119 h 209"/>
                <a:gd name="T28" fmla="*/ 82 w 118"/>
                <a:gd name="T29" fmla="*/ 69 h 209"/>
                <a:gd name="T30" fmla="*/ 47 w 118"/>
                <a:gd name="T31" fmla="*/ 27 h 209"/>
                <a:gd name="T32" fmla="*/ 0 w 118"/>
                <a:gd name="T33" fmla="*/ 0 h 20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18" h="209">
                  <a:moveTo>
                    <a:pt x="0" y="0"/>
                  </a:moveTo>
                  <a:lnTo>
                    <a:pt x="6" y="8"/>
                  </a:lnTo>
                  <a:lnTo>
                    <a:pt x="15" y="19"/>
                  </a:lnTo>
                  <a:lnTo>
                    <a:pt x="26" y="33"/>
                  </a:lnTo>
                  <a:lnTo>
                    <a:pt x="38" y="51"/>
                  </a:lnTo>
                  <a:lnTo>
                    <a:pt x="54" y="72"/>
                  </a:lnTo>
                  <a:lnTo>
                    <a:pt x="67" y="94"/>
                  </a:lnTo>
                  <a:lnTo>
                    <a:pt x="79" y="119"/>
                  </a:lnTo>
                  <a:lnTo>
                    <a:pt x="87" y="146"/>
                  </a:lnTo>
                  <a:lnTo>
                    <a:pt x="94" y="175"/>
                  </a:lnTo>
                  <a:lnTo>
                    <a:pt x="91" y="209"/>
                  </a:lnTo>
                  <a:lnTo>
                    <a:pt x="118" y="209"/>
                  </a:lnTo>
                  <a:lnTo>
                    <a:pt x="117" y="177"/>
                  </a:lnTo>
                  <a:lnTo>
                    <a:pt x="104" y="119"/>
                  </a:lnTo>
                  <a:lnTo>
                    <a:pt x="82" y="69"/>
                  </a:lnTo>
                  <a:lnTo>
                    <a:pt x="47" y="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235" name="Freeform 35"/>
            <p:cNvSpPr>
              <a:spLocks/>
            </p:cNvSpPr>
            <p:nvPr/>
          </p:nvSpPr>
          <p:spPr bwMode="ltGray">
            <a:xfrm>
              <a:off x="0" y="3968"/>
              <a:ext cx="130" cy="128"/>
            </a:xfrm>
            <a:custGeom>
              <a:avLst/>
              <a:gdLst>
                <a:gd name="T0" fmla="*/ 103 w 130"/>
                <a:gd name="T1" fmla="*/ 0 h 128"/>
                <a:gd name="T2" fmla="*/ 130 w 130"/>
                <a:gd name="T3" fmla="*/ 128 h 128"/>
                <a:gd name="T4" fmla="*/ 125 w 130"/>
                <a:gd name="T5" fmla="*/ 126 h 128"/>
                <a:gd name="T6" fmla="*/ 111 w 130"/>
                <a:gd name="T7" fmla="*/ 121 h 128"/>
                <a:gd name="T8" fmla="*/ 92 w 130"/>
                <a:gd name="T9" fmla="*/ 111 h 128"/>
                <a:gd name="T10" fmla="*/ 68 w 130"/>
                <a:gd name="T11" fmla="*/ 103 h 128"/>
                <a:gd name="T12" fmla="*/ 41 w 130"/>
                <a:gd name="T13" fmla="*/ 94 h 128"/>
                <a:gd name="T14" fmla="*/ 19 w 130"/>
                <a:gd name="T15" fmla="*/ 90 h 128"/>
                <a:gd name="T16" fmla="*/ 0 w 130"/>
                <a:gd name="T17" fmla="*/ 93 h 128"/>
                <a:gd name="T18" fmla="*/ 0 w 130"/>
                <a:gd name="T19" fmla="*/ 72 h 128"/>
                <a:gd name="T20" fmla="*/ 12 w 130"/>
                <a:gd name="T21" fmla="*/ 70 h 128"/>
                <a:gd name="T22" fmla="*/ 24 w 130"/>
                <a:gd name="T23" fmla="*/ 66 h 128"/>
                <a:gd name="T24" fmla="*/ 38 w 130"/>
                <a:gd name="T25" fmla="*/ 66 h 128"/>
                <a:gd name="T26" fmla="*/ 51 w 130"/>
                <a:gd name="T27" fmla="*/ 67 h 128"/>
                <a:gd name="T28" fmla="*/ 65 w 130"/>
                <a:gd name="T29" fmla="*/ 70 h 128"/>
                <a:gd name="T30" fmla="*/ 78 w 130"/>
                <a:gd name="T31" fmla="*/ 78 h 128"/>
                <a:gd name="T32" fmla="*/ 81 w 130"/>
                <a:gd name="T33" fmla="*/ 74 h 128"/>
                <a:gd name="T34" fmla="*/ 81 w 130"/>
                <a:gd name="T35" fmla="*/ 58 h 128"/>
                <a:gd name="T36" fmla="*/ 82 w 130"/>
                <a:gd name="T37" fmla="*/ 37 h 128"/>
                <a:gd name="T38" fmla="*/ 82 w 130"/>
                <a:gd name="T39" fmla="*/ 29 h 128"/>
                <a:gd name="T40" fmla="*/ 80 w 130"/>
                <a:gd name="T41" fmla="*/ 29 h 128"/>
                <a:gd name="T42" fmla="*/ 77 w 130"/>
                <a:gd name="T43" fmla="*/ 27 h 128"/>
                <a:gd name="T44" fmla="*/ 76 w 130"/>
                <a:gd name="T45" fmla="*/ 22 h 128"/>
                <a:gd name="T46" fmla="*/ 75 w 130"/>
                <a:gd name="T47" fmla="*/ 19 h 128"/>
                <a:gd name="T48" fmla="*/ 76 w 130"/>
                <a:gd name="T49" fmla="*/ 15 h 128"/>
                <a:gd name="T50" fmla="*/ 79 w 130"/>
                <a:gd name="T51" fmla="*/ 10 h 128"/>
                <a:gd name="T52" fmla="*/ 89 w 130"/>
                <a:gd name="T53" fmla="*/ 6 h 128"/>
                <a:gd name="T54" fmla="*/ 103 w 130"/>
                <a:gd name="T55" fmla="*/ 0 h 12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130" h="128">
                  <a:moveTo>
                    <a:pt x="103" y="0"/>
                  </a:moveTo>
                  <a:lnTo>
                    <a:pt x="130" y="128"/>
                  </a:lnTo>
                  <a:lnTo>
                    <a:pt x="125" y="126"/>
                  </a:lnTo>
                  <a:lnTo>
                    <a:pt x="111" y="121"/>
                  </a:lnTo>
                  <a:lnTo>
                    <a:pt x="92" y="111"/>
                  </a:lnTo>
                  <a:lnTo>
                    <a:pt x="68" y="103"/>
                  </a:lnTo>
                  <a:lnTo>
                    <a:pt x="41" y="94"/>
                  </a:lnTo>
                  <a:lnTo>
                    <a:pt x="19" y="90"/>
                  </a:lnTo>
                  <a:lnTo>
                    <a:pt x="0" y="93"/>
                  </a:lnTo>
                  <a:lnTo>
                    <a:pt x="0" y="72"/>
                  </a:lnTo>
                  <a:lnTo>
                    <a:pt x="12" y="70"/>
                  </a:lnTo>
                  <a:lnTo>
                    <a:pt x="24" y="66"/>
                  </a:lnTo>
                  <a:lnTo>
                    <a:pt x="38" y="66"/>
                  </a:lnTo>
                  <a:lnTo>
                    <a:pt x="51" y="67"/>
                  </a:lnTo>
                  <a:lnTo>
                    <a:pt x="65" y="70"/>
                  </a:lnTo>
                  <a:lnTo>
                    <a:pt x="78" y="78"/>
                  </a:lnTo>
                  <a:lnTo>
                    <a:pt x="81" y="74"/>
                  </a:lnTo>
                  <a:lnTo>
                    <a:pt x="81" y="58"/>
                  </a:lnTo>
                  <a:lnTo>
                    <a:pt x="82" y="37"/>
                  </a:lnTo>
                  <a:lnTo>
                    <a:pt x="82" y="29"/>
                  </a:lnTo>
                  <a:lnTo>
                    <a:pt x="80" y="29"/>
                  </a:lnTo>
                  <a:lnTo>
                    <a:pt x="77" y="27"/>
                  </a:lnTo>
                  <a:lnTo>
                    <a:pt x="76" y="22"/>
                  </a:lnTo>
                  <a:lnTo>
                    <a:pt x="75" y="19"/>
                  </a:lnTo>
                  <a:lnTo>
                    <a:pt x="76" y="15"/>
                  </a:lnTo>
                  <a:lnTo>
                    <a:pt x="79" y="10"/>
                  </a:lnTo>
                  <a:lnTo>
                    <a:pt x="89" y="6"/>
                  </a:lnTo>
                  <a:lnTo>
                    <a:pt x="103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236" name="Freeform 36"/>
            <p:cNvSpPr>
              <a:spLocks/>
            </p:cNvSpPr>
            <p:nvPr/>
          </p:nvSpPr>
          <p:spPr bwMode="ltGray">
            <a:xfrm>
              <a:off x="0" y="3949"/>
              <a:ext cx="47" cy="86"/>
            </a:xfrm>
            <a:custGeom>
              <a:avLst/>
              <a:gdLst>
                <a:gd name="T0" fmla="*/ 37 w 47"/>
                <a:gd name="T1" fmla="*/ 0 h 86"/>
                <a:gd name="T2" fmla="*/ 15 w 47"/>
                <a:gd name="T3" fmla="*/ 37 h 86"/>
                <a:gd name="T4" fmla="*/ 0 w 47"/>
                <a:gd name="T5" fmla="*/ 59 h 86"/>
                <a:gd name="T6" fmla="*/ 0 w 47"/>
                <a:gd name="T7" fmla="*/ 86 h 86"/>
                <a:gd name="T8" fmla="*/ 8 w 47"/>
                <a:gd name="T9" fmla="*/ 82 h 86"/>
                <a:gd name="T10" fmla="*/ 20 w 47"/>
                <a:gd name="T11" fmla="*/ 73 h 86"/>
                <a:gd name="T12" fmla="*/ 33 w 47"/>
                <a:gd name="T13" fmla="*/ 63 h 86"/>
                <a:gd name="T14" fmla="*/ 42 w 47"/>
                <a:gd name="T15" fmla="*/ 51 h 86"/>
                <a:gd name="T16" fmla="*/ 47 w 47"/>
                <a:gd name="T17" fmla="*/ 36 h 86"/>
                <a:gd name="T18" fmla="*/ 46 w 47"/>
                <a:gd name="T19" fmla="*/ 19 h 86"/>
                <a:gd name="T20" fmla="*/ 37 w 47"/>
                <a:gd name="T21" fmla="*/ 0 h 8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47" h="86">
                  <a:moveTo>
                    <a:pt x="37" y="0"/>
                  </a:moveTo>
                  <a:lnTo>
                    <a:pt x="15" y="37"/>
                  </a:lnTo>
                  <a:lnTo>
                    <a:pt x="0" y="59"/>
                  </a:lnTo>
                  <a:lnTo>
                    <a:pt x="0" y="86"/>
                  </a:lnTo>
                  <a:lnTo>
                    <a:pt x="8" y="82"/>
                  </a:lnTo>
                  <a:lnTo>
                    <a:pt x="20" y="73"/>
                  </a:lnTo>
                  <a:lnTo>
                    <a:pt x="33" y="63"/>
                  </a:lnTo>
                  <a:lnTo>
                    <a:pt x="42" y="51"/>
                  </a:lnTo>
                  <a:lnTo>
                    <a:pt x="47" y="36"/>
                  </a:lnTo>
                  <a:lnTo>
                    <a:pt x="46" y="19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237" name="Freeform 37"/>
            <p:cNvSpPr>
              <a:spLocks/>
            </p:cNvSpPr>
            <p:nvPr/>
          </p:nvSpPr>
          <p:spPr bwMode="ltGray">
            <a:xfrm>
              <a:off x="0" y="3239"/>
              <a:ext cx="497" cy="740"/>
            </a:xfrm>
            <a:custGeom>
              <a:avLst/>
              <a:gdLst>
                <a:gd name="T0" fmla="*/ 0 w 497"/>
                <a:gd name="T1" fmla="*/ 13 h 740"/>
                <a:gd name="T2" fmla="*/ 41 w 497"/>
                <a:gd name="T3" fmla="*/ 4 h 740"/>
                <a:gd name="T4" fmla="*/ 101 w 497"/>
                <a:gd name="T5" fmla="*/ 0 h 740"/>
                <a:gd name="T6" fmla="*/ 170 w 497"/>
                <a:gd name="T7" fmla="*/ 4 h 740"/>
                <a:gd name="T8" fmla="*/ 248 w 497"/>
                <a:gd name="T9" fmla="*/ 21 h 740"/>
                <a:gd name="T10" fmla="*/ 323 w 497"/>
                <a:gd name="T11" fmla="*/ 50 h 740"/>
                <a:gd name="T12" fmla="*/ 382 w 497"/>
                <a:gd name="T13" fmla="*/ 90 h 740"/>
                <a:gd name="T14" fmla="*/ 428 w 497"/>
                <a:gd name="T15" fmla="*/ 141 h 740"/>
                <a:gd name="T16" fmla="*/ 463 w 497"/>
                <a:gd name="T17" fmla="*/ 199 h 740"/>
                <a:gd name="T18" fmla="*/ 485 w 497"/>
                <a:gd name="T19" fmla="*/ 262 h 740"/>
                <a:gd name="T20" fmla="*/ 496 w 497"/>
                <a:gd name="T21" fmla="*/ 327 h 740"/>
                <a:gd name="T22" fmla="*/ 497 w 497"/>
                <a:gd name="T23" fmla="*/ 396 h 740"/>
                <a:gd name="T24" fmla="*/ 487 w 497"/>
                <a:gd name="T25" fmla="*/ 462 h 740"/>
                <a:gd name="T26" fmla="*/ 470 w 497"/>
                <a:gd name="T27" fmla="*/ 527 h 740"/>
                <a:gd name="T28" fmla="*/ 443 w 497"/>
                <a:gd name="T29" fmla="*/ 586 h 740"/>
                <a:gd name="T30" fmla="*/ 406 w 497"/>
                <a:gd name="T31" fmla="*/ 639 h 740"/>
                <a:gd name="T32" fmla="*/ 364 w 497"/>
                <a:gd name="T33" fmla="*/ 683 h 740"/>
                <a:gd name="T34" fmla="*/ 315 w 497"/>
                <a:gd name="T35" fmla="*/ 715 h 740"/>
                <a:gd name="T36" fmla="*/ 259 w 497"/>
                <a:gd name="T37" fmla="*/ 736 h 740"/>
                <a:gd name="T38" fmla="*/ 198 w 497"/>
                <a:gd name="T39" fmla="*/ 740 h 740"/>
                <a:gd name="T40" fmla="*/ 131 w 497"/>
                <a:gd name="T41" fmla="*/ 727 h 740"/>
                <a:gd name="T42" fmla="*/ 167 w 497"/>
                <a:gd name="T43" fmla="*/ 728 h 740"/>
                <a:gd name="T44" fmla="*/ 204 w 497"/>
                <a:gd name="T45" fmla="*/ 718 h 740"/>
                <a:gd name="T46" fmla="*/ 238 w 497"/>
                <a:gd name="T47" fmla="*/ 700 h 740"/>
                <a:gd name="T48" fmla="*/ 272 w 497"/>
                <a:gd name="T49" fmla="*/ 670 h 740"/>
                <a:gd name="T50" fmla="*/ 304 w 497"/>
                <a:gd name="T51" fmla="*/ 635 h 740"/>
                <a:gd name="T52" fmla="*/ 333 w 497"/>
                <a:gd name="T53" fmla="*/ 594 h 740"/>
                <a:gd name="T54" fmla="*/ 358 w 497"/>
                <a:gd name="T55" fmla="*/ 549 h 740"/>
                <a:gd name="T56" fmla="*/ 381 w 497"/>
                <a:gd name="T57" fmla="*/ 500 h 740"/>
                <a:gd name="T58" fmla="*/ 396 w 497"/>
                <a:gd name="T59" fmla="*/ 449 h 740"/>
                <a:gd name="T60" fmla="*/ 408 w 497"/>
                <a:gd name="T61" fmla="*/ 397 h 740"/>
                <a:gd name="T62" fmla="*/ 414 w 497"/>
                <a:gd name="T63" fmla="*/ 346 h 740"/>
                <a:gd name="T64" fmla="*/ 412 w 497"/>
                <a:gd name="T65" fmla="*/ 296 h 740"/>
                <a:gd name="T66" fmla="*/ 402 w 497"/>
                <a:gd name="T67" fmla="*/ 251 h 740"/>
                <a:gd name="T68" fmla="*/ 384 w 497"/>
                <a:gd name="T69" fmla="*/ 208 h 740"/>
                <a:gd name="T70" fmla="*/ 357 w 497"/>
                <a:gd name="T71" fmla="*/ 172 h 740"/>
                <a:gd name="T72" fmla="*/ 320 w 497"/>
                <a:gd name="T73" fmla="*/ 142 h 740"/>
                <a:gd name="T74" fmla="*/ 260 w 497"/>
                <a:gd name="T75" fmla="*/ 107 h 740"/>
                <a:gd name="T76" fmla="*/ 203 w 497"/>
                <a:gd name="T77" fmla="*/ 82 h 740"/>
                <a:gd name="T78" fmla="*/ 154 w 497"/>
                <a:gd name="T79" fmla="*/ 65 h 740"/>
                <a:gd name="T80" fmla="*/ 108 w 497"/>
                <a:gd name="T81" fmla="*/ 56 h 740"/>
                <a:gd name="T82" fmla="*/ 68 w 497"/>
                <a:gd name="T83" fmla="*/ 55 h 740"/>
                <a:gd name="T84" fmla="*/ 32 w 497"/>
                <a:gd name="T85" fmla="*/ 61 h 740"/>
                <a:gd name="T86" fmla="*/ 0 w 497"/>
                <a:gd name="T87" fmla="*/ 70 h 740"/>
                <a:gd name="T88" fmla="*/ 0 w 497"/>
                <a:gd name="T89" fmla="*/ 13 h 74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497" h="740">
                  <a:moveTo>
                    <a:pt x="0" y="13"/>
                  </a:moveTo>
                  <a:lnTo>
                    <a:pt x="41" y="4"/>
                  </a:lnTo>
                  <a:lnTo>
                    <a:pt x="101" y="0"/>
                  </a:lnTo>
                  <a:lnTo>
                    <a:pt x="170" y="4"/>
                  </a:lnTo>
                  <a:lnTo>
                    <a:pt x="248" y="21"/>
                  </a:lnTo>
                  <a:lnTo>
                    <a:pt x="323" y="50"/>
                  </a:lnTo>
                  <a:lnTo>
                    <a:pt x="382" y="90"/>
                  </a:lnTo>
                  <a:lnTo>
                    <a:pt x="428" y="141"/>
                  </a:lnTo>
                  <a:lnTo>
                    <a:pt x="463" y="199"/>
                  </a:lnTo>
                  <a:lnTo>
                    <a:pt x="485" y="262"/>
                  </a:lnTo>
                  <a:lnTo>
                    <a:pt x="496" y="327"/>
                  </a:lnTo>
                  <a:lnTo>
                    <a:pt x="497" y="396"/>
                  </a:lnTo>
                  <a:lnTo>
                    <a:pt x="487" y="462"/>
                  </a:lnTo>
                  <a:lnTo>
                    <a:pt x="470" y="527"/>
                  </a:lnTo>
                  <a:lnTo>
                    <a:pt x="443" y="586"/>
                  </a:lnTo>
                  <a:lnTo>
                    <a:pt x="406" y="639"/>
                  </a:lnTo>
                  <a:lnTo>
                    <a:pt x="364" y="683"/>
                  </a:lnTo>
                  <a:lnTo>
                    <a:pt x="315" y="715"/>
                  </a:lnTo>
                  <a:lnTo>
                    <a:pt x="259" y="736"/>
                  </a:lnTo>
                  <a:lnTo>
                    <a:pt x="198" y="740"/>
                  </a:lnTo>
                  <a:lnTo>
                    <a:pt x="131" y="727"/>
                  </a:lnTo>
                  <a:lnTo>
                    <a:pt x="167" y="728"/>
                  </a:lnTo>
                  <a:lnTo>
                    <a:pt x="204" y="718"/>
                  </a:lnTo>
                  <a:lnTo>
                    <a:pt x="238" y="700"/>
                  </a:lnTo>
                  <a:lnTo>
                    <a:pt x="272" y="670"/>
                  </a:lnTo>
                  <a:lnTo>
                    <a:pt x="304" y="635"/>
                  </a:lnTo>
                  <a:lnTo>
                    <a:pt x="333" y="594"/>
                  </a:lnTo>
                  <a:lnTo>
                    <a:pt x="358" y="549"/>
                  </a:lnTo>
                  <a:lnTo>
                    <a:pt x="381" y="500"/>
                  </a:lnTo>
                  <a:lnTo>
                    <a:pt x="396" y="449"/>
                  </a:lnTo>
                  <a:lnTo>
                    <a:pt x="408" y="397"/>
                  </a:lnTo>
                  <a:lnTo>
                    <a:pt x="414" y="346"/>
                  </a:lnTo>
                  <a:lnTo>
                    <a:pt x="412" y="296"/>
                  </a:lnTo>
                  <a:lnTo>
                    <a:pt x="402" y="251"/>
                  </a:lnTo>
                  <a:lnTo>
                    <a:pt x="384" y="208"/>
                  </a:lnTo>
                  <a:lnTo>
                    <a:pt x="357" y="172"/>
                  </a:lnTo>
                  <a:lnTo>
                    <a:pt x="320" y="142"/>
                  </a:lnTo>
                  <a:lnTo>
                    <a:pt x="260" y="107"/>
                  </a:lnTo>
                  <a:lnTo>
                    <a:pt x="203" y="82"/>
                  </a:lnTo>
                  <a:lnTo>
                    <a:pt x="154" y="65"/>
                  </a:lnTo>
                  <a:lnTo>
                    <a:pt x="108" y="56"/>
                  </a:lnTo>
                  <a:lnTo>
                    <a:pt x="68" y="55"/>
                  </a:lnTo>
                  <a:lnTo>
                    <a:pt x="32" y="61"/>
                  </a:lnTo>
                  <a:lnTo>
                    <a:pt x="0" y="7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238" name="Freeform 38"/>
            <p:cNvSpPr>
              <a:spLocks/>
            </p:cNvSpPr>
            <p:nvPr/>
          </p:nvSpPr>
          <p:spPr bwMode="ltGray">
            <a:xfrm rot="1584153">
              <a:off x="20" y="410"/>
              <a:ext cx="344" cy="245"/>
            </a:xfrm>
            <a:custGeom>
              <a:avLst/>
              <a:gdLst>
                <a:gd name="T0" fmla="*/ 0 w 257"/>
                <a:gd name="T1" fmla="*/ 0 h 237"/>
                <a:gd name="T2" fmla="*/ 0 w 257"/>
                <a:gd name="T3" fmla="*/ 38 h 237"/>
                <a:gd name="T4" fmla="*/ 120 w 257"/>
                <a:gd name="T5" fmla="*/ 76 h 237"/>
                <a:gd name="T6" fmla="*/ 276 w 257"/>
                <a:gd name="T7" fmla="*/ 117 h 237"/>
                <a:gd name="T8" fmla="*/ 494 w 257"/>
                <a:gd name="T9" fmla="*/ 151 h 237"/>
                <a:gd name="T10" fmla="*/ 799 w 257"/>
                <a:gd name="T11" fmla="*/ 183 h 237"/>
                <a:gd name="T12" fmla="*/ 1185 w 257"/>
                <a:gd name="T13" fmla="*/ 217 h 237"/>
                <a:gd name="T14" fmla="*/ 1679 w 257"/>
                <a:gd name="T15" fmla="*/ 248 h 237"/>
                <a:gd name="T16" fmla="*/ 2247 w 257"/>
                <a:gd name="T17" fmla="*/ 274 h 237"/>
                <a:gd name="T18" fmla="*/ 2978 w 257"/>
                <a:gd name="T19" fmla="*/ 299 h 237"/>
                <a:gd name="T20" fmla="*/ 3804 w 257"/>
                <a:gd name="T21" fmla="*/ 319 h 237"/>
                <a:gd name="T22" fmla="*/ 4685 w 257"/>
                <a:gd name="T23" fmla="*/ 337 h 237"/>
                <a:gd name="T24" fmla="*/ 5776 w 257"/>
                <a:gd name="T25" fmla="*/ 351 h 237"/>
                <a:gd name="T26" fmla="*/ 6966 w 257"/>
                <a:gd name="T27" fmla="*/ 360 h 237"/>
                <a:gd name="T28" fmla="*/ 8326 w 257"/>
                <a:gd name="T29" fmla="*/ 365 h 237"/>
                <a:gd name="T30" fmla="*/ 9732 w 257"/>
                <a:gd name="T31" fmla="*/ 363 h 237"/>
                <a:gd name="T32" fmla="*/ 11377 w 257"/>
                <a:gd name="T33" fmla="*/ 358 h 237"/>
                <a:gd name="T34" fmla="*/ 9935 w 257"/>
                <a:gd name="T35" fmla="*/ 349 h 237"/>
                <a:gd name="T36" fmla="*/ 8620 w 257"/>
                <a:gd name="T37" fmla="*/ 338 h 237"/>
                <a:gd name="T38" fmla="*/ 7528 w 257"/>
                <a:gd name="T39" fmla="*/ 326 h 237"/>
                <a:gd name="T40" fmla="*/ 6552 w 257"/>
                <a:gd name="T41" fmla="*/ 314 h 237"/>
                <a:gd name="T42" fmla="*/ 5662 w 257"/>
                <a:gd name="T43" fmla="*/ 298 h 237"/>
                <a:gd name="T44" fmla="*/ 4961 w 257"/>
                <a:gd name="T45" fmla="*/ 280 h 237"/>
                <a:gd name="T46" fmla="*/ 4314 w 257"/>
                <a:gd name="T47" fmla="*/ 261 h 237"/>
                <a:gd name="T48" fmla="*/ 3706 w 257"/>
                <a:gd name="T49" fmla="*/ 239 h 237"/>
                <a:gd name="T50" fmla="*/ 3160 w 257"/>
                <a:gd name="T51" fmla="*/ 217 h 237"/>
                <a:gd name="T52" fmla="*/ 2715 w 257"/>
                <a:gd name="T53" fmla="*/ 191 h 237"/>
                <a:gd name="T54" fmla="*/ 2333 w 257"/>
                <a:gd name="T55" fmla="*/ 165 h 237"/>
                <a:gd name="T56" fmla="*/ 1915 w 257"/>
                <a:gd name="T57" fmla="*/ 134 h 237"/>
                <a:gd name="T58" fmla="*/ 1460 w 257"/>
                <a:gd name="T59" fmla="*/ 105 h 237"/>
                <a:gd name="T60" fmla="*/ 1025 w 257"/>
                <a:gd name="T61" fmla="*/ 73 h 237"/>
                <a:gd name="T62" fmla="*/ 518 w 257"/>
                <a:gd name="T63" fmla="*/ 37 h 237"/>
                <a:gd name="T64" fmla="*/ 0 w 257"/>
                <a:gd name="T65" fmla="*/ 0 h 2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57" h="237">
                  <a:moveTo>
                    <a:pt x="0" y="0"/>
                  </a:moveTo>
                  <a:lnTo>
                    <a:pt x="0" y="25"/>
                  </a:lnTo>
                  <a:lnTo>
                    <a:pt x="3" y="50"/>
                  </a:lnTo>
                  <a:lnTo>
                    <a:pt x="6" y="75"/>
                  </a:lnTo>
                  <a:lnTo>
                    <a:pt x="11" y="98"/>
                  </a:lnTo>
                  <a:lnTo>
                    <a:pt x="18" y="119"/>
                  </a:lnTo>
                  <a:lnTo>
                    <a:pt x="27" y="141"/>
                  </a:lnTo>
                  <a:lnTo>
                    <a:pt x="38" y="161"/>
                  </a:lnTo>
                  <a:lnTo>
                    <a:pt x="51" y="178"/>
                  </a:lnTo>
                  <a:lnTo>
                    <a:pt x="67" y="194"/>
                  </a:lnTo>
                  <a:lnTo>
                    <a:pt x="86" y="208"/>
                  </a:lnTo>
                  <a:lnTo>
                    <a:pt x="106" y="219"/>
                  </a:lnTo>
                  <a:lnTo>
                    <a:pt x="131" y="228"/>
                  </a:lnTo>
                  <a:lnTo>
                    <a:pt x="158" y="234"/>
                  </a:lnTo>
                  <a:lnTo>
                    <a:pt x="188" y="237"/>
                  </a:lnTo>
                  <a:lnTo>
                    <a:pt x="220" y="236"/>
                  </a:lnTo>
                  <a:lnTo>
                    <a:pt x="257" y="232"/>
                  </a:lnTo>
                  <a:lnTo>
                    <a:pt x="224" y="227"/>
                  </a:lnTo>
                  <a:lnTo>
                    <a:pt x="195" y="220"/>
                  </a:lnTo>
                  <a:lnTo>
                    <a:pt x="170" y="212"/>
                  </a:lnTo>
                  <a:lnTo>
                    <a:pt x="148" y="204"/>
                  </a:lnTo>
                  <a:lnTo>
                    <a:pt x="128" y="193"/>
                  </a:lnTo>
                  <a:lnTo>
                    <a:pt x="112" y="182"/>
                  </a:lnTo>
                  <a:lnTo>
                    <a:pt x="97" y="169"/>
                  </a:lnTo>
                  <a:lnTo>
                    <a:pt x="84" y="155"/>
                  </a:lnTo>
                  <a:lnTo>
                    <a:pt x="72" y="141"/>
                  </a:lnTo>
                  <a:lnTo>
                    <a:pt x="61" y="125"/>
                  </a:lnTo>
                  <a:lnTo>
                    <a:pt x="52" y="107"/>
                  </a:lnTo>
                  <a:lnTo>
                    <a:pt x="43" y="88"/>
                  </a:lnTo>
                  <a:lnTo>
                    <a:pt x="33" y="69"/>
                  </a:lnTo>
                  <a:lnTo>
                    <a:pt x="23" y="47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239" name="Freeform 39"/>
            <p:cNvSpPr>
              <a:spLocks/>
            </p:cNvSpPr>
            <p:nvPr/>
          </p:nvSpPr>
          <p:spPr bwMode="ltGray">
            <a:xfrm rot="1584153">
              <a:off x="242" y="756"/>
              <a:ext cx="167" cy="115"/>
            </a:xfrm>
            <a:custGeom>
              <a:avLst/>
              <a:gdLst>
                <a:gd name="T0" fmla="*/ 3714 w 124"/>
                <a:gd name="T1" fmla="*/ 0 h 110"/>
                <a:gd name="T2" fmla="*/ 5938 w 124"/>
                <a:gd name="T3" fmla="*/ 192 h 110"/>
                <a:gd name="T4" fmla="*/ 5770 w 124"/>
                <a:gd name="T5" fmla="*/ 191 h 110"/>
                <a:gd name="T6" fmla="*/ 5126 w 124"/>
                <a:gd name="T7" fmla="*/ 187 h 110"/>
                <a:gd name="T8" fmla="*/ 4284 w 124"/>
                <a:gd name="T9" fmla="*/ 182 h 110"/>
                <a:gd name="T10" fmla="*/ 3274 w 124"/>
                <a:gd name="T11" fmla="*/ 177 h 110"/>
                <a:gd name="T12" fmla="*/ 2155 w 124"/>
                <a:gd name="T13" fmla="*/ 174 h 110"/>
                <a:gd name="T14" fmla="*/ 1224 w 124"/>
                <a:gd name="T15" fmla="*/ 175 h 110"/>
                <a:gd name="T16" fmla="*/ 435 w 124"/>
                <a:gd name="T17" fmla="*/ 183 h 110"/>
                <a:gd name="T18" fmla="*/ 0 w 124"/>
                <a:gd name="T19" fmla="*/ 196 h 110"/>
                <a:gd name="T20" fmla="*/ 178 w 124"/>
                <a:gd name="T21" fmla="*/ 175 h 110"/>
                <a:gd name="T22" fmla="*/ 391 w 124"/>
                <a:gd name="T23" fmla="*/ 159 h 110"/>
                <a:gd name="T24" fmla="*/ 789 w 124"/>
                <a:gd name="T25" fmla="*/ 146 h 110"/>
                <a:gd name="T26" fmla="*/ 1224 w 124"/>
                <a:gd name="T27" fmla="*/ 136 h 110"/>
                <a:gd name="T28" fmla="*/ 1735 w 124"/>
                <a:gd name="T29" fmla="*/ 128 h 110"/>
                <a:gd name="T30" fmla="*/ 2240 w 124"/>
                <a:gd name="T31" fmla="*/ 127 h 110"/>
                <a:gd name="T32" fmla="*/ 2809 w 124"/>
                <a:gd name="T33" fmla="*/ 127 h 110"/>
                <a:gd name="T34" fmla="*/ 3453 w 124"/>
                <a:gd name="T35" fmla="*/ 133 h 110"/>
                <a:gd name="T36" fmla="*/ 3499 w 124"/>
                <a:gd name="T37" fmla="*/ 127 h 110"/>
                <a:gd name="T38" fmla="*/ 3359 w 124"/>
                <a:gd name="T39" fmla="*/ 101 h 110"/>
                <a:gd name="T40" fmla="*/ 3205 w 124"/>
                <a:gd name="T41" fmla="*/ 68 h 110"/>
                <a:gd name="T42" fmla="*/ 3147 w 124"/>
                <a:gd name="T43" fmla="*/ 53 h 110"/>
                <a:gd name="T44" fmla="*/ 3017 w 124"/>
                <a:gd name="T45" fmla="*/ 53 h 110"/>
                <a:gd name="T46" fmla="*/ 2902 w 124"/>
                <a:gd name="T47" fmla="*/ 51 h 110"/>
                <a:gd name="T48" fmla="*/ 2809 w 124"/>
                <a:gd name="T49" fmla="*/ 45 h 110"/>
                <a:gd name="T50" fmla="*/ 2758 w 124"/>
                <a:gd name="T51" fmla="*/ 39 h 110"/>
                <a:gd name="T52" fmla="*/ 2758 w 124"/>
                <a:gd name="T53" fmla="*/ 32 h 110"/>
                <a:gd name="T54" fmla="*/ 2809 w 124"/>
                <a:gd name="T55" fmla="*/ 27 h 110"/>
                <a:gd name="T56" fmla="*/ 3181 w 124"/>
                <a:gd name="T57" fmla="*/ 8 h 110"/>
                <a:gd name="T58" fmla="*/ 3714 w 124"/>
                <a:gd name="T59" fmla="*/ 0 h 110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240" name="Freeform 40"/>
            <p:cNvSpPr>
              <a:spLocks/>
            </p:cNvSpPr>
            <p:nvPr/>
          </p:nvSpPr>
          <p:spPr bwMode="ltGray">
            <a:xfrm rot="1584153">
              <a:off x="574" y="286"/>
              <a:ext cx="147" cy="160"/>
            </a:xfrm>
            <a:custGeom>
              <a:avLst/>
              <a:gdLst>
                <a:gd name="T0" fmla="*/ 0 w 109"/>
                <a:gd name="T1" fmla="*/ 0 h 156"/>
                <a:gd name="T2" fmla="*/ 240 w 109"/>
                <a:gd name="T3" fmla="*/ 1 h 156"/>
                <a:gd name="T4" fmla="*/ 856 w 109"/>
                <a:gd name="T5" fmla="*/ 5 h 156"/>
                <a:gd name="T6" fmla="*/ 1790 w 109"/>
                <a:gd name="T7" fmla="*/ 12 h 156"/>
                <a:gd name="T8" fmla="*/ 2829 w 109"/>
                <a:gd name="T9" fmla="*/ 37 h 156"/>
                <a:gd name="T10" fmla="*/ 3815 w 109"/>
                <a:gd name="T11" fmla="*/ 57 h 156"/>
                <a:gd name="T12" fmla="*/ 4680 w 109"/>
                <a:gd name="T13" fmla="*/ 97 h 156"/>
                <a:gd name="T14" fmla="*/ 5208 w 109"/>
                <a:gd name="T15" fmla="*/ 150 h 156"/>
                <a:gd name="T16" fmla="*/ 5312 w 109"/>
                <a:gd name="T17" fmla="*/ 216 h 156"/>
                <a:gd name="T18" fmla="*/ 5145 w 109"/>
                <a:gd name="T19" fmla="*/ 216 h 156"/>
                <a:gd name="T20" fmla="*/ 4862 w 109"/>
                <a:gd name="T21" fmla="*/ 216 h 156"/>
                <a:gd name="T22" fmla="*/ 4533 w 109"/>
                <a:gd name="T23" fmla="*/ 216 h 156"/>
                <a:gd name="T24" fmla="*/ 4235 w 109"/>
                <a:gd name="T25" fmla="*/ 213 h 156"/>
                <a:gd name="T26" fmla="*/ 3939 w 109"/>
                <a:gd name="T27" fmla="*/ 212 h 156"/>
                <a:gd name="T28" fmla="*/ 3609 w 109"/>
                <a:gd name="T29" fmla="*/ 208 h 156"/>
                <a:gd name="T30" fmla="*/ 3214 w 109"/>
                <a:gd name="T31" fmla="*/ 202 h 156"/>
                <a:gd name="T32" fmla="*/ 2829 w 109"/>
                <a:gd name="T33" fmla="*/ 194 h 156"/>
                <a:gd name="T34" fmla="*/ 2573 w 109"/>
                <a:gd name="T35" fmla="*/ 174 h 156"/>
                <a:gd name="T36" fmla="*/ 2573 w 109"/>
                <a:gd name="T37" fmla="*/ 154 h 156"/>
                <a:gd name="T38" fmla="*/ 2750 w 109"/>
                <a:gd name="T39" fmla="*/ 134 h 156"/>
                <a:gd name="T40" fmla="*/ 2913 w 109"/>
                <a:gd name="T41" fmla="*/ 110 h 156"/>
                <a:gd name="T42" fmla="*/ 2750 w 109"/>
                <a:gd name="T43" fmla="*/ 88 h 156"/>
                <a:gd name="T44" fmla="*/ 2359 w 109"/>
                <a:gd name="T45" fmla="*/ 56 h 156"/>
                <a:gd name="T46" fmla="*/ 1535 w 109"/>
                <a:gd name="T47" fmla="*/ 36 h 156"/>
                <a:gd name="T48" fmla="*/ 0 w 109"/>
                <a:gd name="T49" fmla="*/ 0 h 15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241" name="Freeform 41"/>
            <p:cNvSpPr>
              <a:spLocks/>
            </p:cNvSpPr>
            <p:nvPr/>
          </p:nvSpPr>
          <p:spPr bwMode="ltGray">
            <a:xfrm rot="1584153">
              <a:off x="236" y="721"/>
              <a:ext cx="62" cy="97"/>
            </a:xfrm>
            <a:custGeom>
              <a:avLst/>
              <a:gdLst>
                <a:gd name="T0" fmla="*/ 1530 w 46"/>
                <a:gd name="T1" fmla="*/ 0 h 94"/>
                <a:gd name="T2" fmla="*/ 970 w 46"/>
                <a:gd name="T3" fmla="*/ 55 h 94"/>
                <a:gd name="T4" fmla="*/ 720 w 46"/>
                <a:gd name="T5" fmla="*/ 92 h 94"/>
                <a:gd name="T6" fmla="*/ 534 w 46"/>
                <a:gd name="T7" fmla="*/ 120 h 94"/>
                <a:gd name="T8" fmla="*/ 0 w 46"/>
                <a:gd name="T9" fmla="*/ 140 h 94"/>
                <a:gd name="T10" fmla="*/ 586 w 46"/>
                <a:gd name="T11" fmla="*/ 132 h 94"/>
                <a:gd name="T12" fmla="*/ 1135 w 46"/>
                <a:gd name="T13" fmla="*/ 122 h 94"/>
                <a:gd name="T14" fmla="*/ 1537 w 46"/>
                <a:gd name="T15" fmla="*/ 103 h 94"/>
                <a:gd name="T16" fmla="*/ 1934 w 46"/>
                <a:gd name="T17" fmla="*/ 85 h 94"/>
                <a:gd name="T18" fmla="*/ 2202 w 46"/>
                <a:gd name="T19" fmla="*/ 67 h 94"/>
                <a:gd name="T20" fmla="*/ 2229 w 46"/>
                <a:gd name="T21" fmla="*/ 43 h 94"/>
                <a:gd name="T22" fmla="*/ 2062 w 46"/>
                <a:gd name="T23" fmla="*/ 15 h 94"/>
                <a:gd name="T24" fmla="*/ 1530 w 46"/>
                <a:gd name="T25" fmla="*/ 0 h 9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242" name="Freeform 42"/>
            <p:cNvSpPr>
              <a:spLocks/>
            </p:cNvSpPr>
            <p:nvPr/>
          </p:nvSpPr>
          <p:spPr bwMode="ltGray">
            <a:xfrm rot="1584153">
              <a:off x="585" y="466"/>
              <a:ext cx="72" cy="41"/>
            </a:xfrm>
            <a:custGeom>
              <a:avLst/>
              <a:gdLst>
                <a:gd name="T0" fmla="*/ 0 w 54"/>
                <a:gd name="T1" fmla="*/ 0 h 40"/>
                <a:gd name="T2" fmla="*/ 1 w 54"/>
                <a:gd name="T3" fmla="*/ 1 h 40"/>
                <a:gd name="T4" fmla="*/ 268 w 54"/>
                <a:gd name="T5" fmla="*/ 3 h 40"/>
                <a:gd name="T6" fmla="*/ 543 w 54"/>
                <a:gd name="T7" fmla="*/ 8 h 40"/>
                <a:gd name="T8" fmla="*/ 873 w 54"/>
                <a:gd name="T9" fmla="*/ 12 h 40"/>
                <a:gd name="T10" fmla="*/ 1231 w 54"/>
                <a:gd name="T11" fmla="*/ 15 h 40"/>
                <a:gd name="T12" fmla="*/ 1615 w 54"/>
                <a:gd name="T13" fmla="*/ 17 h 40"/>
                <a:gd name="T14" fmla="*/ 1919 w 54"/>
                <a:gd name="T15" fmla="*/ 18 h 40"/>
                <a:gd name="T16" fmla="*/ 2276 w 54"/>
                <a:gd name="T17" fmla="*/ 16 h 40"/>
                <a:gd name="T18" fmla="*/ 2247 w 54"/>
                <a:gd name="T19" fmla="*/ 38 h 40"/>
                <a:gd name="T20" fmla="*/ 2121 w 54"/>
                <a:gd name="T21" fmla="*/ 46 h 40"/>
                <a:gd name="T22" fmla="*/ 1868 w 54"/>
                <a:gd name="T23" fmla="*/ 51 h 40"/>
                <a:gd name="T24" fmla="*/ 1552 w 54"/>
                <a:gd name="T25" fmla="*/ 53 h 40"/>
                <a:gd name="T26" fmla="*/ 1164 w 54"/>
                <a:gd name="T27" fmla="*/ 52 h 40"/>
                <a:gd name="T28" fmla="*/ 788 w 54"/>
                <a:gd name="T29" fmla="*/ 45 h 40"/>
                <a:gd name="T30" fmla="*/ 407 w 54"/>
                <a:gd name="T31" fmla="*/ 33 h 40"/>
                <a:gd name="T32" fmla="*/ 0 w 54"/>
                <a:gd name="T33" fmla="*/ 0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243" name="Freeform 43"/>
            <p:cNvSpPr>
              <a:spLocks/>
            </p:cNvSpPr>
            <p:nvPr/>
          </p:nvSpPr>
          <p:spPr bwMode="ltGray">
            <a:xfrm>
              <a:off x="0" y="886"/>
              <a:ext cx="360" cy="650"/>
            </a:xfrm>
            <a:custGeom>
              <a:avLst/>
              <a:gdLst>
                <a:gd name="T0" fmla="*/ 264 w 360"/>
                <a:gd name="T1" fmla="*/ 0 h 650"/>
                <a:gd name="T2" fmla="*/ 269 w 360"/>
                <a:gd name="T3" fmla="*/ 9 h 650"/>
                <a:gd name="T4" fmla="*/ 277 w 360"/>
                <a:gd name="T5" fmla="*/ 22 h 650"/>
                <a:gd name="T6" fmla="*/ 286 w 360"/>
                <a:gd name="T7" fmla="*/ 39 h 650"/>
                <a:gd name="T8" fmla="*/ 297 w 360"/>
                <a:gd name="T9" fmla="*/ 58 h 650"/>
                <a:gd name="T10" fmla="*/ 309 w 360"/>
                <a:gd name="T11" fmla="*/ 83 h 650"/>
                <a:gd name="T12" fmla="*/ 319 w 360"/>
                <a:gd name="T13" fmla="*/ 108 h 650"/>
                <a:gd name="T14" fmla="*/ 329 w 360"/>
                <a:gd name="T15" fmla="*/ 136 h 650"/>
                <a:gd name="T16" fmla="*/ 333 w 360"/>
                <a:gd name="T17" fmla="*/ 163 h 650"/>
                <a:gd name="T18" fmla="*/ 336 w 360"/>
                <a:gd name="T19" fmla="*/ 193 h 650"/>
                <a:gd name="T20" fmla="*/ 332 w 360"/>
                <a:gd name="T21" fmla="*/ 223 h 650"/>
                <a:gd name="T22" fmla="*/ 323 w 360"/>
                <a:gd name="T23" fmla="*/ 255 h 650"/>
                <a:gd name="T24" fmla="*/ 310 w 360"/>
                <a:gd name="T25" fmla="*/ 285 h 650"/>
                <a:gd name="T26" fmla="*/ 287 w 360"/>
                <a:gd name="T27" fmla="*/ 315 h 650"/>
                <a:gd name="T28" fmla="*/ 257 w 360"/>
                <a:gd name="T29" fmla="*/ 343 h 650"/>
                <a:gd name="T30" fmla="*/ 218 w 360"/>
                <a:gd name="T31" fmla="*/ 370 h 650"/>
                <a:gd name="T32" fmla="*/ 167 w 360"/>
                <a:gd name="T33" fmla="*/ 396 h 650"/>
                <a:gd name="T34" fmla="*/ 111 w 360"/>
                <a:gd name="T35" fmla="*/ 425 h 650"/>
                <a:gd name="T36" fmla="*/ 69 w 360"/>
                <a:gd name="T37" fmla="*/ 457 h 650"/>
                <a:gd name="T38" fmla="*/ 35 w 360"/>
                <a:gd name="T39" fmla="*/ 490 h 650"/>
                <a:gd name="T40" fmla="*/ 12 w 360"/>
                <a:gd name="T41" fmla="*/ 526 h 650"/>
                <a:gd name="T42" fmla="*/ 0 w 360"/>
                <a:gd name="T43" fmla="*/ 553 h 650"/>
                <a:gd name="T44" fmla="*/ 0 w 360"/>
                <a:gd name="T45" fmla="*/ 650 h 650"/>
                <a:gd name="T46" fmla="*/ 6 w 360"/>
                <a:gd name="T47" fmla="*/ 628 h 650"/>
                <a:gd name="T48" fmla="*/ 19 w 360"/>
                <a:gd name="T49" fmla="*/ 594 h 650"/>
                <a:gd name="T50" fmla="*/ 43 w 360"/>
                <a:gd name="T51" fmla="*/ 551 h 650"/>
                <a:gd name="T52" fmla="*/ 76 w 360"/>
                <a:gd name="T53" fmla="*/ 503 h 650"/>
                <a:gd name="T54" fmla="*/ 125 w 360"/>
                <a:gd name="T55" fmla="*/ 454 h 650"/>
                <a:gd name="T56" fmla="*/ 190 w 360"/>
                <a:gd name="T57" fmla="*/ 408 h 650"/>
                <a:gd name="T58" fmla="*/ 275 w 360"/>
                <a:gd name="T59" fmla="*/ 365 h 650"/>
                <a:gd name="T60" fmla="*/ 308 w 360"/>
                <a:gd name="T61" fmla="*/ 342 h 650"/>
                <a:gd name="T62" fmla="*/ 335 w 360"/>
                <a:gd name="T63" fmla="*/ 305 h 650"/>
                <a:gd name="T64" fmla="*/ 352 w 360"/>
                <a:gd name="T65" fmla="*/ 255 h 650"/>
                <a:gd name="T66" fmla="*/ 360 w 360"/>
                <a:gd name="T67" fmla="*/ 201 h 650"/>
                <a:gd name="T68" fmla="*/ 356 w 360"/>
                <a:gd name="T69" fmla="*/ 144 h 650"/>
                <a:gd name="T70" fmla="*/ 341 w 360"/>
                <a:gd name="T71" fmla="*/ 88 h 650"/>
                <a:gd name="T72" fmla="*/ 311 w 360"/>
                <a:gd name="T73" fmla="*/ 39 h 650"/>
                <a:gd name="T74" fmla="*/ 264 w 360"/>
                <a:gd name="T75" fmla="*/ 0 h 65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360" h="650">
                  <a:moveTo>
                    <a:pt x="264" y="0"/>
                  </a:moveTo>
                  <a:lnTo>
                    <a:pt x="269" y="9"/>
                  </a:lnTo>
                  <a:lnTo>
                    <a:pt x="277" y="22"/>
                  </a:lnTo>
                  <a:lnTo>
                    <a:pt x="286" y="39"/>
                  </a:lnTo>
                  <a:lnTo>
                    <a:pt x="297" y="58"/>
                  </a:lnTo>
                  <a:lnTo>
                    <a:pt x="309" y="83"/>
                  </a:lnTo>
                  <a:lnTo>
                    <a:pt x="319" y="108"/>
                  </a:lnTo>
                  <a:lnTo>
                    <a:pt x="329" y="136"/>
                  </a:lnTo>
                  <a:lnTo>
                    <a:pt x="333" y="163"/>
                  </a:lnTo>
                  <a:lnTo>
                    <a:pt x="336" y="193"/>
                  </a:lnTo>
                  <a:lnTo>
                    <a:pt x="332" y="223"/>
                  </a:lnTo>
                  <a:lnTo>
                    <a:pt x="323" y="255"/>
                  </a:lnTo>
                  <a:lnTo>
                    <a:pt x="310" y="285"/>
                  </a:lnTo>
                  <a:lnTo>
                    <a:pt x="287" y="315"/>
                  </a:lnTo>
                  <a:lnTo>
                    <a:pt x="257" y="343"/>
                  </a:lnTo>
                  <a:lnTo>
                    <a:pt x="218" y="370"/>
                  </a:lnTo>
                  <a:lnTo>
                    <a:pt x="167" y="396"/>
                  </a:lnTo>
                  <a:lnTo>
                    <a:pt x="111" y="425"/>
                  </a:lnTo>
                  <a:lnTo>
                    <a:pt x="69" y="457"/>
                  </a:lnTo>
                  <a:lnTo>
                    <a:pt x="35" y="490"/>
                  </a:lnTo>
                  <a:lnTo>
                    <a:pt x="12" y="526"/>
                  </a:lnTo>
                  <a:lnTo>
                    <a:pt x="0" y="553"/>
                  </a:lnTo>
                  <a:lnTo>
                    <a:pt x="0" y="650"/>
                  </a:lnTo>
                  <a:lnTo>
                    <a:pt x="6" y="628"/>
                  </a:lnTo>
                  <a:lnTo>
                    <a:pt x="19" y="594"/>
                  </a:lnTo>
                  <a:lnTo>
                    <a:pt x="43" y="551"/>
                  </a:lnTo>
                  <a:lnTo>
                    <a:pt x="76" y="503"/>
                  </a:lnTo>
                  <a:lnTo>
                    <a:pt x="125" y="454"/>
                  </a:lnTo>
                  <a:lnTo>
                    <a:pt x="190" y="408"/>
                  </a:lnTo>
                  <a:lnTo>
                    <a:pt x="275" y="365"/>
                  </a:lnTo>
                  <a:lnTo>
                    <a:pt x="308" y="342"/>
                  </a:lnTo>
                  <a:lnTo>
                    <a:pt x="335" y="305"/>
                  </a:lnTo>
                  <a:lnTo>
                    <a:pt x="352" y="255"/>
                  </a:lnTo>
                  <a:lnTo>
                    <a:pt x="360" y="201"/>
                  </a:lnTo>
                  <a:lnTo>
                    <a:pt x="356" y="144"/>
                  </a:lnTo>
                  <a:lnTo>
                    <a:pt x="341" y="88"/>
                  </a:lnTo>
                  <a:lnTo>
                    <a:pt x="311" y="39"/>
                  </a:lnTo>
                  <a:lnTo>
                    <a:pt x="26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244" name="Freeform 44"/>
            <p:cNvSpPr>
              <a:spLocks/>
            </p:cNvSpPr>
            <p:nvPr/>
          </p:nvSpPr>
          <p:spPr bwMode="ltGray">
            <a:xfrm rot="1584153">
              <a:off x="56" y="84"/>
              <a:ext cx="804" cy="686"/>
            </a:xfrm>
            <a:custGeom>
              <a:avLst/>
              <a:gdLst>
                <a:gd name="T0" fmla="*/ 796 w 596"/>
                <a:gd name="T1" fmla="*/ 542 h 666"/>
                <a:gd name="T2" fmla="*/ 295 w 596"/>
                <a:gd name="T3" fmla="*/ 502 h 666"/>
                <a:gd name="T4" fmla="*/ 0 w 596"/>
                <a:gd name="T5" fmla="*/ 424 h 666"/>
                <a:gd name="T6" fmla="*/ 178 w 596"/>
                <a:gd name="T7" fmla="*/ 327 h 666"/>
                <a:gd name="T8" fmla="*/ 1240 w 596"/>
                <a:gd name="T9" fmla="*/ 222 h 666"/>
                <a:gd name="T10" fmla="*/ 3370 w 596"/>
                <a:gd name="T11" fmla="*/ 125 h 666"/>
                <a:gd name="T12" fmla="*/ 6965 w 596"/>
                <a:gd name="T13" fmla="*/ 44 h 666"/>
                <a:gd name="T14" fmla="*/ 12087 w 596"/>
                <a:gd name="T15" fmla="*/ 2 h 666"/>
                <a:gd name="T16" fmla="*/ 18638 w 596"/>
                <a:gd name="T17" fmla="*/ 9 h 666"/>
                <a:gd name="T18" fmla="*/ 23711 w 596"/>
                <a:gd name="T19" fmla="*/ 99 h 666"/>
                <a:gd name="T20" fmla="*/ 27140 w 596"/>
                <a:gd name="T21" fmla="*/ 242 h 666"/>
                <a:gd name="T22" fmla="*/ 28940 w 596"/>
                <a:gd name="T23" fmla="*/ 419 h 666"/>
                <a:gd name="T24" fmla="*/ 29163 w 596"/>
                <a:gd name="T25" fmla="*/ 602 h 666"/>
                <a:gd name="T26" fmla="*/ 27751 w 596"/>
                <a:gd name="T27" fmla="*/ 771 h 666"/>
                <a:gd name="T28" fmla="*/ 24832 w 596"/>
                <a:gd name="T29" fmla="*/ 903 h 666"/>
                <a:gd name="T30" fmla="*/ 20429 w 596"/>
                <a:gd name="T31" fmla="*/ 975 h 666"/>
                <a:gd name="T32" fmla="*/ 19063 w 596"/>
                <a:gd name="T33" fmla="*/ 968 h 666"/>
                <a:gd name="T34" fmla="*/ 21618 w 596"/>
                <a:gd name="T35" fmla="*/ 908 h 666"/>
                <a:gd name="T36" fmla="*/ 23606 w 596"/>
                <a:gd name="T37" fmla="*/ 798 h 666"/>
                <a:gd name="T38" fmla="*/ 24973 w 596"/>
                <a:gd name="T39" fmla="*/ 666 h 666"/>
                <a:gd name="T40" fmla="*/ 25458 w 596"/>
                <a:gd name="T41" fmla="*/ 522 h 666"/>
                <a:gd name="T42" fmla="*/ 25165 w 596"/>
                <a:gd name="T43" fmla="*/ 379 h 666"/>
                <a:gd name="T44" fmla="*/ 23742 w 596"/>
                <a:gd name="T45" fmla="*/ 255 h 666"/>
                <a:gd name="T46" fmla="*/ 21210 w 596"/>
                <a:gd name="T47" fmla="*/ 165 h 666"/>
                <a:gd name="T48" fmla="*/ 16718 w 596"/>
                <a:gd name="T49" fmla="*/ 109 h 666"/>
                <a:gd name="T50" fmla="*/ 12057 w 596"/>
                <a:gd name="T51" fmla="*/ 88 h 666"/>
                <a:gd name="T52" fmla="*/ 8532 w 596"/>
                <a:gd name="T53" fmla="*/ 103 h 666"/>
                <a:gd name="T54" fmla="*/ 5938 w 596"/>
                <a:gd name="T55" fmla="*/ 147 h 666"/>
                <a:gd name="T56" fmla="*/ 4108 w 596"/>
                <a:gd name="T57" fmla="*/ 218 h 666"/>
                <a:gd name="T58" fmla="*/ 2796 w 596"/>
                <a:gd name="T59" fmla="*/ 303 h 666"/>
                <a:gd name="T60" fmla="*/ 1955 w 596"/>
                <a:gd name="T61" fmla="*/ 399 h 666"/>
                <a:gd name="T62" fmla="*/ 1373 w 596"/>
                <a:gd name="T63" fmla="*/ 496 h 66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596" h="666">
                  <a:moveTo>
                    <a:pt x="22" y="372"/>
                  </a:moveTo>
                  <a:lnTo>
                    <a:pt x="16" y="370"/>
                  </a:lnTo>
                  <a:lnTo>
                    <a:pt x="10" y="360"/>
                  </a:lnTo>
                  <a:lnTo>
                    <a:pt x="6" y="341"/>
                  </a:lnTo>
                  <a:lnTo>
                    <a:pt x="1" y="318"/>
                  </a:lnTo>
                  <a:lnTo>
                    <a:pt x="0" y="289"/>
                  </a:lnTo>
                  <a:lnTo>
                    <a:pt x="0" y="257"/>
                  </a:lnTo>
                  <a:lnTo>
                    <a:pt x="4" y="222"/>
                  </a:lnTo>
                  <a:lnTo>
                    <a:pt x="13" y="187"/>
                  </a:lnTo>
                  <a:lnTo>
                    <a:pt x="25" y="151"/>
                  </a:lnTo>
                  <a:lnTo>
                    <a:pt x="45" y="116"/>
                  </a:lnTo>
                  <a:lnTo>
                    <a:pt x="69" y="84"/>
                  </a:lnTo>
                  <a:lnTo>
                    <a:pt x="101" y="55"/>
                  </a:lnTo>
                  <a:lnTo>
                    <a:pt x="142" y="31"/>
                  </a:lnTo>
                  <a:lnTo>
                    <a:pt x="190" y="13"/>
                  </a:lnTo>
                  <a:lnTo>
                    <a:pt x="247" y="2"/>
                  </a:lnTo>
                  <a:lnTo>
                    <a:pt x="314" y="0"/>
                  </a:lnTo>
                  <a:lnTo>
                    <a:pt x="380" y="9"/>
                  </a:lnTo>
                  <a:lnTo>
                    <a:pt x="436" y="33"/>
                  </a:lnTo>
                  <a:lnTo>
                    <a:pt x="484" y="68"/>
                  </a:lnTo>
                  <a:lnTo>
                    <a:pt x="524" y="113"/>
                  </a:lnTo>
                  <a:lnTo>
                    <a:pt x="554" y="165"/>
                  </a:lnTo>
                  <a:lnTo>
                    <a:pt x="577" y="222"/>
                  </a:lnTo>
                  <a:lnTo>
                    <a:pt x="591" y="284"/>
                  </a:lnTo>
                  <a:lnTo>
                    <a:pt x="596" y="347"/>
                  </a:lnTo>
                  <a:lnTo>
                    <a:pt x="595" y="409"/>
                  </a:lnTo>
                  <a:lnTo>
                    <a:pt x="585" y="469"/>
                  </a:lnTo>
                  <a:lnTo>
                    <a:pt x="566" y="525"/>
                  </a:lnTo>
                  <a:lnTo>
                    <a:pt x="540" y="574"/>
                  </a:lnTo>
                  <a:lnTo>
                    <a:pt x="507" y="615"/>
                  </a:lnTo>
                  <a:lnTo>
                    <a:pt x="465" y="645"/>
                  </a:lnTo>
                  <a:lnTo>
                    <a:pt x="417" y="663"/>
                  </a:lnTo>
                  <a:lnTo>
                    <a:pt x="360" y="666"/>
                  </a:lnTo>
                  <a:lnTo>
                    <a:pt x="389" y="659"/>
                  </a:lnTo>
                  <a:lnTo>
                    <a:pt x="417" y="642"/>
                  </a:lnTo>
                  <a:lnTo>
                    <a:pt x="441" y="617"/>
                  </a:lnTo>
                  <a:lnTo>
                    <a:pt x="463" y="583"/>
                  </a:lnTo>
                  <a:lnTo>
                    <a:pt x="482" y="544"/>
                  </a:lnTo>
                  <a:lnTo>
                    <a:pt x="497" y="501"/>
                  </a:lnTo>
                  <a:lnTo>
                    <a:pt x="509" y="454"/>
                  </a:lnTo>
                  <a:lnTo>
                    <a:pt x="517" y="404"/>
                  </a:lnTo>
                  <a:lnTo>
                    <a:pt x="520" y="355"/>
                  </a:lnTo>
                  <a:lnTo>
                    <a:pt x="519" y="305"/>
                  </a:lnTo>
                  <a:lnTo>
                    <a:pt x="514" y="258"/>
                  </a:lnTo>
                  <a:lnTo>
                    <a:pt x="502" y="213"/>
                  </a:lnTo>
                  <a:lnTo>
                    <a:pt x="485" y="174"/>
                  </a:lnTo>
                  <a:lnTo>
                    <a:pt x="462" y="139"/>
                  </a:lnTo>
                  <a:lnTo>
                    <a:pt x="433" y="112"/>
                  </a:lnTo>
                  <a:lnTo>
                    <a:pt x="397" y="93"/>
                  </a:lnTo>
                  <a:lnTo>
                    <a:pt x="341" y="75"/>
                  </a:lnTo>
                  <a:lnTo>
                    <a:pt x="290" y="65"/>
                  </a:lnTo>
                  <a:lnTo>
                    <a:pt x="246" y="61"/>
                  </a:lnTo>
                  <a:lnTo>
                    <a:pt x="207" y="63"/>
                  </a:lnTo>
                  <a:lnTo>
                    <a:pt x="174" y="71"/>
                  </a:lnTo>
                  <a:lnTo>
                    <a:pt x="146" y="84"/>
                  </a:lnTo>
                  <a:lnTo>
                    <a:pt x="121" y="101"/>
                  </a:lnTo>
                  <a:lnTo>
                    <a:pt x="101" y="123"/>
                  </a:lnTo>
                  <a:lnTo>
                    <a:pt x="84" y="149"/>
                  </a:lnTo>
                  <a:lnTo>
                    <a:pt x="69" y="176"/>
                  </a:lnTo>
                  <a:lnTo>
                    <a:pt x="57" y="206"/>
                  </a:lnTo>
                  <a:lnTo>
                    <a:pt x="48" y="239"/>
                  </a:lnTo>
                  <a:lnTo>
                    <a:pt x="40" y="272"/>
                  </a:lnTo>
                  <a:lnTo>
                    <a:pt x="33" y="305"/>
                  </a:lnTo>
                  <a:lnTo>
                    <a:pt x="28" y="339"/>
                  </a:lnTo>
                  <a:lnTo>
                    <a:pt x="22" y="37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30765" name="Rectangle 45"/>
          <p:cNvSpPr>
            <a:spLocks noGrp="1" noChangeArrowheads="1"/>
          </p:cNvSpPr>
          <p:nvPr>
            <p:ph type="title"/>
          </p:nvPr>
        </p:nvSpPr>
        <p:spPr bwMode="auto">
          <a:xfrm>
            <a:off x="442914" y="77391"/>
            <a:ext cx="8243887" cy="98583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9220" name="Rectangle 4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0"/>
            <a:ext cx="8229600" cy="3342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30767" name="Rectangle 4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2729"/>
            <a:ext cx="2133600" cy="3429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50" b="0">
                <a:solidFill>
                  <a:srgbClr val="006699"/>
                </a:solidFill>
                <a:latin typeface="Verdana" panose="020B0604030504040204" pitchFamily="34" charset="0"/>
                <a:cs typeface="+mn-cs"/>
              </a:defRPr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30768" name="Rectangle 4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6300"/>
            <a:ext cx="2895600" cy="3429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50" b="0">
                <a:solidFill>
                  <a:srgbClr val="006699"/>
                </a:solidFill>
                <a:latin typeface="Verdana" panose="020B0604030504040204" pitchFamily="34" charset="0"/>
                <a:cs typeface="+mn-cs"/>
              </a:defRPr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30769" name="Rectangle 4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2729"/>
            <a:ext cx="2133600" cy="3429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50" b="0">
                <a:solidFill>
                  <a:srgbClr val="006699"/>
                </a:solidFill>
                <a:latin typeface="Verdana" panose="020B0604030504040204" pitchFamily="34" charset="0"/>
              </a:defRPr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21A4B8A8-41E6-403B-84CD-80ADEB076173}" type="slidenum">
              <a:rPr lang="en-US" altLang="en-US" smtClean="0">
                <a:cs typeface="Arial" panose="020B0604020202020204" pitchFamily="34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56626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5pPr>
      <a:lvl6pPr marL="342900" algn="ctr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6pPr>
      <a:lvl7pPr marL="685800" algn="ctr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7pPr>
      <a:lvl8pPr marL="1028700" algn="ctr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8pPr>
      <a:lvl9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+mn-lt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8" name="Group 2"/>
          <p:cNvGrpSpPr>
            <a:grpSpLocks/>
          </p:cNvGrpSpPr>
          <p:nvPr/>
        </p:nvGrpSpPr>
        <p:grpSpPr bwMode="auto">
          <a:xfrm>
            <a:off x="-7938" y="0"/>
            <a:ext cx="2833688" cy="5142310"/>
            <a:chOff x="-5" y="0"/>
            <a:chExt cx="1785" cy="4319"/>
          </a:xfrm>
        </p:grpSpPr>
        <p:sp>
          <p:nvSpPr>
            <p:cNvPr id="9224" name="Freeform 3"/>
            <p:cNvSpPr>
              <a:spLocks/>
            </p:cNvSpPr>
            <p:nvPr/>
          </p:nvSpPr>
          <p:spPr bwMode="ltGray">
            <a:xfrm>
              <a:off x="-5" y="3262"/>
              <a:ext cx="472" cy="802"/>
            </a:xfrm>
            <a:custGeom>
              <a:avLst/>
              <a:gdLst>
                <a:gd name="T0" fmla="*/ 5 w 472"/>
                <a:gd name="T1" fmla="*/ 32 h 802"/>
                <a:gd name="T2" fmla="*/ 189 w 472"/>
                <a:gd name="T3" fmla="*/ 26 h 802"/>
                <a:gd name="T4" fmla="*/ 309 w 472"/>
                <a:gd name="T5" fmla="*/ 66 h 802"/>
                <a:gd name="T6" fmla="*/ 357 w 472"/>
                <a:gd name="T7" fmla="*/ 98 h 802"/>
                <a:gd name="T8" fmla="*/ 413 w 472"/>
                <a:gd name="T9" fmla="*/ 162 h 802"/>
                <a:gd name="T10" fmla="*/ 437 w 472"/>
                <a:gd name="T11" fmla="*/ 250 h 802"/>
                <a:gd name="T12" fmla="*/ 397 w 472"/>
                <a:gd name="T13" fmla="*/ 530 h 802"/>
                <a:gd name="T14" fmla="*/ 341 w 472"/>
                <a:gd name="T15" fmla="*/ 634 h 802"/>
                <a:gd name="T16" fmla="*/ 173 w 472"/>
                <a:gd name="T17" fmla="*/ 714 h 802"/>
                <a:gd name="T18" fmla="*/ 77 w 472"/>
                <a:gd name="T19" fmla="*/ 730 h 802"/>
                <a:gd name="T20" fmla="*/ 69 w 472"/>
                <a:gd name="T21" fmla="*/ 802 h 802"/>
                <a:gd name="T22" fmla="*/ 7 w 472"/>
                <a:gd name="T23" fmla="*/ 788 h 802"/>
                <a:gd name="T24" fmla="*/ 5 w 472"/>
                <a:gd name="T25" fmla="*/ 751 h 802"/>
                <a:gd name="T26" fmla="*/ 37 w 472"/>
                <a:gd name="T27" fmla="*/ 722 h 802"/>
                <a:gd name="T28" fmla="*/ 5 w 472"/>
                <a:gd name="T29" fmla="*/ 670 h 802"/>
                <a:gd name="T30" fmla="*/ 5 w 472"/>
                <a:gd name="T31" fmla="*/ 32 h 80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472" h="802">
                  <a:moveTo>
                    <a:pt x="5" y="32"/>
                  </a:moveTo>
                  <a:cubicBezTo>
                    <a:pt x="101" y="0"/>
                    <a:pt x="20" y="17"/>
                    <a:pt x="189" y="26"/>
                  </a:cubicBezTo>
                  <a:cubicBezTo>
                    <a:pt x="221" y="37"/>
                    <a:pt x="280" y="47"/>
                    <a:pt x="309" y="66"/>
                  </a:cubicBezTo>
                  <a:cubicBezTo>
                    <a:pt x="325" y="77"/>
                    <a:pt x="357" y="98"/>
                    <a:pt x="357" y="98"/>
                  </a:cubicBezTo>
                  <a:cubicBezTo>
                    <a:pt x="394" y="154"/>
                    <a:pt x="373" y="135"/>
                    <a:pt x="413" y="162"/>
                  </a:cubicBezTo>
                  <a:cubicBezTo>
                    <a:pt x="433" y="223"/>
                    <a:pt x="426" y="193"/>
                    <a:pt x="437" y="250"/>
                  </a:cubicBezTo>
                  <a:cubicBezTo>
                    <a:pt x="433" y="370"/>
                    <a:pt x="472" y="455"/>
                    <a:pt x="397" y="530"/>
                  </a:cubicBezTo>
                  <a:cubicBezTo>
                    <a:pt x="385" y="567"/>
                    <a:pt x="368" y="607"/>
                    <a:pt x="341" y="634"/>
                  </a:cubicBezTo>
                  <a:cubicBezTo>
                    <a:pt x="319" y="701"/>
                    <a:pt x="233" y="707"/>
                    <a:pt x="173" y="714"/>
                  </a:cubicBezTo>
                  <a:cubicBezTo>
                    <a:pt x="142" y="724"/>
                    <a:pt x="100" y="707"/>
                    <a:pt x="77" y="730"/>
                  </a:cubicBezTo>
                  <a:cubicBezTo>
                    <a:pt x="60" y="747"/>
                    <a:pt x="72" y="778"/>
                    <a:pt x="69" y="802"/>
                  </a:cubicBezTo>
                  <a:cubicBezTo>
                    <a:pt x="53" y="799"/>
                    <a:pt x="23" y="792"/>
                    <a:pt x="7" y="788"/>
                  </a:cubicBezTo>
                  <a:cubicBezTo>
                    <a:pt x="5" y="788"/>
                    <a:pt x="0" y="762"/>
                    <a:pt x="5" y="751"/>
                  </a:cubicBezTo>
                  <a:cubicBezTo>
                    <a:pt x="10" y="740"/>
                    <a:pt x="37" y="735"/>
                    <a:pt x="37" y="722"/>
                  </a:cubicBezTo>
                  <a:cubicBezTo>
                    <a:pt x="26" y="682"/>
                    <a:pt x="22" y="685"/>
                    <a:pt x="5" y="670"/>
                  </a:cubicBezTo>
                  <a:cubicBezTo>
                    <a:pt x="5" y="541"/>
                    <a:pt x="5" y="233"/>
                    <a:pt x="5" y="32"/>
                  </a:cubicBezTo>
                  <a:close/>
                </a:path>
              </a:pathLst>
            </a:custGeom>
            <a:solidFill>
              <a:schemeClr val="folHlink">
                <a:alpha val="50195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grpSp>
          <p:nvGrpSpPr>
            <p:cNvPr id="9225" name="Group 4"/>
            <p:cNvGrpSpPr>
              <a:grpSpLocks/>
            </p:cNvGrpSpPr>
            <p:nvPr/>
          </p:nvGrpSpPr>
          <p:grpSpPr bwMode="auto">
            <a:xfrm rot="14964908" flipH="1">
              <a:off x="104" y="2441"/>
              <a:ext cx="452" cy="444"/>
              <a:chOff x="1727" y="866"/>
              <a:chExt cx="129" cy="157"/>
            </a:xfrm>
          </p:grpSpPr>
          <p:sp>
            <p:nvSpPr>
              <p:cNvPr id="9263" name="Freeform 5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0 w 83"/>
                  <a:gd name="T1" fmla="*/ 1 h 117"/>
                  <a:gd name="T2" fmla="*/ 0 w 83"/>
                  <a:gd name="T3" fmla="*/ 0 h 117"/>
                  <a:gd name="T4" fmla="*/ 0 w 83"/>
                  <a:gd name="T5" fmla="*/ 1 h 117"/>
                  <a:gd name="T6" fmla="*/ 0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9264" name="Freeform 6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 h 98"/>
                  <a:gd name="T2" fmla="*/ 1 w 140"/>
                  <a:gd name="T3" fmla="*/ 0 h 98"/>
                  <a:gd name="T4" fmla="*/ 1 w 140"/>
                  <a:gd name="T5" fmla="*/ 1 h 98"/>
                  <a:gd name="T6" fmla="*/ 0 w 140"/>
                  <a:gd name="T7" fmla="*/ 1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9265" name="Freeform 7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 w 145"/>
                  <a:gd name="T3" fmla="*/ 0 h 49"/>
                  <a:gd name="T4" fmla="*/ 1 w 145"/>
                  <a:gd name="T5" fmla="*/ 1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9226" name="Freeform 8"/>
            <p:cNvSpPr>
              <a:spLocks/>
            </p:cNvSpPr>
            <p:nvPr/>
          </p:nvSpPr>
          <p:spPr bwMode="ltGray">
            <a:xfrm>
              <a:off x="90" y="1736"/>
              <a:ext cx="710" cy="768"/>
            </a:xfrm>
            <a:custGeom>
              <a:avLst/>
              <a:gdLst>
                <a:gd name="T0" fmla="*/ 14 w 710"/>
                <a:gd name="T1" fmla="*/ 416 h 768"/>
                <a:gd name="T2" fmla="*/ 14 w 710"/>
                <a:gd name="T3" fmla="*/ 272 h 768"/>
                <a:gd name="T4" fmla="*/ 102 w 710"/>
                <a:gd name="T5" fmla="*/ 144 h 768"/>
                <a:gd name="T6" fmla="*/ 150 w 710"/>
                <a:gd name="T7" fmla="*/ 96 h 768"/>
                <a:gd name="T8" fmla="*/ 198 w 710"/>
                <a:gd name="T9" fmla="*/ 64 h 768"/>
                <a:gd name="T10" fmla="*/ 350 w 710"/>
                <a:gd name="T11" fmla="*/ 0 h 768"/>
                <a:gd name="T12" fmla="*/ 534 w 710"/>
                <a:gd name="T13" fmla="*/ 8 h 768"/>
                <a:gd name="T14" fmla="*/ 662 w 710"/>
                <a:gd name="T15" fmla="*/ 96 h 768"/>
                <a:gd name="T16" fmla="*/ 710 w 710"/>
                <a:gd name="T17" fmla="*/ 200 h 768"/>
                <a:gd name="T18" fmla="*/ 702 w 710"/>
                <a:gd name="T19" fmla="*/ 400 h 768"/>
                <a:gd name="T20" fmla="*/ 678 w 710"/>
                <a:gd name="T21" fmla="*/ 448 h 768"/>
                <a:gd name="T22" fmla="*/ 550 w 710"/>
                <a:gd name="T23" fmla="*/ 632 h 768"/>
                <a:gd name="T24" fmla="*/ 518 w 710"/>
                <a:gd name="T25" fmla="*/ 656 h 768"/>
                <a:gd name="T26" fmla="*/ 470 w 710"/>
                <a:gd name="T27" fmla="*/ 664 h 768"/>
                <a:gd name="T28" fmla="*/ 518 w 710"/>
                <a:gd name="T29" fmla="*/ 680 h 768"/>
                <a:gd name="T30" fmla="*/ 566 w 710"/>
                <a:gd name="T31" fmla="*/ 696 h 768"/>
                <a:gd name="T32" fmla="*/ 574 w 710"/>
                <a:gd name="T33" fmla="*/ 720 h 768"/>
                <a:gd name="T34" fmla="*/ 526 w 710"/>
                <a:gd name="T35" fmla="*/ 736 h 768"/>
                <a:gd name="T36" fmla="*/ 502 w 710"/>
                <a:gd name="T37" fmla="*/ 752 h 768"/>
                <a:gd name="T38" fmla="*/ 454 w 710"/>
                <a:gd name="T39" fmla="*/ 768 h 768"/>
                <a:gd name="T40" fmla="*/ 438 w 710"/>
                <a:gd name="T41" fmla="*/ 712 h 768"/>
                <a:gd name="T42" fmla="*/ 246 w 710"/>
                <a:gd name="T43" fmla="*/ 688 h 768"/>
                <a:gd name="T44" fmla="*/ 134 w 710"/>
                <a:gd name="T45" fmla="*/ 648 h 768"/>
                <a:gd name="T46" fmla="*/ 110 w 710"/>
                <a:gd name="T47" fmla="*/ 624 h 768"/>
                <a:gd name="T48" fmla="*/ 78 w 710"/>
                <a:gd name="T49" fmla="*/ 576 h 768"/>
                <a:gd name="T50" fmla="*/ 54 w 710"/>
                <a:gd name="T51" fmla="*/ 464 h 768"/>
                <a:gd name="T52" fmla="*/ 30 w 710"/>
                <a:gd name="T53" fmla="*/ 408 h 768"/>
                <a:gd name="T54" fmla="*/ 22 w 710"/>
                <a:gd name="T55" fmla="*/ 384 h 768"/>
                <a:gd name="T56" fmla="*/ 14 w 710"/>
                <a:gd name="T57" fmla="*/ 416 h 76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710" h="768">
                  <a:moveTo>
                    <a:pt x="14" y="416"/>
                  </a:moveTo>
                  <a:cubicBezTo>
                    <a:pt x="6" y="353"/>
                    <a:pt x="0" y="339"/>
                    <a:pt x="14" y="272"/>
                  </a:cubicBezTo>
                  <a:cubicBezTo>
                    <a:pt x="24" y="227"/>
                    <a:pt x="72" y="178"/>
                    <a:pt x="102" y="144"/>
                  </a:cubicBezTo>
                  <a:cubicBezTo>
                    <a:pt x="117" y="127"/>
                    <a:pt x="134" y="112"/>
                    <a:pt x="150" y="96"/>
                  </a:cubicBezTo>
                  <a:cubicBezTo>
                    <a:pt x="164" y="82"/>
                    <a:pt x="198" y="64"/>
                    <a:pt x="198" y="64"/>
                  </a:cubicBezTo>
                  <a:cubicBezTo>
                    <a:pt x="231" y="14"/>
                    <a:pt x="294" y="7"/>
                    <a:pt x="350" y="0"/>
                  </a:cubicBezTo>
                  <a:cubicBezTo>
                    <a:pt x="411" y="3"/>
                    <a:pt x="473" y="1"/>
                    <a:pt x="534" y="8"/>
                  </a:cubicBezTo>
                  <a:cubicBezTo>
                    <a:pt x="582" y="13"/>
                    <a:pt x="624" y="71"/>
                    <a:pt x="662" y="96"/>
                  </a:cubicBezTo>
                  <a:cubicBezTo>
                    <a:pt x="691" y="140"/>
                    <a:pt x="698" y="151"/>
                    <a:pt x="710" y="200"/>
                  </a:cubicBezTo>
                  <a:cubicBezTo>
                    <a:pt x="707" y="267"/>
                    <a:pt x="707" y="333"/>
                    <a:pt x="702" y="400"/>
                  </a:cubicBezTo>
                  <a:cubicBezTo>
                    <a:pt x="700" y="423"/>
                    <a:pt x="688" y="428"/>
                    <a:pt x="678" y="448"/>
                  </a:cubicBezTo>
                  <a:cubicBezTo>
                    <a:pt x="646" y="512"/>
                    <a:pt x="626" y="607"/>
                    <a:pt x="550" y="632"/>
                  </a:cubicBezTo>
                  <a:cubicBezTo>
                    <a:pt x="539" y="640"/>
                    <a:pt x="530" y="651"/>
                    <a:pt x="518" y="656"/>
                  </a:cubicBezTo>
                  <a:cubicBezTo>
                    <a:pt x="503" y="662"/>
                    <a:pt x="470" y="648"/>
                    <a:pt x="470" y="664"/>
                  </a:cubicBezTo>
                  <a:cubicBezTo>
                    <a:pt x="470" y="681"/>
                    <a:pt x="502" y="675"/>
                    <a:pt x="518" y="680"/>
                  </a:cubicBezTo>
                  <a:cubicBezTo>
                    <a:pt x="534" y="685"/>
                    <a:pt x="566" y="696"/>
                    <a:pt x="566" y="696"/>
                  </a:cubicBezTo>
                  <a:cubicBezTo>
                    <a:pt x="569" y="704"/>
                    <a:pt x="580" y="714"/>
                    <a:pt x="574" y="720"/>
                  </a:cubicBezTo>
                  <a:cubicBezTo>
                    <a:pt x="562" y="732"/>
                    <a:pt x="542" y="731"/>
                    <a:pt x="526" y="736"/>
                  </a:cubicBezTo>
                  <a:cubicBezTo>
                    <a:pt x="517" y="739"/>
                    <a:pt x="511" y="748"/>
                    <a:pt x="502" y="752"/>
                  </a:cubicBezTo>
                  <a:cubicBezTo>
                    <a:pt x="487" y="759"/>
                    <a:pt x="454" y="768"/>
                    <a:pt x="454" y="768"/>
                  </a:cubicBezTo>
                  <a:cubicBezTo>
                    <a:pt x="448" y="750"/>
                    <a:pt x="453" y="725"/>
                    <a:pt x="438" y="712"/>
                  </a:cubicBezTo>
                  <a:cubicBezTo>
                    <a:pt x="407" y="685"/>
                    <a:pt x="256" y="689"/>
                    <a:pt x="246" y="688"/>
                  </a:cubicBezTo>
                  <a:cubicBezTo>
                    <a:pt x="207" y="680"/>
                    <a:pt x="166" y="674"/>
                    <a:pt x="134" y="648"/>
                  </a:cubicBezTo>
                  <a:cubicBezTo>
                    <a:pt x="125" y="641"/>
                    <a:pt x="117" y="633"/>
                    <a:pt x="110" y="624"/>
                  </a:cubicBezTo>
                  <a:cubicBezTo>
                    <a:pt x="98" y="609"/>
                    <a:pt x="78" y="576"/>
                    <a:pt x="78" y="576"/>
                  </a:cubicBezTo>
                  <a:cubicBezTo>
                    <a:pt x="66" y="506"/>
                    <a:pt x="74" y="544"/>
                    <a:pt x="54" y="464"/>
                  </a:cubicBezTo>
                  <a:cubicBezTo>
                    <a:pt x="37" y="397"/>
                    <a:pt x="58" y="463"/>
                    <a:pt x="30" y="408"/>
                  </a:cubicBezTo>
                  <a:cubicBezTo>
                    <a:pt x="26" y="400"/>
                    <a:pt x="30" y="380"/>
                    <a:pt x="22" y="384"/>
                  </a:cubicBezTo>
                  <a:cubicBezTo>
                    <a:pt x="12" y="389"/>
                    <a:pt x="17" y="405"/>
                    <a:pt x="14" y="416"/>
                  </a:cubicBezTo>
                  <a:close/>
                </a:path>
              </a:pathLst>
            </a:custGeom>
            <a:solidFill>
              <a:schemeClr val="accent2">
                <a:alpha val="50195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grpSp>
          <p:nvGrpSpPr>
            <p:cNvPr id="9227" name="Group 9"/>
            <p:cNvGrpSpPr>
              <a:grpSpLocks/>
            </p:cNvGrpSpPr>
            <p:nvPr/>
          </p:nvGrpSpPr>
          <p:grpSpPr bwMode="auto">
            <a:xfrm rot="416244">
              <a:off x="9" y="1746"/>
              <a:ext cx="1771" cy="1741"/>
              <a:chOff x="41" y="2787"/>
              <a:chExt cx="902" cy="833"/>
            </a:xfrm>
          </p:grpSpPr>
          <p:sp>
            <p:nvSpPr>
              <p:cNvPr id="9254" name="Freeform 10"/>
              <p:cNvSpPr>
                <a:spLocks/>
              </p:cNvSpPr>
              <p:nvPr userDrawn="1"/>
            </p:nvSpPr>
            <p:spPr bwMode="ltGray">
              <a:xfrm rot="373331" flipH="1">
                <a:off x="125" y="2787"/>
                <a:ext cx="313" cy="303"/>
              </a:xfrm>
              <a:custGeom>
                <a:avLst/>
                <a:gdLst>
                  <a:gd name="T0" fmla="*/ 5367 w 217"/>
                  <a:gd name="T1" fmla="*/ 24656 h 210"/>
                  <a:gd name="T2" fmla="*/ 4288 w 217"/>
                  <a:gd name="T3" fmla="*/ 23312 h 210"/>
                  <a:gd name="T4" fmla="*/ 3080 w 217"/>
                  <a:gd name="T5" fmla="*/ 21285 h 210"/>
                  <a:gd name="T6" fmla="*/ 1789 w 217"/>
                  <a:gd name="T7" fmla="*/ 18614 h 210"/>
                  <a:gd name="T8" fmla="*/ 550 w 217"/>
                  <a:gd name="T9" fmla="*/ 15832 h 210"/>
                  <a:gd name="T10" fmla="*/ 0 w 217"/>
                  <a:gd name="T11" fmla="*/ 12811 h 210"/>
                  <a:gd name="T12" fmla="*/ 1 w 217"/>
                  <a:gd name="T13" fmla="*/ 9591 h 210"/>
                  <a:gd name="T14" fmla="*/ 1057 w 217"/>
                  <a:gd name="T15" fmla="*/ 6647 h 210"/>
                  <a:gd name="T16" fmla="*/ 3173 w 217"/>
                  <a:gd name="T17" fmla="*/ 4170 h 210"/>
                  <a:gd name="T18" fmla="*/ 5292 w 217"/>
                  <a:gd name="T19" fmla="*/ 2584 h 210"/>
                  <a:gd name="T20" fmla="*/ 7026 w 217"/>
                  <a:gd name="T21" fmla="*/ 1410 h 210"/>
                  <a:gd name="T22" fmla="*/ 8426 w 217"/>
                  <a:gd name="T23" fmla="*/ 794 h 210"/>
                  <a:gd name="T24" fmla="*/ 9523 w 217"/>
                  <a:gd name="T25" fmla="*/ 550 h 210"/>
                  <a:gd name="T26" fmla="*/ 10303 w 217"/>
                  <a:gd name="T27" fmla="*/ 550 h 210"/>
                  <a:gd name="T28" fmla="*/ 12154 w 217"/>
                  <a:gd name="T29" fmla="*/ 0 h 210"/>
                  <a:gd name="T30" fmla="*/ 17277 w 217"/>
                  <a:gd name="T31" fmla="*/ 977 h 210"/>
                  <a:gd name="T32" fmla="*/ 18704 w 217"/>
                  <a:gd name="T33" fmla="*/ 1410 h 210"/>
                  <a:gd name="T34" fmla="*/ 20108 w 217"/>
                  <a:gd name="T35" fmla="*/ 1791 h 210"/>
                  <a:gd name="T36" fmla="*/ 21313 w 217"/>
                  <a:gd name="T37" fmla="*/ 2203 h 210"/>
                  <a:gd name="T38" fmla="*/ 22229 w 217"/>
                  <a:gd name="T39" fmla="*/ 2708 h 210"/>
                  <a:gd name="T40" fmla="*/ 23231 w 217"/>
                  <a:gd name="T41" fmla="*/ 3179 h 210"/>
                  <a:gd name="T42" fmla="*/ 24019 w 217"/>
                  <a:gd name="T43" fmla="*/ 3728 h 210"/>
                  <a:gd name="T44" fmla="*/ 24638 w 217"/>
                  <a:gd name="T45" fmla="*/ 4445 h 210"/>
                  <a:gd name="T46" fmla="*/ 25363 w 217"/>
                  <a:gd name="T47" fmla="*/ 5313 h 210"/>
                  <a:gd name="T48" fmla="*/ 24019 w 217"/>
                  <a:gd name="T49" fmla="*/ 4754 h 210"/>
                  <a:gd name="T50" fmla="*/ 22732 w 217"/>
                  <a:gd name="T51" fmla="*/ 4235 h 210"/>
                  <a:gd name="T52" fmla="*/ 21435 w 217"/>
                  <a:gd name="T53" fmla="*/ 3907 h 210"/>
                  <a:gd name="T54" fmla="*/ 20108 w 217"/>
                  <a:gd name="T55" fmla="*/ 3474 h 210"/>
                  <a:gd name="T56" fmla="*/ 19053 w 217"/>
                  <a:gd name="T57" fmla="*/ 3179 h 210"/>
                  <a:gd name="T58" fmla="*/ 17951 w 217"/>
                  <a:gd name="T59" fmla="*/ 3081 h 210"/>
                  <a:gd name="T60" fmla="*/ 16680 w 217"/>
                  <a:gd name="T61" fmla="*/ 2890 h 210"/>
                  <a:gd name="T62" fmla="*/ 15627 w 217"/>
                  <a:gd name="T63" fmla="*/ 2890 h 210"/>
                  <a:gd name="T64" fmla="*/ 14617 w 217"/>
                  <a:gd name="T65" fmla="*/ 2890 h 210"/>
                  <a:gd name="T66" fmla="*/ 13561 w 217"/>
                  <a:gd name="T67" fmla="*/ 2935 h 210"/>
                  <a:gd name="T68" fmla="*/ 12477 w 217"/>
                  <a:gd name="T69" fmla="*/ 3179 h 210"/>
                  <a:gd name="T70" fmla="*/ 11564 w 217"/>
                  <a:gd name="T71" fmla="*/ 3443 h 210"/>
                  <a:gd name="T72" fmla="*/ 10632 w 217"/>
                  <a:gd name="T73" fmla="*/ 3907 h 210"/>
                  <a:gd name="T74" fmla="*/ 9537 w 217"/>
                  <a:gd name="T75" fmla="*/ 4235 h 210"/>
                  <a:gd name="T76" fmla="*/ 8650 w 217"/>
                  <a:gd name="T77" fmla="*/ 4789 h 210"/>
                  <a:gd name="T78" fmla="*/ 7741 w 217"/>
                  <a:gd name="T79" fmla="*/ 5379 h 210"/>
                  <a:gd name="T80" fmla="*/ 6085 w 217"/>
                  <a:gd name="T81" fmla="*/ 7168 h 210"/>
                  <a:gd name="T82" fmla="*/ 4952 w 217"/>
                  <a:gd name="T83" fmla="*/ 9374 h 210"/>
                  <a:gd name="T84" fmla="*/ 4288 w 217"/>
                  <a:gd name="T85" fmla="*/ 12116 h 210"/>
                  <a:gd name="T86" fmla="*/ 4050 w 217"/>
                  <a:gd name="T87" fmla="*/ 14814 h 210"/>
                  <a:gd name="T88" fmla="*/ 4050 w 217"/>
                  <a:gd name="T89" fmla="*/ 17811 h 210"/>
                  <a:gd name="T90" fmla="*/ 4443 w 217"/>
                  <a:gd name="T91" fmla="*/ 20402 h 210"/>
                  <a:gd name="T92" fmla="*/ 4783 w 217"/>
                  <a:gd name="T93" fmla="*/ 22781 h 210"/>
                  <a:gd name="T94" fmla="*/ 5367 w 217"/>
                  <a:gd name="T95" fmla="*/ 24656 h 210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217" h="210">
                    <a:moveTo>
                      <a:pt x="46" y="210"/>
                    </a:moveTo>
                    <a:lnTo>
                      <a:pt x="37" y="198"/>
                    </a:lnTo>
                    <a:lnTo>
                      <a:pt x="26" y="181"/>
                    </a:lnTo>
                    <a:lnTo>
                      <a:pt x="15" y="159"/>
                    </a:lnTo>
                    <a:lnTo>
                      <a:pt x="5" y="135"/>
                    </a:lnTo>
                    <a:lnTo>
                      <a:pt x="0" y="109"/>
                    </a:lnTo>
                    <a:lnTo>
                      <a:pt x="1" y="82"/>
                    </a:lnTo>
                    <a:lnTo>
                      <a:pt x="9" y="57"/>
                    </a:lnTo>
                    <a:lnTo>
                      <a:pt x="27" y="35"/>
                    </a:lnTo>
                    <a:lnTo>
                      <a:pt x="45" y="22"/>
                    </a:lnTo>
                    <a:lnTo>
                      <a:pt x="60" y="12"/>
                    </a:lnTo>
                    <a:lnTo>
                      <a:pt x="72" y="7"/>
                    </a:lnTo>
                    <a:lnTo>
                      <a:pt x="81" y="5"/>
                    </a:lnTo>
                    <a:lnTo>
                      <a:pt x="88" y="5"/>
                    </a:lnTo>
                    <a:lnTo>
                      <a:pt x="104" y="0"/>
                    </a:lnTo>
                    <a:lnTo>
                      <a:pt x="148" y="8"/>
                    </a:lnTo>
                    <a:lnTo>
                      <a:pt x="160" y="12"/>
                    </a:lnTo>
                    <a:lnTo>
                      <a:pt x="172" y="15"/>
                    </a:lnTo>
                    <a:lnTo>
                      <a:pt x="182" y="19"/>
                    </a:lnTo>
                    <a:lnTo>
                      <a:pt x="190" y="23"/>
                    </a:lnTo>
                    <a:lnTo>
                      <a:pt x="198" y="27"/>
                    </a:lnTo>
                    <a:lnTo>
                      <a:pt x="205" y="32"/>
                    </a:lnTo>
                    <a:lnTo>
                      <a:pt x="211" y="38"/>
                    </a:lnTo>
                    <a:lnTo>
                      <a:pt x="217" y="45"/>
                    </a:lnTo>
                    <a:lnTo>
                      <a:pt x="205" y="40"/>
                    </a:lnTo>
                    <a:lnTo>
                      <a:pt x="194" y="36"/>
                    </a:lnTo>
                    <a:lnTo>
                      <a:pt x="183" y="33"/>
                    </a:lnTo>
                    <a:lnTo>
                      <a:pt x="172" y="30"/>
                    </a:lnTo>
                    <a:lnTo>
                      <a:pt x="163" y="27"/>
                    </a:lnTo>
                    <a:lnTo>
                      <a:pt x="153" y="26"/>
                    </a:lnTo>
                    <a:lnTo>
                      <a:pt x="143" y="24"/>
                    </a:lnTo>
                    <a:lnTo>
                      <a:pt x="134" y="24"/>
                    </a:lnTo>
                    <a:lnTo>
                      <a:pt x="125" y="24"/>
                    </a:lnTo>
                    <a:lnTo>
                      <a:pt x="116" y="25"/>
                    </a:lnTo>
                    <a:lnTo>
                      <a:pt x="107" y="27"/>
                    </a:lnTo>
                    <a:lnTo>
                      <a:pt x="99" y="29"/>
                    </a:lnTo>
                    <a:lnTo>
                      <a:pt x="91" y="33"/>
                    </a:lnTo>
                    <a:lnTo>
                      <a:pt x="82" y="36"/>
                    </a:lnTo>
                    <a:lnTo>
                      <a:pt x="74" y="41"/>
                    </a:lnTo>
                    <a:lnTo>
                      <a:pt x="66" y="46"/>
                    </a:lnTo>
                    <a:lnTo>
                      <a:pt x="52" y="61"/>
                    </a:lnTo>
                    <a:lnTo>
                      <a:pt x="42" y="80"/>
                    </a:lnTo>
                    <a:lnTo>
                      <a:pt x="37" y="103"/>
                    </a:lnTo>
                    <a:lnTo>
                      <a:pt x="35" y="126"/>
                    </a:lnTo>
                    <a:lnTo>
                      <a:pt x="35" y="151"/>
                    </a:lnTo>
                    <a:lnTo>
                      <a:pt x="38" y="174"/>
                    </a:lnTo>
                    <a:lnTo>
                      <a:pt x="41" y="194"/>
                    </a:lnTo>
                    <a:lnTo>
                      <a:pt x="46" y="21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9255" name="Freeform 11"/>
              <p:cNvSpPr>
                <a:spLocks/>
              </p:cNvSpPr>
              <p:nvPr userDrawn="1"/>
            </p:nvSpPr>
            <p:spPr bwMode="ltGray">
              <a:xfrm rot="373331" flipH="1">
                <a:off x="41" y="2843"/>
                <a:ext cx="262" cy="308"/>
              </a:xfrm>
              <a:custGeom>
                <a:avLst/>
                <a:gdLst>
                  <a:gd name="T0" fmla="*/ 12428 w 182"/>
                  <a:gd name="T1" fmla="*/ 0 h 213"/>
                  <a:gd name="T2" fmla="*/ 12759 w 182"/>
                  <a:gd name="T3" fmla="*/ 244 h 213"/>
                  <a:gd name="T4" fmla="*/ 13473 w 182"/>
                  <a:gd name="T5" fmla="*/ 989 h 213"/>
                  <a:gd name="T6" fmla="*/ 14489 w 182"/>
                  <a:gd name="T7" fmla="*/ 2223 h 213"/>
                  <a:gd name="T8" fmla="*/ 15651 w 182"/>
                  <a:gd name="T9" fmla="*/ 4021 h 213"/>
                  <a:gd name="T10" fmla="*/ 16539 w 182"/>
                  <a:gd name="T11" fmla="*/ 6253 h 213"/>
                  <a:gd name="T12" fmla="*/ 17129 w 182"/>
                  <a:gd name="T13" fmla="*/ 9215 h 213"/>
                  <a:gd name="T14" fmla="*/ 17129 w 182"/>
                  <a:gd name="T15" fmla="*/ 12713 h 213"/>
                  <a:gd name="T16" fmla="*/ 16412 w 182"/>
                  <a:gd name="T17" fmla="*/ 16840 h 213"/>
                  <a:gd name="T18" fmla="*/ 16011 w 182"/>
                  <a:gd name="T19" fmla="*/ 17990 h 213"/>
                  <a:gd name="T20" fmla="*/ 15514 w 182"/>
                  <a:gd name="T21" fmla="*/ 18940 h 213"/>
                  <a:gd name="T22" fmla="*/ 14979 w 182"/>
                  <a:gd name="T23" fmla="*/ 19977 h 213"/>
                  <a:gd name="T24" fmla="*/ 14257 w 182"/>
                  <a:gd name="T25" fmla="*/ 20889 h 213"/>
                  <a:gd name="T26" fmla="*/ 13296 w 182"/>
                  <a:gd name="T27" fmla="*/ 21761 h 213"/>
                  <a:gd name="T28" fmla="*/ 12507 w 182"/>
                  <a:gd name="T29" fmla="*/ 22419 h 213"/>
                  <a:gd name="T30" fmla="*/ 11659 w 182"/>
                  <a:gd name="T31" fmla="*/ 23057 h 213"/>
                  <a:gd name="T32" fmla="*/ 10453 w 182"/>
                  <a:gd name="T33" fmla="*/ 23569 h 213"/>
                  <a:gd name="T34" fmla="*/ 9359 w 182"/>
                  <a:gd name="T35" fmla="*/ 23822 h 213"/>
                  <a:gd name="T36" fmla="*/ 8266 w 182"/>
                  <a:gd name="T37" fmla="*/ 24125 h 213"/>
                  <a:gd name="T38" fmla="*/ 6992 w 182"/>
                  <a:gd name="T39" fmla="*/ 24351 h 213"/>
                  <a:gd name="T40" fmla="*/ 5626 w 182"/>
                  <a:gd name="T41" fmla="*/ 24351 h 213"/>
                  <a:gd name="T42" fmla="*/ 4166 w 182"/>
                  <a:gd name="T43" fmla="*/ 24125 h 213"/>
                  <a:gd name="T44" fmla="*/ 2856 w 182"/>
                  <a:gd name="T45" fmla="*/ 23822 h 213"/>
                  <a:gd name="T46" fmla="*/ 1337 w 182"/>
                  <a:gd name="T47" fmla="*/ 23301 h 213"/>
                  <a:gd name="T48" fmla="*/ 0 w 182"/>
                  <a:gd name="T49" fmla="*/ 22682 h 213"/>
                  <a:gd name="T50" fmla="*/ 1277 w 182"/>
                  <a:gd name="T51" fmla="*/ 23569 h 213"/>
                  <a:gd name="T52" fmla="*/ 2531 w 182"/>
                  <a:gd name="T53" fmla="*/ 24125 h 213"/>
                  <a:gd name="T54" fmla="*/ 3809 w 182"/>
                  <a:gd name="T55" fmla="*/ 24724 h 213"/>
                  <a:gd name="T56" fmla="*/ 4879 w 182"/>
                  <a:gd name="T57" fmla="*/ 25156 h 213"/>
                  <a:gd name="T58" fmla="*/ 5997 w 182"/>
                  <a:gd name="T59" fmla="*/ 25516 h 213"/>
                  <a:gd name="T60" fmla="*/ 7228 w 182"/>
                  <a:gd name="T61" fmla="*/ 25659 h 213"/>
                  <a:gd name="T62" fmla="*/ 8279 w 182"/>
                  <a:gd name="T63" fmla="*/ 25704 h 213"/>
                  <a:gd name="T64" fmla="*/ 9409 w 182"/>
                  <a:gd name="T65" fmla="*/ 25704 h 213"/>
                  <a:gd name="T66" fmla="*/ 10405 w 182"/>
                  <a:gd name="T67" fmla="*/ 25659 h 213"/>
                  <a:gd name="T68" fmla="*/ 11401 w 182"/>
                  <a:gd name="T69" fmla="*/ 25419 h 213"/>
                  <a:gd name="T70" fmla="*/ 12264 w 182"/>
                  <a:gd name="T71" fmla="*/ 25156 h 213"/>
                  <a:gd name="T72" fmla="*/ 13181 w 182"/>
                  <a:gd name="T73" fmla="*/ 24902 h 213"/>
                  <a:gd name="T74" fmla="*/ 14013 w 182"/>
                  <a:gd name="T75" fmla="*/ 24594 h 213"/>
                  <a:gd name="T76" fmla="*/ 14800 w 182"/>
                  <a:gd name="T77" fmla="*/ 24044 h 213"/>
                  <a:gd name="T78" fmla="*/ 15514 w 182"/>
                  <a:gd name="T79" fmla="*/ 23569 h 213"/>
                  <a:gd name="T80" fmla="*/ 16172 w 182"/>
                  <a:gd name="T81" fmla="*/ 23057 h 213"/>
                  <a:gd name="T82" fmla="*/ 18005 w 182"/>
                  <a:gd name="T83" fmla="*/ 21251 h 213"/>
                  <a:gd name="T84" fmla="*/ 19269 w 182"/>
                  <a:gd name="T85" fmla="*/ 19465 h 213"/>
                  <a:gd name="T86" fmla="*/ 20017 w 182"/>
                  <a:gd name="T87" fmla="*/ 17397 h 213"/>
                  <a:gd name="T88" fmla="*/ 20427 w 182"/>
                  <a:gd name="T89" fmla="*/ 15504 h 213"/>
                  <a:gd name="T90" fmla="*/ 20674 w 182"/>
                  <a:gd name="T91" fmla="*/ 13461 h 213"/>
                  <a:gd name="T92" fmla="*/ 20674 w 182"/>
                  <a:gd name="T93" fmla="*/ 11442 h 213"/>
                  <a:gd name="T94" fmla="*/ 20773 w 182"/>
                  <a:gd name="T95" fmla="*/ 9554 h 213"/>
                  <a:gd name="T96" fmla="*/ 19677 w 182"/>
                  <a:gd name="T97" fmla="*/ 5574 h 213"/>
                  <a:gd name="T98" fmla="*/ 17817 w 182"/>
                  <a:gd name="T99" fmla="*/ 2481 h 213"/>
                  <a:gd name="T100" fmla="*/ 17157 w 182"/>
                  <a:gd name="T101" fmla="*/ 2223 h 213"/>
                  <a:gd name="T102" fmla="*/ 16784 w 182"/>
                  <a:gd name="T103" fmla="*/ 1844 h 213"/>
                  <a:gd name="T104" fmla="*/ 16172 w 182"/>
                  <a:gd name="T105" fmla="*/ 1541 h 213"/>
                  <a:gd name="T106" fmla="*/ 15747 w 182"/>
                  <a:gd name="T107" fmla="*/ 1330 h 213"/>
                  <a:gd name="T108" fmla="*/ 15048 w 182"/>
                  <a:gd name="T109" fmla="*/ 1066 h 213"/>
                  <a:gd name="T110" fmla="*/ 14361 w 182"/>
                  <a:gd name="T111" fmla="*/ 737 h 213"/>
                  <a:gd name="T112" fmla="*/ 13545 w 182"/>
                  <a:gd name="T113" fmla="*/ 353 h 213"/>
                  <a:gd name="T114" fmla="*/ 12428 w 182"/>
                  <a:gd name="T115" fmla="*/ 0 h 213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0" t="0" r="r" b="b"/>
                <a:pathLst>
                  <a:path w="182" h="213">
                    <a:moveTo>
                      <a:pt x="109" y="0"/>
                    </a:moveTo>
                    <a:lnTo>
                      <a:pt x="112" y="2"/>
                    </a:lnTo>
                    <a:lnTo>
                      <a:pt x="118" y="8"/>
                    </a:lnTo>
                    <a:lnTo>
                      <a:pt x="127" y="18"/>
                    </a:lnTo>
                    <a:lnTo>
                      <a:pt x="137" y="33"/>
                    </a:lnTo>
                    <a:lnTo>
                      <a:pt x="145" y="52"/>
                    </a:lnTo>
                    <a:lnTo>
                      <a:pt x="150" y="76"/>
                    </a:lnTo>
                    <a:lnTo>
                      <a:pt x="150" y="105"/>
                    </a:lnTo>
                    <a:lnTo>
                      <a:pt x="144" y="139"/>
                    </a:lnTo>
                    <a:lnTo>
                      <a:pt x="140" y="149"/>
                    </a:lnTo>
                    <a:lnTo>
                      <a:pt x="136" y="157"/>
                    </a:lnTo>
                    <a:lnTo>
                      <a:pt x="131" y="165"/>
                    </a:lnTo>
                    <a:lnTo>
                      <a:pt x="125" y="173"/>
                    </a:lnTo>
                    <a:lnTo>
                      <a:pt x="117" y="180"/>
                    </a:lnTo>
                    <a:lnTo>
                      <a:pt x="110" y="185"/>
                    </a:lnTo>
                    <a:lnTo>
                      <a:pt x="102" y="191"/>
                    </a:lnTo>
                    <a:lnTo>
                      <a:pt x="92" y="195"/>
                    </a:lnTo>
                    <a:lnTo>
                      <a:pt x="82" y="197"/>
                    </a:lnTo>
                    <a:lnTo>
                      <a:pt x="72" y="200"/>
                    </a:lnTo>
                    <a:lnTo>
                      <a:pt x="61" y="201"/>
                    </a:lnTo>
                    <a:lnTo>
                      <a:pt x="49" y="201"/>
                    </a:lnTo>
                    <a:lnTo>
                      <a:pt x="37" y="200"/>
                    </a:lnTo>
                    <a:lnTo>
                      <a:pt x="25" y="197"/>
                    </a:lnTo>
                    <a:lnTo>
                      <a:pt x="12" y="193"/>
                    </a:lnTo>
                    <a:lnTo>
                      <a:pt x="0" y="188"/>
                    </a:lnTo>
                    <a:lnTo>
                      <a:pt x="11" y="195"/>
                    </a:lnTo>
                    <a:lnTo>
                      <a:pt x="22" y="200"/>
                    </a:lnTo>
                    <a:lnTo>
                      <a:pt x="33" y="205"/>
                    </a:lnTo>
                    <a:lnTo>
                      <a:pt x="43" y="208"/>
                    </a:lnTo>
                    <a:lnTo>
                      <a:pt x="53" y="211"/>
                    </a:lnTo>
                    <a:lnTo>
                      <a:pt x="63" y="212"/>
                    </a:lnTo>
                    <a:lnTo>
                      <a:pt x="73" y="213"/>
                    </a:lnTo>
                    <a:lnTo>
                      <a:pt x="83" y="213"/>
                    </a:lnTo>
                    <a:lnTo>
                      <a:pt x="91" y="212"/>
                    </a:lnTo>
                    <a:lnTo>
                      <a:pt x="100" y="210"/>
                    </a:lnTo>
                    <a:lnTo>
                      <a:pt x="108" y="208"/>
                    </a:lnTo>
                    <a:lnTo>
                      <a:pt x="116" y="206"/>
                    </a:lnTo>
                    <a:lnTo>
                      <a:pt x="123" y="203"/>
                    </a:lnTo>
                    <a:lnTo>
                      <a:pt x="130" y="199"/>
                    </a:lnTo>
                    <a:lnTo>
                      <a:pt x="136" y="195"/>
                    </a:lnTo>
                    <a:lnTo>
                      <a:pt x="142" y="191"/>
                    </a:lnTo>
                    <a:lnTo>
                      <a:pt x="158" y="176"/>
                    </a:lnTo>
                    <a:lnTo>
                      <a:pt x="169" y="161"/>
                    </a:lnTo>
                    <a:lnTo>
                      <a:pt x="176" y="144"/>
                    </a:lnTo>
                    <a:lnTo>
                      <a:pt x="179" y="128"/>
                    </a:lnTo>
                    <a:lnTo>
                      <a:pt x="181" y="111"/>
                    </a:lnTo>
                    <a:lnTo>
                      <a:pt x="181" y="95"/>
                    </a:lnTo>
                    <a:lnTo>
                      <a:pt x="182" y="79"/>
                    </a:lnTo>
                    <a:lnTo>
                      <a:pt x="173" y="46"/>
                    </a:lnTo>
                    <a:lnTo>
                      <a:pt x="156" y="21"/>
                    </a:lnTo>
                    <a:lnTo>
                      <a:pt x="151" y="18"/>
                    </a:lnTo>
                    <a:lnTo>
                      <a:pt x="147" y="15"/>
                    </a:lnTo>
                    <a:lnTo>
                      <a:pt x="142" y="13"/>
                    </a:lnTo>
                    <a:lnTo>
                      <a:pt x="138" y="11"/>
                    </a:lnTo>
                    <a:lnTo>
                      <a:pt x="132" y="9"/>
                    </a:lnTo>
                    <a:lnTo>
                      <a:pt x="126" y="6"/>
                    </a:lnTo>
                    <a:lnTo>
                      <a:pt x="119" y="3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9256" name="Freeform 12"/>
              <p:cNvSpPr>
                <a:spLocks/>
              </p:cNvSpPr>
              <p:nvPr userDrawn="1"/>
            </p:nvSpPr>
            <p:spPr bwMode="ltGray">
              <a:xfrm rot="373331" flipH="1">
                <a:off x="121" y="2907"/>
                <a:ext cx="93" cy="156"/>
              </a:xfrm>
              <a:custGeom>
                <a:avLst/>
                <a:gdLst>
                  <a:gd name="T0" fmla="*/ 1 w 128"/>
                  <a:gd name="T1" fmla="*/ 0 h 217"/>
                  <a:gd name="T2" fmla="*/ 1 w 128"/>
                  <a:gd name="T3" fmla="*/ 1 h 217"/>
                  <a:gd name="T4" fmla="*/ 2 w 128"/>
                  <a:gd name="T5" fmla="*/ 1 h 217"/>
                  <a:gd name="T6" fmla="*/ 2 w 128"/>
                  <a:gd name="T7" fmla="*/ 1 h 217"/>
                  <a:gd name="T8" fmla="*/ 2 w 128"/>
                  <a:gd name="T9" fmla="*/ 1 h 217"/>
                  <a:gd name="T10" fmla="*/ 2 w 128"/>
                  <a:gd name="T11" fmla="*/ 1 h 217"/>
                  <a:gd name="T12" fmla="*/ 2 w 128"/>
                  <a:gd name="T13" fmla="*/ 2 h 217"/>
                  <a:gd name="T14" fmla="*/ 1 w 128"/>
                  <a:gd name="T15" fmla="*/ 2 h 217"/>
                  <a:gd name="T16" fmla="*/ 1 w 128"/>
                  <a:gd name="T17" fmla="*/ 3 h 217"/>
                  <a:gd name="T18" fmla="*/ 1 w 128"/>
                  <a:gd name="T19" fmla="*/ 3 h 217"/>
                  <a:gd name="T20" fmla="*/ 1 w 128"/>
                  <a:gd name="T21" fmla="*/ 3 h 217"/>
                  <a:gd name="T22" fmla="*/ 1 w 128"/>
                  <a:gd name="T23" fmla="*/ 3 h 217"/>
                  <a:gd name="T24" fmla="*/ 1 w 128"/>
                  <a:gd name="T25" fmla="*/ 3 h 217"/>
                  <a:gd name="T26" fmla="*/ 1 w 128"/>
                  <a:gd name="T27" fmla="*/ 3 h 217"/>
                  <a:gd name="T28" fmla="*/ 1 w 128"/>
                  <a:gd name="T29" fmla="*/ 3 h 217"/>
                  <a:gd name="T30" fmla="*/ 0 w 128"/>
                  <a:gd name="T31" fmla="*/ 2 h 217"/>
                  <a:gd name="T32" fmla="*/ 1 w 128"/>
                  <a:gd name="T33" fmla="*/ 2 h 217"/>
                  <a:gd name="T34" fmla="*/ 1 w 128"/>
                  <a:gd name="T35" fmla="*/ 2 h 217"/>
                  <a:gd name="T36" fmla="*/ 1 w 128"/>
                  <a:gd name="T37" fmla="*/ 2 h 217"/>
                  <a:gd name="T38" fmla="*/ 1 w 128"/>
                  <a:gd name="T39" fmla="*/ 2 h 217"/>
                  <a:gd name="T40" fmla="*/ 1 w 128"/>
                  <a:gd name="T41" fmla="*/ 2 h 217"/>
                  <a:gd name="T42" fmla="*/ 1 w 128"/>
                  <a:gd name="T43" fmla="*/ 1 h 217"/>
                  <a:gd name="T44" fmla="*/ 1 w 128"/>
                  <a:gd name="T45" fmla="*/ 1 h 217"/>
                  <a:gd name="T46" fmla="*/ 1 w 128"/>
                  <a:gd name="T47" fmla="*/ 1 h 217"/>
                  <a:gd name="T48" fmla="*/ 1 w 128"/>
                  <a:gd name="T49" fmla="*/ 0 h 21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28" h="217">
                    <a:moveTo>
                      <a:pt x="94" y="0"/>
                    </a:moveTo>
                    <a:lnTo>
                      <a:pt x="105" y="9"/>
                    </a:lnTo>
                    <a:lnTo>
                      <a:pt x="115" y="27"/>
                    </a:lnTo>
                    <a:lnTo>
                      <a:pt x="123" y="50"/>
                    </a:lnTo>
                    <a:lnTo>
                      <a:pt x="128" y="78"/>
                    </a:lnTo>
                    <a:lnTo>
                      <a:pt x="127" y="111"/>
                    </a:lnTo>
                    <a:lnTo>
                      <a:pt x="116" y="145"/>
                    </a:lnTo>
                    <a:lnTo>
                      <a:pt x="94" y="181"/>
                    </a:lnTo>
                    <a:lnTo>
                      <a:pt x="60" y="217"/>
                    </a:lnTo>
                    <a:lnTo>
                      <a:pt x="49" y="213"/>
                    </a:lnTo>
                    <a:lnTo>
                      <a:pt x="38" y="210"/>
                    </a:lnTo>
                    <a:lnTo>
                      <a:pt x="26" y="205"/>
                    </a:lnTo>
                    <a:lnTo>
                      <a:pt x="16" y="201"/>
                    </a:lnTo>
                    <a:lnTo>
                      <a:pt x="8" y="196"/>
                    </a:lnTo>
                    <a:lnTo>
                      <a:pt x="2" y="190"/>
                    </a:lnTo>
                    <a:lnTo>
                      <a:pt x="0" y="183"/>
                    </a:lnTo>
                    <a:lnTo>
                      <a:pt x="1" y="178"/>
                    </a:lnTo>
                    <a:lnTo>
                      <a:pt x="13" y="171"/>
                    </a:lnTo>
                    <a:lnTo>
                      <a:pt x="29" y="161"/>
                    </a:lnTo>
                    <a:lnTo>
                      <a:pt x="46" y="150"/>
                    </a:lnTo>
                    <a:lnTo>
                      <a:pt x="63" y="134"/>
                    </a:lnTo>
                    <a:lnTo>
                      <a:pt x="79" y="112"/>
                    </a:lnTo>
                    <a:lnTo>
                      <a:pt x="91" y="83"/>
                    </a:lnTo>
                    <a:lnTo>
                      <a:pt x="97" y="46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9257" name="Freeform 13"/>
              <p:cNvSpPr>
                <a:spLocks/>
              </p:cNvSpPr>
              <p:nvPr userDrawn="1"/>
            </p:nvSpPr>
            <p:spPr bwMode="ltGray">
              <a:xfrm rot="373331" flipH="1">
                <a:off x="313" y="3110"/>
                <a:ext cx="85" cy="93"/>
              </a:xfrm>
              <a:custGeom>
                <a:avLst/>
                <a:gdLst>
                  <a:gd name="T0" fmla="*/ 1 w 117"/>
                  <a:gd name="T1" fmla="*/ 0 h 132"/>
                  <a:gd name="T2" fmla="*/ 0 w 117"/>
                  <a:gd name="T3" fmla="*/ 1 h 132"/>
                  <a:gd name="T4" fmla="*/ 1 w 117"/>
                  <a:gd name="T5" fmla="*/ 1 h 132"/>
                  <a:gd name="T6" fmla="*/ 1 w 117"/>
                  <a:gd name="T7" fmla="*/ 1 h 132"/>
                  <a:gd name="T8" fmla="*/ 1 w 117"/>
                  <a:gd name="T9" fmla="*/ 1 h 132"/>
                  <a:gd name="T10" fmla="*/ 1 w 117"/>
                  <a:gd name="T11" fmla="*/ 1 h 132"/>
                  <a:gd name="T12" fmla="*/ 1 w 117"/>
                  <a:gd name="T13" fmla="*/ 1 h 132"/>
                  <a:gd name="T14" fmla="*/ 1 w 117"/>
                  <a:gd name="T15" fmla="*/ 1 h 132"/>
                  <a:gd name="T16" fmla="*/ 1 w 117"/>
                  <a:gd name="T17" fmla="*/ 1 h 132"/>
                  <a:gd name="T18" fmla="*/ 2 w 117"/>
                  <a:gd name="T19" fmla="*/ 1 h 132"/>
                  <a:gd name="T20" fmla="*/ 2 w 117"/>
                  <a:gd name="T21" fmla="*/ 1 h 132"/>
                  <a:gd name="T22" fmla="*/ 2 w 117"/>
                  <a:gd name="T23" fmla="*/ 1 h 132"/>
                  <a:gd name="T24" fmla="*/ 2 w 117"/>
                  <a:gd name="T25" fmla="*/ 1 h 132"/>
                  <a:gd name="T26" fmla="*/ 1 w 117"/>
                  <a:gd name="T27" fmla="*/ 1 h 132"/>
                  <a:gd name="T28" fmla="*/ 1 w 117"/>
                  <a:gd name="T29" fmla="*/ 1 h 132"/>
                  <a:gd name="T30" fmla="*/ 1 w 117"/>
                  <a:gd name="T31" fmla="*/ 1 h 132"/>
                  <a:gd name="T32" fmla="*/ 1 w 117"/>
                  <a:gd name="T33" fmla="*/ 1 h 132"/>
                  <a:gd name="T34" fmla="*/ 1 w 117"/>
                  <a:gd name="T35" fmla="*/ 1 h 132"/>
                  <a:gd name="T36" fmla="*/ 1 w 117"/>
                  <a:gd name="T37" fmla="*/ 1 h 132"/>
                  <a:gd name="T38" fmla="*/ 1 w 117"/>
                  <a:gd name="T39" fmla="*/ 1 h 132"/>
                  <a:gd name="T40" fmla="*/ 1 w 117"/>
                  <a:gd name="T41" fmla="*/ 1 h 132"/>
                  <a:gd name="T42" fmla="*/ 1 w 117"/>
                  <a:gd name="T43" fmla="*/ 1 h 132"/>
                  <a:gd name="T44" fmla="*/ 1 w 117"/>
                  <a:gd name="T45" fmla="*/ 1 h 132"/>
                  <a:gd name="T46" fmla="*/ 2 w 117"/>
                  <a:gd name="T47" fmla="*/ 1 h 132"/>
                  <a:gd name="T48" fmla="*/ 2 w 117"/>
                  <a:gd name="T49" fmla="*/ 1 h 132"/>
                  <a:gd name="T50" fmla="*/ 2 w 117"/>
                  <a:gd name="T51" fmla="*/ 1 h 132"/>
                  <a:gd name="T52" fmla="*/ 1 w 117"/>
                  <a:gd name="T53" fmla="*/ 0 h 132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117" h="132">
                    <a:moveTo>
                      <a:pt x="75" y="0"/>
                    </a:moveTo>
                    <a:lnTo>
                      <a:pt x="0" y="25"/>
                    </a:lnTo>
                    <a:lnTo>
                      <a:pt x="3" y="26"/>
                    </a:lnTo>
                    <a:lnTo>
                      <a:pt x="14" y="29"/>
                    </a:lnTo>
                    <a:lnTo>
                      <a:pt x="29" y="36"/>
                    </a:lnTo>
                    <a:lnTo>
                      <a:pt x="46" y="47"/>
                    </a:lnTo>
                    <a:lnTo>
                      <a:pt x="66" y="62"/>
                    </a:lnTo>
                    <a:lnTo>
                      <a:pt x="84" y="80"/>
                    </a:lnTo>
                    <a:lnTo>
                      <a:pt x="102" y="103"/>
                    </a:lnTo>
                    <a:lnTo>
                      <a:pt x="116" y="132"/>
                    </a:lnTo>
                    <a:lnTo>
                      <a:pt x="117" y="120"/>
                    </a:lnTo>
                    <a:lnTo>
                      <a:pt x="115" y="107"/>
                    </a:lnTo>
                    <a:lnTo>
                      <a:pt x="108" y="90"/>
                    </a:lnTo>
                    <a:lnTo>
                      <a:pt x="99" y="74"/>
                    </a:lnTo>
                    <a:lnTo>
                      <a:pt x="89" y="58"/>
                    </a:lnTo>
                    <a:lnTo>
                      <a:pt x="78" y="45"/>
                    </a:lnTo>
                    <a:lnTo>
                      <a:pt x="67" y="36"/>
                    </a:lnTo>
                    <a:lnTo>
                      <a:pt x="58" y="32"/>
                    </a:lnTo>
                    <a:lnTo>
                      <a:pt x="69" y="29"/>
                    </a:lnTo>
                    <a:lnTo>
                      <a:pt x="79" y="28"/>
                    </a:lnTo>
                    <a:lnTo>
                      <a:pt x="89" y="26"/>
                    </a:lnTo>
                    <a:lnTo>
                      <a:pt x="98" y="25"/>
                    </a:lnTo>
                    <a:lnTo>
                      <a:pt x="105" y="24"/>
                    </a:lnTo>
                    <a:lnTo>
                      <a:pt x="109" y="22"/>
                    </a:lnTo>
                    <a:lnTo>
                      <a:pt x="113" y="21"/>
                    </a:lnTo>
                    <a:lnTo>
                      <a:pt x="114" y="21"/>
                    </a:lnTo>
                    <a:lnTo>
                      <a:pt x="75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9258" name="Freeform 14"/>
              <p:cNvSpPr>
                <a:spLocks/>
              </p:cNvSpPr>
              <p:nvPr userDrawn="1"/>
            </p:nvSpPr>
            <p:spPr bwMode="ltGray">
              <a:xfrm rot="373331" flipH="1">
                <a:off x="289" y="3135"/>
                <a:ext cx="21" cy="55"/>
              </a:xfrm>
              <a:custGeom>
                <a:avLst/>
                <a:gdLst>
                  <a:gd name="T0" fmla="*/ 1 w 29"/>
                  <a:gd name="T1" fmla="*/ 0 h 77"/>
                  <a:gd name="T2" fmla="*/ 1 w 29"/>
                  <a:gd name="T3" fmla="*/ 0 h 77"/>
                  <a:gd name="T4" fmla="*/ 1 w 29"/>
                  <a:gd name="T5" fmla="*/ 1 h 77"/>
                  <a:gd name="T6" fmla="*/ 1 w 29"/>
                  <a:gd name="T7" fmla="*/ 1 h 77"/>
                  <a:gd name="T8" fmla="*/ 1 w 29"/>
                  <a:gd name="T9" fmla="*/ 1 h 77"/>
                  <a:gd name="T10" fmla="*/ 1 w 29"/>
                  <a:gd name="T11" fmla="*/ 1 h 77"/>
                  <a:gd name="T12" fmla="*/ 0 w 29"/>
                  <a:gd name="T13" fmla="*/ 1 h 77"/>
                  <a:gd name="T14" fmla="*/ 1 w 29"/>
                  <a:gd name="T15" fmla="*/ 1 h 77"/>
                  <a:gd name="T16" fmla="*/ 1 w 29"/>
                  <a:gd name="T17" fmla="*/ 1 h 77"/>
                  <a:gd name="T18" fmla="*/ 1 w 29"/>
                  <a:gd name="T19" fmla="*/ 1 h 77"/>
                  <a:gd name="T20" fmla="*/ 1 w 29"/>
                  <a:gd name="T21" fmla="*/ 1 h 77"/>
                  <a:gd name="T22" fmla="*/ 1 w 29"/>
                  <a:gd name="T23" fmla="*/ 1 h 77"/>
                  <a:gd name="T24" fmla="*/ 1 w 29"/>
                  <a:gd name="T25" fmla="*/ 0 h 7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9" h="77">
                    <a:moveTo>
                      <a:pt x="29" y="0"/>
                    </a:moveTo>
                    <a:lnTo>
                      <a:pt x="23" y="0"/>
                    </a:lnTo>
                    <a:lnTo>
                      <a:pt x="16" y="4"/>
                    </a:lnTo>
                    <a:lnTo>
                      <a:pt x="9" y="9"/>
                    </a:lnTo>
                    <a:lnTo>
                      <a:pt x="4" y="19"/>
                    </a:lnTo>
                    <a:lnTo>
                      <a:pt x="1" y="30"/>
                    </a:lnTo>
                    <a:lnTo>
                      <a:pt x="0" y="44"/>
                    </a:lnTo>
                    <a:lnTo>
                      <a:pt x="3" y="60"/>
                    </a:lnTo>
                    <a:lnTo>
                      <a:pt x="11" y="77"/>
                    </a:lnTo>
                    <a:lnTo>
                      <a:pt x="15" y="53"/>
                    </a:lnTo>
                    <a:lnTo>
                      <a:pt x="19" y="37"/>
                    </a:lnTo>
                    <a:lnTo>
                      <a:pt x="23" y="22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grpSp>
            <p:nvGrpSpPr>
              <p:cNvPr id="9259" name="Group 15"/>
              <p:cNvGrpSpPr>
                <a:grpSpLocks/>
              </p:cNvGrpSpPr>
              <p:nvPr userDrawn="1"/>
            </p:nvGrpSpPr>
            <p:grpSpPr bwMode="auto">
              <a:xfrm rot="10886446" flipH="1">
                <a:off x="335" y="3251"/>
                <a:ext cx="608" cy="369"/>
                <a:chOff x="-366" y="1704"/>
                <a:chExt cx="608" cy="369"/>
              </a:xfrm>
            </p:grpSpPr>
            <p:sp>
              <p:nvSpPr>
                <p:cNvPr id="9260" name="Freeform 16"/>
                <p:cNvSpPr>
                  <a:spLocks/>
                </p:cNvSpPr>
                <p:nvPr userDrawn="1"/>
              </p:nvSpPr>
              <p:spPr bwMode="ltGray">
                <a:xfrm rot="4200091">
                  <a:off x="-243" y="1807"/>
                  <a:ext cx="143" cy="390"/>
                </a:xfrm>
                <a:custGeom>
                  <a:avLst/>
                  <a:gdLst>
                    <a:gd name="T0" fmla="*/ 1 w 207"/>
                    <a:gd name="T1" fmla="*/ 1 h 564"/>
                    <a:gd name="T2" fmla="*/ 1 w 207"/>
                    <a:gd name="T3" fmla="*/ 1 h 564"/>
                    <a:gd name="T4" fmla="*/ 1 w 207"/>
                    <a:gd name="T5" fmla="*/ 1 h 564"/>
                    <a:gd name="T6" fmla="*/ 0 w 207"/>
                    <a:gd name="T7" fmla="*/ 1 h 564"/>
                    <a:gd name="T8" fmla="*/ 0 w 207"/>
                    <a:gd name="T9" fmla="*/ 1 h 564"/>
                    <a:gd name="T10" fmla="*/ 1 w 207"/>
                    <a:gd name="T11" fmla="*/ 1 h 564"/>
                    <a:gd name="T12" fmla="*/ 1 w 207"/>
                    <a:gd name="T13" fmla="*/ 2 h 564"/>
                    <a:gd name="T14" fmla="*/ 1 w 207"/>
                    <a:gd name="T15" fmla="*/ 2 h 564"/>
                    <a:gd name="T16" fmla="*/ 1 w 207"/>
                    <a:gd name="T17" fmla="*/ 2 h 564"/>
                    <a:gd name="T18" fmla="*/ 1 w 207"/>
                    <a:gd name="T19" fmla="*/ 3 h 564"/>
                    <a:gd name="T20" fmla="*/ 1 w 207"/>
                    <a:gd name="T21" fmla="*/ 3 h 564"/>
                    <a:gd name="T22" fmla="*/ 1 w 207"/>
                    <a:gd name="T23" fmla="*/ 3 h 564"/>
                    <a:gd name="T24" fmla="*/ 1 w 207"/>
                    <a:gd name="T25" fmla="*/ 4 h 564"/>
                    <a:gd name="T26" fmla="*/ 1 w 207"/>
                    <a:gd name="T27" fmla="*/ 4 h 564"/>
                    <a:gd name="T28" fmla="*/ 1 w 207"/>
                    <a:gd name="T29" fmla="*/ 4 h 564"/>
                    <a:gd name="T30" fmla="*/ 1 w 207"/>
                    <a:gd name="T31" fmla="*/ 4 h 564"/>
                    <a:gd name="T32" fmla="*/ 1 w 207"/>
                    <a:gd name="T33" fmla="*/ 5 h 564"/>
                    <a:gd name="T34" fmla="*/ 1 w 207"/>
                    <a:gd name="T35" fmla="*/ 4 h 564"/>
                    <a:gd name="T36" fmla="*/ 1 w 207"/>
                    <a:gd name="T37" fmla="*/ 4 h 564"/>
                    <a:gd name="T38" fmla="*/ 1 w 207"/>
                    <a:gd name="T39" fmla="*/ 3 h 564"/>
                    <a:gd name="T40" fmla="*/ 1 w 207"/>
                    <a:gd name="T41" fmla="*/ 3 h 564"/>
                    <a:gd name="T42" fmla="*/ 1 w 207"/>
                    <a:gd name="T43" fmla="*/ 3 h 564"/>
                    <a:gd name="T44" fmla="*/ 1 w 207"/>
                    <a:gd name="T45" fmla="*/ 3 h 564"/>
                    <a:gd name="T46" fmla="*/ 1 w 207"/>
                    <a:gd name="T47" fmla="*/ 2 h 564"/>
                    <a:gd name="T48" fmla="*/ 1 w 207"/>
                    <a:gd name="T49" fmla="*/ 2 h 564"/>
                    <a:gd name="T50" fmla="*/ 1 w 207"/>
                    <a:gd name="T51" fmla="*/ 2 h 564"/>
                    <a:gd name="T52" fmla="*/ 1 w 207"/>
                    <a:gd name="T53" fmla="*/ 1 h 564"/>
                    <a:gd name="T54" fmla="*/ 1 w 207"/>
                    <a:gd name="T55" fmla="*/ 1 h 564"/>
                    <a:gd name="T56" fmla="*/ 1 w 207"/>
                    <a:gd name="T57" fmla="*/ 0 h 564"/>
                    <a:gd name="T58" fmla="*/ 1 w 207"/>
                    <a:gd name="T59" fmla="*/ 1 h 564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0" t="0" r="r" b="b"/>
                  <a:pathLst>
                    <a:path w="207" h="564">
                      <a:moveTo>
                        <a:pt x="12" y="44"/>
                      </a:moveTo>
                      <a:lnTo>
                        <a:pt x="6" y="72"/>
                      </a:lnTo>
                      <a:lnTo>
                        <a:pt x="3" y="99"/>
                      </a:lnTo>
                      <a:lnTo>
                        <a:pt x="0" y="125"/>
                      </a:lnTo>
                      <a:lnTo>
                        <a:pt x="0" y="151"/>
                      </a:lnTo>
                      <a:lnTo>
                        <a:pt x="3" y="180"/>
                      </a:lnTo>
                      <a:lnTo>
                        <a:pt x="7" y="211"/>
                      </a:lnTo>
                      <a:lnTo>
                        <a:pt x="16" y="247"/>
                      </a:lnTo>
                      <a:lnTo>
                        <a:pt x="29" y="287"/>
                      </a:lnTo>
                      <a:lnTo>
                        <a:pt x="43" y="325"/>
                      </a:lnTo>
                      <a:lnTo>
                        <a:pt x="61" y="364"/>
                      </a:lnTo>
                      <a:lnTo>
                        <a:pt x="83" y="406"/>
                      </a:lnTo>
                      <a:lnTo>
                        <a:pt x="106" y="446"/>
                      </a:lnTo>
                      <a:lnTo>
                        <a:pt x="132" y="483"/>
                      </a:lnTo>
                      <a:lnTo>
                        <a:pt x="157" y="516"/>
                      </a:lnTo>
                      <a:lnTo>
                        <a:pt x="182" y="544"/>
                      </a:lnTo>
                      <a:lnTo>
                        <a:pt x="207" y="564"/>
                      </a:lnTo>
                      <a:lnTo>
                        <a:pt x="160" y="501"/>
                      </a:lnTo>
                      <a:lnTo>
                        <a:pt x="127" y="448"/>
                      </a:lnTo>
                      <a:lnTo>
                        <a:pt x="103" y="405"/>
                      </a:lnTo>
                      <a:lnTo>
                        <a:pt x="87" y="368"/>
                      </a:lnTo>
                      <a:lnTo>
                        <a:pt x="75" y="337"/>
                      </a:lnTo>
                      <a:lnTo>
                        <a:pt x="68" y="309"/>
                      </a:lnTo>
                      <a:lnTo>
                        <a:pt x="63" y="285"/>
                      </a:lnTo>
                      <a:lnTo>
                        <a:pt x="56" y="261"/>
                      </a:lnTo>
                      <a:lnTo>
                        <a:pt x="44" y="205"/>
                      </a:lnTo>
                      <a:lnTo>
                        <a:pt x="41" y="140"/>
                      </a:lnTo>
                      <a:lnTo>
                        <a:pt x="43" y="68"/>
                      </a:lnTo>
                      <a:lnTo>
                        <a:pt x="50" y="0"/>
                      </a:lnTo>
                      <a:lnTo>
                        <a:pt x="12" y="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6858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750" b="1" i="0" u="none" strike="noStrike" kern="1200" cap="none" spc="0" normalizeH="0" baseline="0" noProof="0">
                    <a:ln>
                      <a:noFill/>
                    </a:ln>
                    <a:solidFill>
                      <a:srgbClr val="000099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261" name="Freeform 17"/>
                <p:cNvSpPr>
                  <a:spLocks/>
                </p:cNvSpPr>
                <p:nvPr userDrawn="1"/>
              </p:nvSpPr>
              <p:spPr bwMode="ltGray">
                <a:xfrm rot="4200091">
                  <a:off x="124" y="1761"/>
                  <a:ext cx="33" cy="160"/>
                </a:xfrm>
                <a:custGeom>
                  <a:avLst/>
                  <a:gdLst>
                    <a:gd name="T0" fmla="*/ 0 w 47"/>
                    <a:gd name="T1" fmla="*/ 1 h 232"/>
                    <a:gd name="T2" fmla="*/ 1 w 47"/>
                    <a:gd name="T3" fmla="*/ 1 h 232"/>
                    <a:gd name="T4" fmla="*/ 1 w 47"/>
                    <a:gd name="T5" fmla="*/ 1 h 232"/>
                    <a:gd name="T6" fmla="*/ 1 w 47"/>
                    <a:gd name="T7" fmla="*/ 1 h 232"/>
                    <a:gd name="T8" fmla="*/ 1 w 47"/>
                    <a:gd name="T9" fmla="*/ 2 h 232"/>
                    <a:gd name="T10" fmla="*/ 1 w 47"/>
                    <a:gd name="T11" fmla="*/ 2 h 232"/>
                    <a:gd name="T12" fmla="*/ 1 w 47"/>
                    <a:gd name="T13" fmla="*/ 1 h 232"/>
                    <a:gd name="T14" fmla="*/ 1 w 47"/>
                    <a:gd name="T15" fmla="*/ 1 h 232"/>
                    <a:gd name="T16" fmla="*/ 1 w 47"/>
                    <a:gd name="T17" fmla="*/ 1 h 232"/>
                    <a:gd name="T18" fmla="*/ 1 w 47"/>
                    <a:gd name="T19" fmla="*/ 1 h 232"/>
                    <a:gd name="T20" fmla="*/ 1 w 47"/>
                    <a:gd name="T21" fmla="*/ 1 h 232"/>
                    <a:gd name="T22" fmla="*/ 1 w 47"/>
                    <a:gd name="T23" fmla="*/ 1 h 232"/>
                    <a:gd name="T24" fmla="*/ 1 w 47"/>
                    <a:gd name="T25" fmla="*/ 1 h 232"/>
                    <a:gd name="T26" fmla="*/ 1 w 47"/>
                    <a:gd name="T27" fmla="*/ 0 h 232"/>
                    <a:gd name="T28" fmla="*/ 0 w 47"/>
                    <a:gd name="T29" fmla="*/ 1 h 232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47" h="232">
                      <a:moveTo>
                        <a:pt x="0" y="19"/>
                      </a:moveTo>
                      <a:lnTo>
                        <a:pt x="14" y="55"/>
                      </a:lnTo>
                      <a:lnTo>
                        <a:pt x="22" y="101"/>
                      </a:lnTo>
                      <a:lnTo>
                        <a:pt x="24" y="159"/>
                      </a:lnTo>
                      <a:lnTo>
                        <a:pt x="19" y="232"/>
                      </a:lnTo>
                      <a:lnTo>
                        <a:pt x="45" y="217"/>
                      </a:lnTo>
                      <a:lnTo>
                        <a:pt x="47" y="178"/>
                      </a:lnTo>
                      <a:lnTo>
                        <a:pt x="47" y="140"/>
                      </a:lnTo>
                      <a:lnTo>
                        <a:pt x="45" y="103"/>
                      </a:lnTo>
                      <a:lnTo>
                        <a:pt x="41" y="71"/>
                      </a:lnTo>
                      <a:lnTo>
                        <a:pt x="36" y="52"/>
                      </a:lnTo>
                      <a:lnTo>
                        <a:pt x="29" y="34"/>
                      </a:lnTo>
                      <a:lnTo>
                        <a:pt x="22" y="17"/>
                      </a:lnTo>
                      <a:lnTo>
                        <a:pt x="13" y="0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6858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750" b="1" i="0" u="none" strike="noStrike" kern="1200" cap="none" spc="0" normalizeH="0" baseline="0" noProof="0">
                    <a:ln>
                      <a:noFill/>
                    </a:ln>
                    <a:solidFill>
                      <a:srgbClr val="000099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262" name="Freeform 18"/>
                <p:cNvSpPr>
                  <a:spLocks/>
                </p:cNvSpPr>
                <p:nvPr userDrawn="1"/>
              </p:nvSpPr>
              <p:spPr bwMode="ltGray">
                <a:xfrm rot="4200091">
                  <a:off x="199" y="1720"/>
                  <a:ext cx="60" cy="27"/>
                </a:xfrm>
                <a:custGeom>
                  <a:avLst/>
                  <a:gdLst>
                    <a:gd name="T0" fmla="*/ 1 w 87"/>
                    <a:gd name="T1" fmla="*/ 1 h 40"/>
                    <a:gd name="T2" fmla="*/ 1 w 87"/>
                    <a:gd name="T3" fmla="*/ 1 h 40"/>
                    <a:gd name="T4" fmla="*/ 1 w 87"/>
                    <a:gd name="T5" fmla="*/ 1 h 40"/>
                    <a:gd name="T6" fmla="*/ 1 w 87"/>
                    <a:gd name="T7" fmla="*/ 1 h 40"/>
                    <a:gd name="T8" fmla="*/ 1 w 87"/>
                    <a:gd name="T9" fmla="*/ 1 h 40"/>
                    <a:gd name="T10" fmla="*/ 1 w 87"/>
                    <a:gd name="T11" fmla="*/ 1 h 40"/>
                    <a:gd name="T12" fmla="*/ 1 w 87"/>
                    <a:gd name="T13" fmla="*/ 1 h 40"/>
                    <a:gd name="T14" fmla="*/ 1 w 87"/>
                    <a:gd name="T15" fmla="*/ 0 h 40"/>
                    <a:gd name="T16" fmla="*/ 0 w 87"/>
                    <a:gd name="T17" fmla="*/ 1 h 40"/>
                    <a:gd name="T18" fmla="*/ 1 w 87"/>
                    <a:gd name="T19" fmla="*/ 1 h 40"/>
                    <a:gd name="T20" fmla="*/ 1 w 87"/>
                    <a:gd name="T21" fmla="*/ 1 h 40"/>
                    <a:gd name="T22" fmla="*/ 1 w 87"/>
                    <a:gd name="T23" fmla="*/ 1 h 40"/>
                    <a:gd name="T24" fmla="*/ 1 w 87"/>
                    <a:gd name="T25" fmla="*/ 1 h 40"/>
                    <a:gd name="T26" fmla="*/ 1 w 87"/>
                    <a:gd name="T27" fmla="*/ 1 h 40"/>
                    <a:gd name="T28" fmla="*/ 1 w 87"/>
                    <a:gd name="T29" fmla="*/ 1 h 40"/>
                    <a:gd name="T30" fmla="*/ 1 w 87"/>
                    <a:gd name="T31" fmla="*/ 1 h 40"/>
                    <a:gd name="T32" fmla="*/ 1 w 87"/>
                    <a:gd name="T33" fmla="*/ 1 h 40"/>
                    <a:gd name="T34" fmla="*/ 1 w 87"/>
                    <a:gd name="T35" fmla="*/ 1 h 40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87" h="40">
                      <a:moveTo>
                        <a:pt x="87" y="22"/>
                      </a:moveTo>
                      <a:lnTo>
                        <a:pt x="77" y="17"/>
                      </a:lnTo>
                      <a:lnTo>
                        <a:pt x="68" y="12"/>
                      </a:lnTo>
                      <a:lnTo>
                        <a:pt x="58" y="7"/>
                      </a:lnTo>
                      <a:lnTo>
                        <a:pt x="47" y="5"/>
                      </a:lnTo>
                      <a:lnTo>
                        <a:pt x="37" y="3"/>
                      </a:lnTo>
                      <a:lnTo>
                        <a:pt x="26" y="2"/>
                      </a:lnTo>
                      <a:lnTo>
                        <a:pt x="13" y="0"/>
                      </a:lnTo>
                      <a:lnTo>
                        <a:pt x="0" y="2"/>
                      </a:lnTo>
                      <a:lnTo>
                        <a:pt x="6" y="6"/>
                      </a:lnTo>
                      <a:lnTo>
                        <a:pt x="14" y="10"/>
                      </a:lnTo>
                      <a:lnTo>
                        <a:pt x="22" y="14"/>
                      </a:lnTo>
                      <a:lnTo>
                        <a:pt x="33" y="18"/>
                      </a:lnTo>
                      <a:lnTo>
                        <a:pt x="42" y="22"/>
                      </a:lnTo>
                      <a:lnTo>
                        <a:pt x="52" y="27"/>
                      </a:lnTo>
                      <a:lnTo>
                        <a:pt x="64" y="33"/>
                      </a:lnTo>
                      <a:lnTo>
                        <a:pt x="74" y="40"/>
                      </a:lnTo>
                      <a:lnTo>
                        <a:pt x="87" y="22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6858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750" b="1" i="0" u="none" strike="noStrike" kern="1200" cap="none" spc="0" normalizeH="0" baseline="0" noProof="0">
                    <a:ln>
                      <a:noFill/>
                    </a:ln>
                    <a:solidFill>
                      <a:srgbClr val="000099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9228" name="Group 19"/>
            <p:cNvGrpSpPr>
              <a:grpSpLocks/>
            </p:cNvGrpSpPr>
            <p:nvPr/>
          </p:nvGrpSpPr>
          <p:grpSpPr bwMode="auto">
            <a:xfrm rot="6248562">
              <a:off x="343" y="3854"/>
              <a:ext cx="392" cy="424"/>
              <a:chOff x="1727" y="866"/>
              <a:chExt cx="129" cy="157"/>
            </a:xfrm>
          </p:grpSpPr>
          <p:sp>
            <p:nvSpPr>
              <p:cNvPr id="9251" name="Freeform 20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0 w 83"/>
                  <a:gd name="T1" fmla="*/ 1 h 117"/>
                  <a:gd name="T2" fmla="*/ 0 w 83"/>
                  <a:gd name="T3" fmla="*/ 0 h 117"/>
                  <a:gd name="T4" fmla="*/ 0 w 83"/>
                  <a:gd name="T5" fmla="*/ 1 h 117"/>
                  <a:gd name="T6" fmla="*/ 0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9252" name="Freeform 21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 h 98"/>
                  <a:gd name="T2" fmla="*/ 1 w 140"/>
                  <a:gd name="T3" fmla="*/ 0 h 98"/>
                  <a:gd name="T4" fmla="*/ 1 w 140"/>
                  <a:gd name="T5" fmla="*/ 1 h 98"/>
                  <a:gd name="T6" fmla="*/ 0 w 140"/>
                  <a:gd name="T7" fmla="*/ 1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9253" name="Freeform 22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 w 145"/>
                  <a:gd name="T3" fmla="*/ 0 h 49"/>
                  <a:gd name="T4" fmla="*/ 1 w 145"/>
                  <a:gd name="T5" fmla="*/ 1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9229" name="Group 23"/>
            <p:cNvGrpSpPr>
              <a:grpSpLocks/>
            </p:cNvGrpSpPr>
            <p:nvPr/>
          </p:nvGrpSpPr>
          <p:grpSpPr bwMode="auto">
            <a:xfrm rot="5003157">
              <a:off x="249" y="1102"/>
              <a:ext cx="412" cy="500"/>
              <a:chOff x="1727" y="866"/>
              <a:chExt cx="129" cy="157"/>
            </a:xfrm>
          </p:grpSpPr>
          <p:sp>
            <p:nvSpPr>
              <p:cNvPr id="9248" name="Freeform 24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0 w 83"/>
                  <a:gd name="T1" fmla="*/ 1 h 117"/>
                  <a:gd name="T2" fmla="*/ 0 w 83"/>
                  <a:gd name="T3" fmla="*/ 0 h 117"/>
                  <a:gd name="T4" fmla="*/ 0 w 83"/>
                  <a:gd name="T5" fmla="*/ 1 h 117"/>
                  <a:gd name="T6" fmla="*/ 0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9249" name="Freeform 25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 h 98"/>
                  <a:gd name="T2" fmla="*/ 1 w 140"/>
                  <a:gd name="T3" fmla="*/ 0 h 98"/>
                  <a:gd name="T4" fmla="*/ 1 w 140"/>
                  <a:gd name="T5" fmla="*/ 1 h 98"/>
                  <a:gd name="T6" fmla="*/ 0 w 140"/>
                  <a:gd name="T7" fmla="*/ 1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9250" name="Freeform 26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 w 145"/>
                  <a:gd name="T3" fmla="*/ 0 h 49"/>
                  <a:gd name="T4" fmla="*/ 1 w 145"/>
                  <a:gd name="T5" fmla="*/ 1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9230" name="Group 27"/>
            <p:cNvGrpSpPr>
              <a:grpSpLocks/>
            </p:cNvGrpSpPr>
            <p:nvPr/>
          </p:nvGrpSpPr>
          <p:grpSpPr bwMode="auto">
            <a:xfrm>
              <a:off x="815" y="0"/>
              <a:ext cx="345" cy="367"/>
              <a:chOff x="1727" y="866"/>
              <a:chExt cx="129" cy="157"/>
            </a:xfrm>
          </p:grpSpPr>
          <p:sp>
            <p:nvSpPr>
              <p:cNvPr id="9245" name="Freeform 28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0 w 83"/>
                  <a:gd name="T1" fmla="*/ 1 h 117"/>
                  <a:gd name="T2" fmla="*/ 0 w 83"/>
                  <a:gd name="T3" fmla="*/ 0 h 117"/>
                  <a:gd name="T4" fmla="*/ 0 w 83"/>
                  <a:gd name="T5" fmla="*/ 1 h 117"/>
                  <a:gd name="T6" fmla="*/ 0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9246" name="Freeform 29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 h 98"/>
                  <a:gd name="T2" fmla="*/ 1 w 140"/>
                  <a:gd name="T3" fmla="*/ 0 h 98"/>
                  <a:gd name="T4" fmla="*/ 1 w 140"/>
                  <a:gd name="T5" fmla="*/ 1 h 98"/>
                  <a:gd name="T6" fmla="*/ 0 w 140"/>
                  <a:gd name="T7" fmla="*/ 1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9247" name="Freeform 30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 w 145"/>
                  <a:gd name="T3" fmla="*/ 0 h 49"/>
                  <a:gd name="T4" fmla="*/ 1 w 145"/>
                  <a:gd name="T5" fmla="*/ 1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9231" name="Freeform 31"/>
            <p:cNvSpPr>
              <a:spLocks/>
            </p:cNvSpPr>
            <p:nvPr/>
          </p:nvSpPr>
          <p:spPr bwMode="ltGray">
            <a:xfrm>
              <a:off x="87" y="94"/>
              <a:ext cx="699" cy="756"/>
            </a:xfrm>
            <a:custGeom>
              <a:avLst/>
              <a:gdLst>
                <a:gd name="T0" fmla="*/ 1 w 699"/>
                <a:gd name="T1" fmla="*/ 392 h 756"/>
                <a:gd name="T2" fmla="*/ 3 w 699"/>
                <a:gd name="T3" fmla="*/ 252 h 756"/>
                <a:gd name="T4" fmla="*/ 21 w 699"/>
                <a:gd name="T5" fmla="*/ 210 h 756"/>
                <a:gd name="T6" fmla="*/ 29 w 699"/>
                <a:gd name="T7" fmla="*/ 182 h 756"/>
                <a:gd name="T8" fmla="*/ 39 w 699"/>
                <a:gd name="T9" fmla="*/ 154 h 756"/>
                <a:gd name="T10" fmla="*/ 51 w 699"/>
                <a:gd name="T11" fmla="*/ 138 h 756"/>
                <a:gd name="T12" fmla="*/ 111 w 699"/>
                <a:gd name="T13" fmla="*/ 74 h 756"/>
                <a:gd name="T14" fmla="*/ 169 w 699"/>
                <a:gd name="T15" fmla="*/ 30 h 756"/>
                <a:gd name="T16" fmla="*/ 225 w 699"/>
                <a:gd name="T17" fmla="*/ 10 h 756"/>
                <a:gd name="T18" fmla="*/ 249 w 699"/>
                <a:gd name="T19" fmla="*/ 4 h 756"/>
                <a:gd name="T20" fmla="*/ 265 w 699"/>
                <a:gd name="T21" fmla="*/ 0 h 756"/>
                <a:gd name="T22" fmla="*/ 357 w 699"/>
                <a:gd name="T23" fmla="*/ 2 h 756"/>
                <a:gd name="T24" fmla="*/ 385 w 699"/>
                <a:gd name="T25" fmla="*/ 6 h 756"/>
                <a:gd name="T26" fmla="*/ 489 w 699"/>
                <a:gd name="T27" fmla="*/ 40 h 756"/>
                <a:gd name="T28" fmla="*/ 619 w 699"/>
                <a:gd name="T29" fmla="*/ 128 h 756"/>
                <a:gd name="T30" fmla="*/ 653 w 699"/>
                <a:gd name="T31" fmla="*/ 178 h 756"/>
                <a:gd name="T32" fmla="*/ 693 w 699"/>
                <a:gd name="T33" fmla="*/ 322 h 756"/>
                <a:gd name="T34" fmla="*/ 687 w 699"/>
                <a:gd name="T35" fmla="*/ 434 h 756"/>
                <a:gd name="T36" fmla="*/ 665 w 699"/>
                <a:gd name="T37" fmla="*/ 538 h 756"/>
                <a:gd name="T38" fmla="*/ 639 w 699"/>
                <a:gd name="T39" fmla="*/ 564 h 756"/>
                <a:gd name="T40" fmla="*/ 631 w 699"/>
                <a:gd name="T41" fmla="*/ 580 h 756"/>
                <a:gd name="T42" fmla="*/ 607 w 699"/>
                <a:gd name="T43" fmla="*/ 588 h 756"/>
                <a:gd name="T44" fmla="*/ 473 w 699"/>
                <a:gd name="T45" fmla="*/ 664 h 756"/>
                <a:gd name="T46" fmla="*/ 449 w 699"/>
                <a:gd name="T47" fmla="*/ 678 h 756"/>
                <a:gd name="T48" fmla="*/ 405 w 699"/>
                <a:gd name="T49" fmla="*/ 684 h 756"/>
                <a:gd name="T50" fmla="*/ 375 w 699"/>
                <a:gd name="T51" fmla="*/ 690 h 756"/>
                <a:gd name="T52" fmla="*/ 267 w 699"/>
                <a:gd name="T53" fmla="*/ 684 h 756"/>
                <a:gd name="T54" fmla="*/ 259 w 699"/>
                <a:gd name="T55" fmla="*/ 722 h 756"/>
                <a:gd name="T56" fmla="*/ 241 w 699"/>
                <a:gd name="T57" fmla="*/ 756 h 756"/>
                <a:gd name="T58" fmla="*/ 185 w 699"/>
                <a:gd name="T59" fmla="*/ 728 h 756"/>
                <a:gd name="T60" fmla="*/ 163 w 699"/>
                <a:gd name="T61" fmla="*/ 720 h 756"/>
                <a:gd name="T62" fmla="*/ 151 w 699"/>
                <a:gd name="T63" fmla="*/ 716 h 756"/>
                <a:gd name="T64" fmla="*/ 195 w 699"/>
                <a:gd name="T65" fmla="*/ 674 h 756"/>
                <a:gd name="T66" fmla="*/ 211 w 699"/>
                <a:gd name="T67" fmla="*/ 644 h 756"/>
                <a:gd name="T68" fmla="*/ 209 w 699"/>
                <a:gd name="T69" fmla="*/ 626 h 756"/>
                <a:gd name="T70" fmla="*/ 195 w 699"/>
                <a:gd name="T71" fmla="*/ 620 h 756"/>
                <a:gd name="T72" fmla="*/ 165 w 699"/>
                <a:gd name="T73" fmla="*/ 596 h 756"/>
                <a:gd name="T74" fmla="*/ 99 w 699"/>
                <a:gd name="T75" fmla="*/ 534 h 756"/>
                <a:gd name="T76" fmla="*/ 61 w 699"/>
                <a:gd name="T77" fmla="*/ 506 h 756"/>
                <a:gd name="T78" fmla="*/ 23 w 699"/>
                <a:gd name="T79" fmla="*/ 470 h 756"/>
                <a:gd name="T80" fmla="*/ 7 w 699"/>
                <a:gd name="T81" fmla="*/ 434 h 756"/>
                <a:gd name="T82" fmla="*/ 5 w 699"/>
                <a:gd name="T83" fmla="*/ 396 h 756"/>
                <a:gd name="T84" fmla="*/ 1 w 699"/>
                <a:gd name="T85" fmla="*/ 392 h 75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699" h="756">
                  <a:moveTo>
                    <a:pt x="1" y="392"/>
                  </a:moveTo>
                  <a:cubicBezTo>
                    <a:pt x="2" y="345"/>
                    <a:pt x="2" y="299"/>
                    <a:pt x="3" y="252"/>
                  </a:cubicBezTo>
                  <a:cubicBezTo>
                    <a:pt x="3" y="238"/>
                    <a:pt x="16" y="224"/>
                    <a:pt x="21" y="210"/>
                  </a:cubicBezTo>
                  <a:cubicBezTo>
                    <a:pt x="24" y="202"/>
                    <a:pt x="29" y="182"/>
                    <a:pt x="29" y="182"/>
                  </a:cubicBezTo>
                  <a:cubicBezTo>
                    <a:pt x="32" y="173"/>
                    <a:pt x="34" y="163"/>
                    <a:pt x="39" y="154"/>
                  </a:cubicBezTo>
                  <a:cubicBezTo>
                    <a:pt x="42" y="148"/>
                    <a:pt x="51" y="138"/>
                    <a:pt x="51" y="138"/>
                  </a:cubicBezTo>
                  <a:cubicBezTo>
                    <a:pt x="58" y="116"/>
                    <a:pt x="88" y="82"/>
                    <a:pt x="111" y="74"/>
                  </a:cubicBezTo>
                  <a:cubicBezTo>
                    <a:pt x="128" y="61"/>
                    <a:pt x="149" y="37"/>
                    <a:pt x="169" y="30"/>
                  </a:cubicBezTo>
                  <a:cubicBezTo>
                    <a:pt x="182" y="17"/>
                    <a:pt x="207" y="15"/>
                    <a:pt x="225" y="10"/>
                  </a:cubicBezTo>
                  <a:cubicBezTo>
                    <a:pt x="233" y="8"/>
                    <a:pt x="241" y="6"/>
                    <a:pt x="249" y="4"/>
                  </a:cubicBezTo>
                  <a:cubicBezTo>
                    <a:pt x="254" y="3"/>
                    <a:pt x="265" y="0"/>
                    <a:pt x="265" y="0"/>
                  </a:cubicBezTo>
                  <a:cubicBezTo>
                    <a:pt x="296" y="1"/>
                    <a:pt x="326" y="0"/>
                    <a:pt x="357" y="2"/>
                  </a:cubicBezTo>
                  <a:cubicBezTo>
                    <a:pt x="366" y="2"/>
                    <a:pt x="385" y="6"/>
                    <a:pt x="385" y="6"/>
                  </a:cubicBezTo>
                  <a:cubicBezTo>
                    <a:pt x="417" y="17"/>
                    <a:pt x="463" y="14"/>
                    <a:pt x="489" y="40"/>
                  </a:cubicBezTo>
                  <a:cubicBezTo>
                    <a:pt x="528" y="60"/>
                    <a:pt x="592" y="105"/>
                    <a:pt x="619" y="128"/>
                  </a:cubicBezTo>
                  <a:cubicBezTo>
                    <a:pt x="635" y="134"/>
                    <a:pt x="643" y="164"/>
                    <a:pt x="653" y="178"/>
                  </a:cubicBezTo>
                  <a:cubicBezTo>
                    <a:pt x="667" y="234"/>
                    <a:pt x="687" y="265"/>
                    <a:pt x="693" y="322"/>
                  </a:cubicBezTo>
                  <a:cubicBezTo>
                    <a:pt x="699" y="365"/>
                    <a:pt x="692" y="398"/>
                    <a:pt x="687" y="434"/>
                  </a:cubicBezTo>
                  <a:cubicBezTo>
                    <a:pt x="686" y="469"/>
                    <a:pt x="691" y="510"/>
                    <a:pt x="665" y="538"/>
                  </a:cubicBezTo>
                  <a:cubicBezTo>
                    <a:pt x="657" y="547"/>
                    <a:pt x="644" y="553"/>
                    <a:pt x="639" y="564"/>
                  </a:cubicBezTo>
                  <a:cubicBezTo>
                    <a:pt x="636" y="569"/>
                    <a:pt x="636" y="576"/>
                    <a:pt x="631" y="580"/>
                  </a:cubicBezTo>
                  <a:cubicBezTo>
                    <a:pt x="624" y="585"/>
                    <a:pt x="607" y="588"/>
                    <a:pt x="607" y="588"/>
                  </a:cubicBezTo>
                  <a:cubicBezTo>
                    <a:pt x="581" y="602"/>
                    <a:pt x="499" y="649"/>
                    <a:pt x="473" y="664"/>
                  </a:cubicBezTo>
                  <a:cubicBezTo>
                    <a:pt x="465" y="666"/>
                    <a:pt x="449" y="678"/>
                    <a:pt x="449" y="678"/>
                  </a:cubicBezTo>
                  <a:cubicBezTo>
                    <a:pt x="438" y="685"/>
                    <a:pt x="417" y="679"/>
                    <a:pt x="405" y="684"/>
                  </a:cubicBezTo>
                  <a:cubicBezTo>
                    <a:pt x="396" y="687"/>
                    <a:pt x="385" y="688"/>
                    <a:pt x="375" y="690"/>
                  </a:cubicBezTo>
                  <a:cubicBezTo>
                    <a:pt x="328" y="689"/>
                    <a:pt x="307" y="687"/>
                    <a:pt x="267" y="684"/>
                  </a:cubicBezTo>
                  <a:cubicBezTo>
                    <a:pt x="249" y="690"/>
                    <a:pt x="264" y="683"/>
                    <a:pt x="259" y="722"/>
                  </a:cubicBezTo>
                  <a:cubicBezTo>
                    <a:pt x="258" y="733"/>
                    <a:pt x="250" y="750"/>
                    <a:pt x="241" y="756"/>
                  </a:cubicBezTo>
                  <a:cubicBezTo>
                    <a:pt x="218" y="752"/>
                    <a:pt x="207" y="735"/>
                    <a:pt x="185" y="728"/>
                  </a:cubicBezTo>
                  <a:cubicBezTo>
                    <a:pt x="176" y="725"/>
                    <a:pt x="171" y="724"/>
                    <a:pt x="163" y="720"/>
                  </a:cubicBezTo>
                  <a:cubicBezTo>
                    <a:pt x="159" y="718"/>
                    <a:pt x="151" y="716"/>
                    <a:pt x="151" y="716"/>
                  </a:cubicBezTo>
                  <a:cubicBezTo>
                    <a:pt x="157" y="695"/>
                    <a:pt x="180" y="689"/>
                    <a:pt x="195" y="674"/>
                  </a:cubicBezTo>
                  <a:cubicBezTo>
                    <a:pt x="198" y="665"/>
                    <a:pt x="205" y="652"/>
                    <a:pt x="211" y="644"/>
                  </a:cubicBezTo>
                  <a:cubicBezTo>
                    <a:pt x="210" y="638"/>
                    <a:pt x="212" y="631"/>
                    <a:pt x="209" y="626"/>
                  </a:cubicBezTo>
                  <a:cubicBezTo>
                    <a:pt x="207" y="621"/>
                    <a:pt x="199" y="623"/>
                    <a:pt x="195" y="620"/>
                  </a:cubicBezTo>
                  <a:cubicBezTo>
                    <a:pt x="185" y="612"/>
                    <a:pt x="173" y="606"/>
                    <a:pt x="165" y="596"/>
                  </a:cubicBezTo>
                  <a:cubicBezTo>
                    <a:pt x="146" y="573"/>
                    <a:pt x="123" y="552"/>
                    <a:pt x="99" y="534"/>
                  </a:cubicBezTo>
                  <a:cubicBezTo>
                    <a:pt x="87" y="525"/>
                    <a:pt x="72" y="517"/>
                    <a:pt x="61" y="506"/>
                  </a:cubicBezTo>
                  <a:cubicBezTo>
                    <a:pt x="49" y="494"/>
                    <a:pt x="37" y="480"/>
                    <a:pt x="23" y="470"/>
                  </a:cubicBezTo>
                  <a:cubicBezTo>
                    <a:pt x="13" y="456"/>
                    <a:pt x="10" y="451"/>
                    <a:pt x="7" y="434"/>
                  </a:cubicBezTo>
                  <a:cubicBezTo>
                    <a:pt x="6" y="421"/>
                    <a:pt x="7" y="408"/>
                    <a:pt x="5" y="396"/>
                  </a:cubicBezTo>
                  <a:cubicBezTo>
                    <a:pt x="5" y="394"/>
                    <a:pt x="0" y="391"/>
                    <a:pt x="1" y="392"/>
                  </a:cubicBezTo>
                  <a:close/>
                </a:path>
              </a:pathLst>
            </a:custGeom>
            <a:solidFill>
              <a:schemeClr val="accent1">
                <a:alpha val="50195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232" name="Freeform 32"/>
            <p:cNvSpPr>
              <a:spLocks/>
            </p:cNvSpPr>
            <p:nvPr/>
          </p:nvSpPr>
          <p:spPr bwMode="ltGray">
            <a:xfrm rot="828663">
              <a:off x="242" y="3404"/>
              <a:ext cx="132" cy="167"/>
            </a:xfrm>
            <a:custGeom>
              <a:avLst/>
              <a:gdLst>
                <a:gd name="T0" fmla="*/ 0 w 109"/>
                <a:gd name="T1" fmla="*/ 0 h 156"/>
                <a:gd name="T2" fmla="*/ 58 w 109"/>
                <a:gd name="T3" fmla="*/ 1 h 156"/>
                <a:gd name="T4" fmla="*/ 222 w 109"/>
                <a:gd name="T5" fmla="*/ 5 h 156"/>
                <a:gd name="T6" fmla="*/ 443 w 109"/>
                <a:gd name="T7" fmla="*/ 28 h 156"/>
                <a:gd name="T8" fmla="*/ 701 w 109"/>
                <a:gd name="T9" fmla="*/ 59 h 156"/>
                <a:gd name="T10" fmla="*/ 937 w 109"/>
                <a:gd name="T11" fmla="*/ 107 h 156"/>
                <a:gd name="T12" fmla="*/ 1153 w 109"/>
                <a:gd name="T13" fmla="*/ 173 h 156"/>
                <a:gd name="T14" fmla="*/ 1287 w 109"/>
                <a:gd name="T15" fmla="*/ 261 h 156"/>
                <a:gd name="T16" fmla="*/ 1319 w 109"/>
                <a:gd name="T17" fmla="*/ 383 h 156"/>
                <a:gd name="T18" fmla="*/ 1256 w 109"/>
                <a:gd name="T19" fmla="*/ 383 h 156"/>
                <a:gd name="T20" fmla="*/ 1194 w 109"/>
                <a:gd name="T21" fmla="*/ 383 h 156"/>
                <a:gd name="T22" fmla="*/ 1121 w 109"/>
                <a:gd name="T23" fmla="*/ 383 h 156"/>
                <a:gd name="T24" fmla="*/ 1037 w 109"/>
                <a:gd name="T25" fmla="*/ 371 h 156"/>
                <a:gd name="T26" fmla="*/ 977 w 109"/>
                <a:gd name="T27" fmla="*/ 370 h 156"/>
                <a:gd name="T28" fmla="*/ 899 w 109"/>
                <a:gd name="T29" fmla="*/ 364 h 156"/>
                <a:gd name="T30" fmla="*/ 793 w 109"/>
                <a:gd name="T31" fmla="*/ 351 h 156"/>
                <a:gd name="T32" fmla="*/ 701 w 109"/>
                <a:gd name="T33" fmla="*/ 338 h 156"/>
                <a:gd name="T34" fmla="*/ 639 w 109"/>
                <a:gd name="T35" fmla="*/ 306 h 156"/>
                <a:gd name="T36" fmla="*/ 639 w 109"/>
                <a:gd name="T37" fmla="*/ 272 h 156"/>
                <a:gd name="T38" fmla="*/ 672 w 109"/>
                <a:gd name="T39" fmla="*/ 233 h 156"/>
                <a:gd name="T40" fmla="*/ 705 w 109"/>
                <a:gd name="T41" fmla="*/ 193 h 156"/>
                <a:gd name="T42" fmla="*/ 672 w 109"/>
                <a:gd name="T43" fmla="*/ 151 h 156"/>
                <a:gd name="T44" fmla="*/ 579 w 109"/>
                <a:gd name="T45" fmla="*/ 104 h 156"/>
                <a:gd name="T46" fmla="*/ 378 w 109"/>
                <a:gd name="T47" fmla="*/ 56 h 156"/>
                <a:gd name="T48" fmla="*/ 0 w 109"/>
                <a:gd name="T49" fmla="*/ 0 h 15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233" name="Freeform 33"/>
            <p:cNvSpPr>
              <a:spLocks/>
            </p:cNvSpPr>
            <p:nvPr/>
          </p:nvSpPr>
          <p:spPr bwMode="ltGray">
            <a:xfrm rot="828663">
              <a:off x="266" y="3592"/>
              <a:ext cx="66" cy="43"/>
            </a:xfrm>
            <a:custGeom>
              <a:avLst/>
              <a:gdLst>
                <a:gd name="T0" fmla="*/ 0 w 54"/>
                <a:gd name="T1" fmla="*/ 0 h 40"/>
                <a:gd name="T2" fmla="*/ 1 w 54"/>
                <a:gd name="T3" fmla="*/ 1 h 40"/>
                <a:gd name="T4" fmla="*/ 79 w 54"/>
                <a:gd name="T5" fmla="*/ 3 h 40"/>
                <a:gd name="T6" fmla="*/ 177 w 54"/>
                <a:gd name="T7" fmla="*/ 22 h 40"/>
                <a:gd name="T8" fmla="*/ 295 w 54"/>
                <a:gd name="T9" fmla="*/ 30 h 40"/>
                <a:gd name="T10" fmla="*/ 395 w 54"/>
                <a:gd name="T11" fmla="*/ 37 h 40"/>
                <a:gd name="T12" fmla="*/ 500 w 54"/>
                <a:gd name="T13" fmla="*/ 43 h 40"/>
                <a:gd name="T14" fmla="*/ 611 w 54"/>
                <a:gd name="T15" fmla="*/ 46 h 40"/>
                <a:gd name="T16" fmla="*/ 737 w 54"/>
                <a:gd name="T17" fmla="*/ 40 h 40"/>
                <a:gd name="T18" fmla="*/ 721 w 54"/>
                <a:gd name="T19" fmla="*/ 63 h 40"/>
                <a:gd name="T20" fmla="*/ 680 w 54"/>
                <a:gd name="T21" fmla="*/ 84 h 40"/>
                <a:gd name="T22" fmla="*/ 603 w 54"/>
                <a:gd name="T23" fmla="*/ 97 h 40"/>
                <a:gd name="T24" fmla="*/ 495 w 54"/>
                <a:gd name="T25" fmla="*/ 102 h 40"/>
                <a:gd name="T26" fmla="*/ 379 w 54"/>
                <a:gd name="T27" fmla="*/ 101 h 40"/>
                <a:gd name="T28" fmla="*/ 254 w 54"/>
                <a:gd name="T29" fmla="*/ 82 h 40"/>
                <a:gd name="T30" fmla="*/ 133 w 54"/>
                <a:gd name="T31" fmla="*/ 53 h 40"/>
                <a:gd name="T32" fmla="*/ 0 w 54"/>
                <a:gd name="T33" fmla="*/ 0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234" name="Freeform 34"/>
            <p:cNvSpPr>
              <a:spLocks/>
            </p:cNvSpPr>
            <p:nvPr/>
          </p:nvSpPr>
          <p:spPr bwMode="ltGray">
            <a:xfrm>
              <a:off x="11" y="4110"/>
              <a:ext cx="118" cy="209"/>
            </a:xfrm>
            <a:custGeom>
              <a:avLst/>
              <a:gdLst>
                <a:gd name="T0" fmla="*/ 0 w 118"/>
                <a:gd name="T1" fmla="*/ 0 h 209"/>
                <a:gd name="T2" fmla="*/ 6 w 118"/>
                <a:gd name="T3" fmla="*/ 8 h 209"/>
                <a:gd name="T4" fmla="*/ 15 w 118"/>
                <a:gd name="T5" fmla="*/ 19 h 209"/>
                <a:gd name="T6" fmla="*/ 26 w 118"/>
                <a:gd name="T7" fmla="*/ 33 h 209"/>
                <a:gd name="T8" fmla="*/ 38 w 118"/>
                <a:gd name="T9" fmla="*/ 51 h 209"/>
                <a:gd name="T10" fmla="*/ 54 w 118"/>
                <a:gd name="T11" fmla="*/ 72 h 209"/>
                <a:gd name="T12" fmla="*/ 67 w 118"/>
                <a:gd name="T13" fmla="*/ 94 h 209"/>
                <a:gd name="T14" fmla="*/ 79 w 118"/>
                <a:gd name="T15" fmla="*/ 119 h 209"/>
                <a:gd name="T16" fmla="*/ 87 w 118"/>
                <a:gd name="T17" fmla="*/ 146 h 209"/>
                <a:gd name="T18" fmla="*/ 94 w 118"/>
                <a:gd name="T19" fmla="*/ 175 h 209"/>
                <a:gd name="T20" fmla="*/ 91 w 118"/>
                <a:gd name="T21" fmla="*/ 209 h 209"/>
                <a:gd name="T22" fmla="*/ 118 w 118"/>
                <a:gd name="T23" fmla="*/ 209 h 209"/>
                <a:gd name="T24" fmla="*/ 117 w 118"/>
                <a:gd name="T25" fmla="*/ 177 h 209"/>
                <a:gd name="T26" fmla="*/ 104 w 118"/>
                <a:gd name="T27" fmla="*/ 119 h 209"/>
                <a:gd name="T28" fmla="*/ 82 w 118"/>
                <a:gd name="T29" fmla="*/ 69 h 209"/>
                <a:gd name="T30" fmla="*/ 47 w 118"/>
                <a:gd name="T31" fmla="*/ 27 h 209"/>
                <a:gd name="T32" fmla="*/ 0 w 118"/>
                <a:gd name="T33" fmla="*/ 0 h 20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18" h="209">
                  <a:moveTo>
                    <a:pt x="0" y="0"/>
                  </a:moveTo>
                  <a:lnTo>
                    <a:pt x="6" y="8"/>
                  </a:lnTo>
                  <a:lnTo>
                    <a:pt x="15" y="19"/>
                  </a:lnTo>
                  <a:lnTo>
                    <a:pt x="26" y="33"/>
                  </a:lnTo>
                  <a:lnTo>
                    <a:pt x="38" y="51"/>
                  </a:lnTo>
                  <a:lnTo>
                    <a:pt x="54" y="72"/>
                  </a:lnTo>
                  <a:lnTo>
                    <a:pt x="67" y="94"/>
                  </a:lnTo>
                  <a:lnTo>
                    <a:pt x="79" y="119"/>
                  </a:lnTo>
                  <a:lnTo>
                    <a:pt x="87" y="146"/>
                  </a:lnTo>
                  <a:lnTo>
                    <a:pt x="94" y="175"/>
                  </a:lnTo>
                  <a:lnTo>
                    <a:pt x="91" y="209"/>
                  </a:lnTo>
                  <a:lnTo>
                    <a:pt x="118" y="209"/>
                  </a:lnTo>
                  <a:lnTo>
                    <a:pt x="117" y="177"/>
                  </a:lnTo>
                  <a:lnTo>
                    <a:pt x="104" y="119"/>
                  </a:lnTo>
                  <a:lnTo>
                    <a:pt x="82" y="69"/>
                  </a:lnTo>
                  <a:lnTo>
                    <a:pt x="47" y="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235" name="Freeform 35"/>
            <p:cNvSpPr>
              <a:spLocks/>
            </p:cNvSpPr>
            <p:nvPr/>
          </p:nvSpPr>
          <p:spPr bwMode="ltGray">
            <a:xfrm>
              <a:off x="0" y="3968"/>
              <a:ext cx="130" cy="128"/>
            </a:xfrm>
            <a:custGeom>
              <a:avLst/>
              <a:gdLst>
                <a:gd name="T0" fmla="*/ 103 w 130"/>
                <a:gd name="T1" fmla="*/ 0 h 128"/>
                <a:gd name="T2" fmla="*/ 130 w 130"/>
                <a:gd name="T3" fmla="*/ 128 h 128"/>
                <a:gd name="T4" fmla="*/ 125 w 130"/>
                <a:gd name="T5" fmla="*/ 126 h 128"/>
                <a:gd name="T6" fmla="*/ 111 w 130"/>
                <a:gd name="T7" fmla="*/ 121 h 128"/>
                <a:gd name="T8" fmla="*/ 92 w 130"/>
                <a:gd name="T9" fmla="*/ 111 h 128"/>
                <a:gd name="T10" fmla="*/ 68 w 130"/>
                <a:gd name="T11" fmla="*/ 103 h 128"/>
                <a:gd name="T12" fmla="*/ 41 w 130"/>
                <a:gd name="T13" fmla="*/ 94 h 128"/>
                <a:gd name="T14" fmla="*/ 19 w 130"/>
                <a:gd name="T15" fmla="*/ 90 h 128"/>
                <a:gd name="T16" fmla="*/ 0 w 130"/>
                <a:gd name="T17" fmla="*/ 93 h 128"/>
                <a:gd name="T18" fmla="*/ 0 w 130"/>
                <a:gd name="T19" fmla="*/ 72 h 128"/>
                <a:gd name="T20" fmla="*/ 12 w 130"/>
                <a:gd name="T21" fmla="*/ 70 h 128"/>
                <a:gd name="T22" fmla="*/ 24 w 130"/>
                <a:gd name="T23" fmla="*/ 66 h 128"/>
                <a:gd name="T24" fmla="*/ 38 w 130"/>
                <a:gd name="T25" fmla="*/ 66 h 128"/>
                <a:gd name="T26" fmla="*/ 51 w 130"/>
                <a:gd name="T27" fmla="*/ 67 h 128"/>
                <a:gd name="T28" fmla="*/ 65 w 130"/>
                <a:gd name="T29" fmla="*/ 70 h 128"/>
                <a:gd name="T30" fmla="*/ 78 w 130"/>
                <a:gd name="T31" fmla="*/ 78 h 128"/>
                <a:gd name="T32" fmla="*/ 81 w 130"/>
                <a:gd name="T33" fmla="*/ 74 h 128"/>
                <a:gd name="T34" fmla="*/ 81 w 130"/>
                <a:gd name="T35" fmla="*/ 58 h 128"/>
                <a:gd name="T36" fmla="*/ 82 w 130"/>
                <a:gd name="T37" fmla="*/ 37 h 128"/>
                <a:gd name="T38" fmla="*/ 82 w 130"/>
                <a:gd name="T39" fmla="*/ 29 h 128"/>
                <a:gd name="T40" fmla="*/ 80 w 130"/>
                <a:gd name="T41" fmla="*/ 29 h 128"/>
                <a:gd name="T42" fmla="*/ 77 w 130"/>
                <a:gd name="T43" fmla="*/ 27 h 128"/>
                <a:gd name="T44" fmla="*/ 76 w 130"/>
                <a:gd name="T45" fmla="*/ 22 h 128"/>
                <a:gd name="T46" fmla="*/ 75 w 130"/>
                <a:gd name="T47" fmla="*/ 19 h 128"/>
                <a:gd name="T48" fmla="*/ 76 w 130"/>
                <a:gd name="T49" fmla="*/ 15 h 128"/>
                <a:gd name="T50" fmla="*/ 79 w 130"/>
                <a:gd name="T51" fmla="*/ 10 h 128"/>
                <a:gd name="T52" fmla="*/ 89 w 130"/>
                <a:gd name="T53" fmla="*/ 6 h 128"/>
                <a:gd name="T54" fmla="*/ 103 w 130"/>
                <a:gd name="T55" fmla="*/ 0 h 12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130" h="128">
                  <a:moveTo>
                    <a:pt x="103" y="0"/>
                  </a:moveTo>
                  <a:lnTo>
                    <a:pt x="130" y="128"/>
                  </a:lnTo>
                  <a:lnTo>
                    <a:pt x="125" y="126"/>
                  </a:lnTo>
                  <a:lnTo>
                    <a:pt x="111" y="121"/>
                  </a:lnTo>
                  <a:lnTo>
                    <a:pt x="92" y="111"/>
                  </a:lnTo>
                  <a:lnTo>
                    <a:pt x="68" y="103"/>
                  </a:lnTo>
                  <a:lnTo>
                    <a:pt x="41" y="94"/>
                  </a:lnTo>
                  <a:lnTo>
                    <a:pt x="19" y="90"/>
                  </a:lnTo>
                  <a:lnTo>
                    <a:pt x="0" y="93"/>
                  </a:lnTo>
                  <a:lnTo>
                    <a:pt x="0" y="72"/>
                  </a:lnTo>
                  <a:lnTo>
                    <a:pt x="12" y="70"/>
                  </a:lnTo>
                  <a:lnTo>
                    <a:pt x="24" y="66"/>
                  </a:lnTo>
                  <a:lnTo>
                    <a:pt x="38" y="66"/>
                  </a:lnTo>
                  <a:lnTo>
                    <a:pt x="51" y="67"/>
                  </a:lnTo>
                  <a:lnTo>
                    <a:pt x="65" y="70"/>
                  </a:lnTo>
                  <a:lnTo>
                    <a:pt x="78" y="78"/>
                  </a:lnTo>
                  <a:lnTo>
                    <a:pt x="81" y="74"/>
                  </a:lnTo>
                  <a:lnTo>
                    <a:pt x="81" y="58"/>
                  </a:lnTo>
                  <a:lnTo>
                    <a:pt x="82" y="37"/>
                  </a:lnTo>
                  <a:lnTo>
                    <a:pt x="82" y="29"/>
                  </a:lnTo>
                  <a:lnTo>
                    <a:pt x="80" y="29"/>
                  </a:lnTo>
                  <a:lnTo>
                    <a:pt x="77" y="27"/>
                  </a:lnTo>
                  <a:lnTo>
                    <a:pt x="76" y="22"/>
                  </a:lnTo>
                  <a:lnTo>
                    <a:pt x="75" y="19"/>
                  </a:lnTo>
                  <a:lnTo>
                    <a:pt x="76" y="15"/>
                  </a:lnTo>
                  <a:lnTo>
                    <a:pt x="79" y="10"/>
                  </a:lnTo>
                  <a:lnTo>
                    <a:pt x="89" y="6"/>
                  </a:lnTo>
                  <a:lnTo>
                    <a:pt x="103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236" name="Freeform 36"/>
            <p:cNvSpPr>
              <a:spLocks/>
            </p:cNvSpPr>
            <p:nvPr/>
          </p:nvSpPr>
          <p:spPr bwMode="ltGray">
            <a:xfrm>
              <a:off x="0" y="3949"/>
              <a:ext cx="47" cy="86"/>
            </a:xfrm>
            <a:custGeom>
              <a:avLst/>
              <a:gdLst>
                <a:gd name="T0" fmla="*/ 37 w 47"/>
                <a:gd name="T1" fmla="*/ 0 h 86"/>
                <a:gd name="T2" fmla="*/ 15 w 47"/>
                <a:gd name="T3" fmla="*/ 37 h 86"/>
                <a:gd name="T4" fmla="*/ 0 w 47"/>
                <a:gd name="T5" fmla="*/ 59 h 86"/>
                <a:gd name="T6" fmla="*/ 0 w 47"/>
                <a:gd name="T7" fmla="*/ 86 h 86"/>
                <a:gd name="T8" fmla="*/ 8 w 47"/>
                <a:gd name="T9" fmla="*/ 82 h 86"/>
                <a:gd name="T10" fmla="*/ 20 w 47"/>
                <a:gd name="T11" fmla="*/ 73 h 86"/>
                <a:gd name="T12" fmla="*/ 33 w 47"/>
                <a:gd name="T13" fmla="*/ 63 h 86"/>
                <a:gd name="T14" fmla="*/ 42 w 47"/>
                <a:gd name="T15" fmla="*/ 51 h 86"/>
                <a:gd name="T16" fmla="*/ 47 w 47"/>
                <a:gd name="T17" fmla="*/ 36 h 86"/>
                <a:gd name="T18" fmla="*/ 46 w 47"/>
                <a:gd name="T19" fmla="*/ 19 h 86"/>
                <a:gd name="T20" fmla="*/ 37 w 47"/>
                <a:gd name="T21" fmla="*/ 0 h 8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47" h="86">
                  <a:moveTo>
                    <a:pt x="37" y="0"/>
                  </a:moveTo>
                  <a:lnTo>
                    <a:pt x="15" y="37"/>
                  </a:lnTo>
                  <a:lnTo>
                    <a:pt x="0" y="59"/>
                  </a:lnTo>
                  <a:lnTo>
                    <a:pt x="0" y="86"/>
                  </a:lnTo>
                  <a:lnTo>
                    <a:pt x="8" y="82"/>
                  </a:lnTo>
                  <a:lnTo>
                    <a:pt x="20" y="73"/>
                  </a:lnTo>
                  <a:lnTo>
                    <a:pt x="33" y="63"/>
                  </a:lnTo>
                  <a:lnTo>
                    <a:pt x="42" y="51"/>
                  </a:lnTo>
                  <a:lnTo>
                    <a:pt x="47" y="36"/>
                  </a:lnTo>
                  <a:lnTo>
                    <a:pt x="46" y="19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237" name="Freeform 37"/>
            <p:cNvSpPr>
              <a:spLocks/>
            </p:cNvSpPr>
            <p:nvPr/>
          </p:nvSpPr>
          <p:spPr bwMode="ltGray">
            <a:xfrm>
              <a:off x="0" y="3239"/>
              <a:ext cx="497" cy="740"/>
            </a:xfrm>
            <a:custGeom>
              <a:avLst/>
              <a:gdLst>
                <a:gd name="T0" fmla="*/ 0 w 497"/>
                <a:gd name="T1" fmla="*/ 13 h 740"/>
                <a:gd name="T2" fmla="*/ 41 w 497"/>
                <a:gd name="T3" fmla="*/ 4 h 740"/>
                <a:gd name="T4" fmla="*/ 101 w 497"/>
                <a:gd name="T5" fmla="*/ 0 h 740"/>
                <a:gd name="T6" fmla="*/ 170 w 497"/>
                <a:gd name="T7" fmla="*/ 4 h 740"/>
                <a:gd name="T8" fmla="*/ 248 w 497"/>
                <a:gd name="T9" fmla="*/ 21 h 740"/>
                <a:gd name="T10" fmla="*/ 323 w 497"/>
                <a:gd name="T11" fmla="*/ 50 h 740"/>
                <a:gd name="T12" fmla="*/ 382 w 497"/>
                <a:gd name="T13" fmla="*/ 90 h 740"/>
                <a:gd name="T14" fmla="*/ 428 w 497"/>
                <a:gd name="T15" fmla="*/ 141 h 740"/>
                <a:gd name="T16" fmla="*/ 463 w 497"/>
                <a:gd name="T17" fmla="*/ 199 h 740"/>
                <a:gd name="T18" fmla="*/ 485 w 497"/>
                <a:gd name="T19" fmla="*/ 262 h 740"/>
                <a:gd name="T20" fmla="*/ 496 w 497"/>
                <a:gd name="T21" fmla="*/ 327 h 740"/>
                <a:gd name="T22" fmla="*/ 497 w 497"/>
                <a:gd name="T23" fmla="*/ 396 h 740"/>
                <a:gd name="T24" fmla="*/ 487 w 497"/>
                <a:gd name="T25" fmla="*/ 462 h 740"/>
                <a:gd name="T26" fmla="*/ 470 w 497"/>
                <a:gd name="T27" fmla="*/ 527 h 740"/>
                <a:gd name="T28" fmla="*/ 443 w 497"/>
                <a:gd name="T29" fmla="*/ 586 h 740"/>
                <a:gd name="T30" fmla="*/ 406 w 497"/>
                <a:gd name="T31" fmla="*/ 639 h 740"/>
                <a:gd name="T32" fmla="*/ 364 w 497"/>
                <a:gd name="T33" fmla="*/ 683 h 740"/>
                <a:gd name="T34" fmla="*/ 315 w 497"/>
                <a:gd name="T35" fmla="*/ 715 h 740"/>
                <a:gd name="T36" fmla="*/ 259 w 497"/>
                <a:gd name="T37" fmla="*/ 736 h 740"/>
                <a:gd name="T38" fmla="*/ 198 w 497"/>
                <a:gd name="T39" fmla="*/ 740 h 740"/>
                <a:gd name="T40" fmla="*/ 131 w 497"/>
                <a:gd name="T41" fmla="*/ 727 h 740"/>
                <a:gd name="T42" fmla="*/ 167 w 497"/>
                <a:gd name="T43" fmla="*/ 728 h 740"/>
                <a:gd name="T44" fmla="*/ 204 w 497"/>
                <a:gd name="T45" fmla="*/ 718 h 740"/>
                <a:gd name="T46" fmla="*/ 238 w 497"/>
                <a:gd name="T47" fmla="*/ 700 h 740"/>
                <a:gd name="T48" fmla="*/ 272 w 497"/>
                <a:gd name="T49" fmla="*/ 670 h 740"/>
                <a:gd name="T50" fmla="*/ 304 w 497"/>
                <a:gd name="T51" fmla="*/ 635 h 740"/>
                <a:gd name="T52" fmla="*/ 333 w 497"/>
                <a:gd name="T53" fmla="*/ 594 h 740"/>
                <a:gd name="T54" fmla="*/ 358 w 497"/>
                <a:gd name="T55" fmla="*/ 549 h 740"/>
                <a:gd name="T56" fmla="*/ 381 w 497"/>
                <a:gd name="T57" fmla="*/ 500 h 740"/>
                <a:gd name="T58" fmla="*/ 396 w 497"/>
                <a:gd name="T59" fmla="*/ 449 h 740"/>
                <a:gd name="T60" fmla="*/ 408 w 497"/>
                <a:gd name="T61" fmla="*/ 397 h 740"/>
                <a:gd name="T62" fmla="*/ 414 w 497"/>
                <a:gd name="T63" fmla="*/ 346 h 740"/>
                <a:gd name="T64" fmla="*/ 412 w 497"/>
                <a:gd name="T65" fmla="*/ 296 h 740"/>
                <a:gd name="T66" fmla="*/ 402 w 497"/>
                <a:gd name="T67" fmla="*/ 251 h 740"/>
                <a:gd name="T68" fmla="*/ 384 w 497"/>
                <a:gd name="T69" fmla="*/ 208 h 740"/>
                <a:gd name="T70" fmla="*/ 357 w 497"/>
                <a:gd name="T71" fmla="*/ 172 h 740"/>
                <a:gd name="T72" fmla="*/ 320 w 497"/>
                <a:gd name="T73" fmla="*/ 142 h 740"/>
                <a:gd name="T74" fmla="*/ 260 w 497"/>
                <a:gd name="T75" fmla="*/ 107 h 740"/>
                <a:gd name="T76" fmla="*/ 203 w 497"/>
                <a:gd name="T77" fmla="*/ 82 h 740"/>
                <a:gd name="T78" fmla="*/ 154 w 497"/>
                <a:gd name="T79" fmla="*/ 65 h 740"/>
                <a:gd name="T80" fmla="*/ 108 w 497"/>
                <a:gd name="T81" fmla="*/ 56 h 740"/>
                <a:gd name="T82" fmla="*/ 68 w 497"/>
                <a:gd name="T83" fmla="*/ 55 h 740"/>
                <a:gd name="T84" fmla="*/ 32 w 497"/>
                <a:gd name="T85" fmla="*/ 61 h 740"/>
                <a:gd name="T86" fmla="*/ 0 w 497"/>
                <a:gd name="T87" fmla="*/ 70 h 740"/>
                <a:gd name="T88" fmla="*/ 0 w 497"/>
                <a:gd name="T89" fmla="*/ 13 h 74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497" h="740">
                  <a:moveTo>
                    <a:pt x="0" y="13"/>
                  </a:moveTo>
                  <a:lnTo>
                    <a:pt x="41" y="4"/>
                  </a:lnTo>
                  <a:lnTo>
                    <a:pt x="101" y="0"/>
                  </a:lnTo>
                  <a:lnTo>
                    <a:pt x="170" y="4"/>
                  </a:lnTo>
                  <a:lnTo>
                    <a:pt x="248" y="21"/>
                  </a:lnTo>
                  <a:lnTo>
                    <a:pt x="323" y="50"/>
                  </a:lnTo>
                  <a:lnTo>
                    <a:pt x="382" y="90"/>
                  </a:lnTo>
                  <a:lnTo>
                    <a:pt x="428" y="141"/>
                  </a:lnTo>
                  <a:lnTo>
                    <a:pt x="463" y="199"/>
                  </a:lnTo>
                  <a:lnTo>
                    <a:pt x="485" y="262"/>
                  </a:lnTo>
                  <a:lnTo>
                    <a:pt x="496" y="327"/>
                  </a:lnTo>
                  <a:lnTo>
                    <a:pt x="497" y="396"/>
                  </a:lnTo>
                  <a:lnTo>
                    <a:pt x="487" y="462"/>
                  </a:lnTo>
                  <a:lnTo>
                    <a:pt x="470" y="527"/>
                  </a:lnTo>
                  <a:lnTo>
                    <a:pt x="443" y="586"/>
                  </a:lnTo>
                  <a:lnTo>
                    <a:pt x="406" y="639"/>
                  </a:lnTo>
                  <a:lnTo>
                    <a:pt x="364" y="683"/>
                  </a:lnTo>
                  <a:lnTo>
                    <a:pt x="315" y="715"/>
                  </a:lnTo>
                  <a:lnTo>
                    <a:pt x="259" y="736"/>
                  </a:lnTo>
                  <a:lnTo>
                    <a:pt x="198" y="740"/>
                  </a:lnTo>
                  <a:lnTo>
                    <a:pt x="131" y="727"/>
                  </a:lnTo>
                  <a:lnTo>
                    <a:pt x="167" y="728"/>
                  </a:lnTo>
                  <a:lnTo>
                    <a:pt x="204" y="718"/>
                  </a:lnTo>
                  <a:lnTo>
                    <a:pt x="238" y="700"/>
                  </a:lnTo>
                  <a:lnTo>
                    <a:pt x="272" y="670"/>
                  </a:lnTo>
                  <a:lnTo>
                    <a:pt x="304" y="635"/>
                  </a:lnTo>
                  <a:lnTo>
                    <a:pt x="333" y="594"/>
                  </a:lnTo>
                  <a:lnTo>
                    <a:pt x="358" y="549"/>
                  </a:lnTo>
                  <a:lnTo>
                    <a:pt x="381" y="500"/>
                  </a:lnTo>
                  <a:lnTo>
                    <a:pt x="396" y="449"/>
                  </a:lnTo>
                  <a:lnTo>
                    <a:pt x="408" y="397"/>
                  </a:lnTo>
                  <a:lnTo>
                    <a:pt x="414" y="346"/>
                  </a:lnTo>
                  <a:lnTo>
                    <a:pt x="412" y="296"/>
                  </a:lnTo>
                  <a:lnTo>
                    <a:pt x="402" y="251"/>
                  </a:lnTo>
                  <a:lnTo>
                    <a:pt x="384" y="208"/>
                  </a:lnTo>
                  <a:lnTo>
                    <a:pt x="357" y="172"/>
                  </a:lnTo>
                  <a:lnTo>
                    <a:pt x="320" y="142"/>
                  </a:lnTo>
                  <a:lnTo>
                    <a:pt x="260" y="107"/>
                  </a:lnTo>
                  <a:lnTo>
                    <a:pt x="203" y="82"/>
                  </a:lnTo>
                  <a:lnTo>
                    <a:pt x="154" y="65"/>
                  </a:lnTo>
                  <a:lnTo>
                    <a:pt x="108" y="56"/>
                  </a:lnTo>
                  <a:lnTo>
                    <a:pt x="68" y="55"/>
                  </a:lnTo>
                  <a:lnTo>
                    <a:pt x="32" y="61"/>
                  </a:lnTo>
                  <a:lnTo>
                    <a:pt x="0" y="7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238" name="Freeform 38"/>
            <p:cNvSpPr>
              <a:spLocks/>
            </p:cNvSpPr>
            <p:nvPr/>
          </p:nvSpPr>
          <p:spPr bwMode="ltGray">
            <a:xfrm rot="1584153">
              <a:off x="20" y="410"/>
              <a:ext cx="344" cy="245"/>
            </a:xfrm>
            <a:custGeom>
              <a:avLst/>
              <a:gdLst>
                <a:gd name="T0" fmla="*/ 0 w 257"/>
                <a:gd name="T1" fmla="*/ 0 h 237"/>
                <a:gd name="T2" fmla="*/ 0 w 257"/>
                <a:gd name="T3" fmla="*/ 38 h 237"/>
                <a:gd name="T4" fmla="*/ 120 w 257"/>
                <a:gd name="T5" fmla="*/ 76 h 237"/>
                <a:gd name="T6" fmla="*/ 276 w 257"/>
                <a:gd name="T7" fmla="*/ 117 h 237"/>
                <a:gd name="T8" fmla="*/ 494 w 257"/>
                <a:gd name="T9" fmla="*/ 151 h 237"/>
                <a:gd name="T10" fmla="*/ 799 w 257"/>
                <a:gd name="T11" fmla="*/ 183 h 237"/>
                <a:gd name="T12" fmla="*/ 1185 w 257"/>
                <a:gd name="T13" fmla="*/ 217 h 237"/>
                <a:gd name="T14" fmla="*/ 1679 w 257"/>
                <a:gd name="T15" fmla="*/ 248 h 237"/>
                <a:gd name="T16" fmla="*/ 2247 w 257"/>
                <a:gd name="T17" fmla="*/ 274 h 237"/>
                <a:gd name="T18" fmla="*/ 2978 w 257"/>
                <a:gd name="T19" fmla="*/ 299 h 237"/>
                <a:gd name="T20" fmla="*/ 3804 w 257"/>
                <a:gd name="T21" fmla="*/ 319 h 237"/>
                <a:gd name="T22" fmla="*/ 4685 w 257"/>
                <a:gd name="T23" fmla="*/ 337 h 237"/>
                <a:gd name="T24" fmla="*/ 5776 w 257"/>
                <a:gd name="T25" fmla="*/ 351 h 237"/>
                <a:gd name="T26" fmla="*/ 6966 w 257"/>
                <a:gd name="T27" fmla="*/ 360 h 237"/>
                <a:gd name="T28" fmla="*/ 8326 w 257"/>
                <a:gd name="T29" fmla="*/ 365 h 237"/>
                <a:gd name="T30" fmla="*/ 9732 w 257"/>
                <a:gd name="T31" fmla="*/ 363 h 237"/>
                <a:gd name="T32" fmla="*/ 11377 w 257"/>
                <a:gd name="T33" fmla="*/ 358 h 237"/>
                <a:gd name="T34" fmla="*/ 9935 w 257"/>
                <a:gd name="T35" fmla="*/ 349 h 237"/>
                <a:gd name="T36" fmla="*/ 8620 w 257"/>
                <a:gd name="T37" fmla="*/ 338 h 237"/>
                <a:gd name="T38" fmla="*/ 7528 w 257"/>
                <a:gd name="T39" fmla="*/ 326 h 237"/>
                <a:gd name="T40" fmla="*/ 6552 w 257"/>
                <a:gd name="T41" fmla="*/ 314 h 237"/>
                <a:gd name="T42" fmla="*/ 5662 w 257"/>
                <a:gd name="T43" fmla="*/ 298 h 237"/>
                <a:gd name="T44" fmla="*/ 4961 w 257"/>
                <a:gd name="T45" fmla="*/ 280 h 237"/>
                <a:gd name="T46" fmla="*/ 4314 w 257"/>
                <a:gd name="T47" fmla="*/ 261 h 237"/>
                <a:gd name="T48" fmla="*/ 3706 w 257"/>
                <a:gd name="T49" fmla="*/ 239 h 237"/>
                <a:gd name="T50" fmla="*/ 3160 w 257"/>
                <a:gd name="T51" fmla="*/ 217 h 237"/>
                <a:gd name="T52" fmla="*/ 2715 w 257"/>
                <a:gd name="T53" fmla="*/ 191 h 237"/>
                <a:gd name="T54" fmla="*/ 2333 w 257"/>
                <a:gd name="T55" fmla="*/ 165 h 237"/>
                <a:gd name="T56" fmla="*/ 1915 w 257"/>
                <a:gd name="T57" fmla="*/ 134 h 237"/>
                <a:gd name="T58" fmla="*/ 1460 w 257"/>
                <a:gd name="T59" fmla="*/ 105 h 237"/>
                <a:gd name="T60" fmla="*/ 1025 w 257"/>
                <a:gd name="T61" fmla="*/ 73 h 237"/>
                <a:gd name="T62" fmla="*/ 518 w 257"/>
                <a:gd name="T63" fmla="*/ 37 h 237"/>
                <a:gd name="T64" fmla="*/ 0 w 257"/>
                <a:gd name="T65" fmla="*/ 0 h 2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57" h="237">
                  <a:moveTo>
                    <a:pt x="0" y="0"/>
                  </a:moveTo>
                  <a:lnTo>
                    <a:pt x="0" y="25"/>
                  </a:lnTo>
                  <a:lnTo>
                    <a:pt x="3" y="50"/>
                  </a:lnTo>
                  <a:lnTo>
                    <a:pt x="6" y="75"/>
                  </a:lnTo>
                  <a:lnTo>
                    <a:pt x="11" y="98"/>
                  </a:lnTo>
                  <a:lnTo>
                    <a:pt x="18" y="119"/>
                  </a:lnTo>
                  <a:lnTo>
                    <a:pt x="27" y="141"/>
                  </a:lnTo>
                  <a:lnTo>
                    <a:pt x="38" y="161"/>
                  </a:lnTo>
                  <a:lnTo>
                    <a:pt x="51" y="178"/>
                  </a:lnTo>
                  <a:lnTo>
                    <a:pt x="67" y="194"/>
                  </a:lnTo>
                  <a:lnTo>
                    <a:pt x="86" y="208"/>
                  </a:lnTo>
                  <a:lnTo>
                    <a:pt x="106" y="219"/>
                  </a:lnTo>
                  <a:lnTo>
                    <a:pt x="131" y="228"/>
                  </a:lnTo>
                  <a:lnTo>
                    <a:pt x="158" y="234"/>
                  </a:lnTo>
                  <a:lnTo>
                    <a:pt x="188" y="237"/>
                  </a:lnTo>
                  <a:lnTo>
                    <a:pt x="220" y="236"/>
                  </a:lnTo>
                  <a:lnTo>
                    <a:pt x="257" y="232"/>
                  </a:lnTo>
                  <a:lnTo>
                    <a:pt x="224" y="227"/>
                  </a:lnTo>
                  <a:lnTo>
                    <a:pt x="195" y="220"/>
                  </a:lnTo>
                  <a:lnTo>
                    <a:pt x="170" y="212"/>
                  </a:lnTo>
                  <a:lnTo>
                    <a:pt x="148" y="204"/>
                  </a:lnTo>
                  <a:lnTo>
                    <a:pt x="128" y="193"/>
                  </a:lnTo>
                  <a:lnTo>
                    <a:pt x="112" y="182"/>
                  </a:lnTo>
                  <a:lnTo>
                    <a:pt x="97" y="169"/>
                  </a:lnTo>
                  <a:lnTo>
                    <a:pt x="84" y="155"/>
                  </a:lnTo>
                  <a:lnTo>
                    <a:pt x="72" y="141"/>
                  </a:lnTo>
                  <a:lnTo>
                    <a:pt x="61" y="125"/>
                  </a:lnTo>
                  <a:lnTo>
                    <a:pt x="52" y="107"/>
                  </a:lnTo>
                  <a:lnTo>
                    <a:pt x="43" y="88"/>
                  </a:lnTo>
                  <a:lnTo>
                    <a:pt x="33" y="69"/>
                  </a:lnTo>
                  <a:lnTo>
                    <a:pt x="23" y="47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239" name="Freeform 39"/>
            <p:cNvSpPr>
              <a:spLocks/>
            </p:cNvSpPr>
            <p:nvPr/>
          </p:nvSpPr>
          <p:spPr bwMode="ltGray">
            <a:xfrm rot="1584153">
              <a:off x="242" y="756"/>
              <a:ext cx="167" cy="115"/>
            </a:xfrm>
            <a:custGeom>
              <a:avLst/>
              <a:gdLst>
                <a:gd name="T0" fmla="*/ 3714 w 124"/>
                <a:gd name="T1" fmla="*/ 0 h 110"/>
                <a:gd name="T2" fmla="*/ 5938 w 124"/>
                <a:gd name="T3" fmla="*/ 192 h 110"/>
                <a:gd name="T4" fmla="*/ 5770 w 124"/>
                <a:gd name="T5" fmla="*/ 191 h 110"/>
                <a:gd name="T6" fmla="*/ 5126 w 124"/>
                <a:gd name="T7" fmla="*/ 187 h 110"/>
                <a:gd name="T8" fmla="*/ 4284 w 124"/>
                <a:gd name="T9" fmla="*/ 182 h 110"/>
                <a:gd name="T10" fmla="*/ 3274 w 124"/>
                <a:gd name="T11" fmla="*/ 177 h 110"/>
                <a:gd name="T12" fmla="*/ 2155 w 124"/>
                <a:gd name="T13" fmla="*/ 174 h 110"/>
                <a:gd name="T14" fmla="*/ 1224 w 124"/>
                <a:gd name="T15" fmla="*/ 175 h 110"/>
                <a:gd name="T16" fmla="*/ 435 w 124"/>
                <a:gd name="T17" fmla="*/ 183 h 110"/>
                <a:gd name="T18" fmla="*/ 0 w 124"/>
                <a:gd name="T19" fmla="*/ 196 h 110"/>
                <a:gd name="T20" fmla="*/ 178 w 124"/>
                <a:gd name="T21" fmla="*/ 175 h 110"/>
                <a:gd name="T22" fmla="*/ 391 w 124"/>
                <a:gd name="T23" fmla="*/ 159 h 110"/>
                <a:gd name="T24" fmla="*/ 789 w 124"/>
                <a:gd name="T25" fmla="*/ 146 h 110"/>
                <a:gd name="T26" fmla="*/ 1224 w 124"/>
                <a:gd name="T27" fmla="*/ 136 h 110"/>
                <a:gd name="T28" fmla="*/ 1735 w 124"/>
                <a:gd name="T29" fmla="*/ 128 h 110"/>
                <a:gd name="T30" fmla="*/ 2240 w 124"/>
                <a:gd name="T31" fmla="*/ 127 h 110"/>
                <a:gd name="T32" fmla="*/ 2809 w 124"/>
                <a:gd name="T33" fmla="*/ 127 h 110"/>
                <a:gd name="T34" fmla="*/ 3453 w 124"/>
                <a:gd name="T35" fmla="*/ 133 h 110"/>
                <a:gd name="T36" fmla="*/ 3499 w 124"/>
                <a:gd name="T37" fmla="*/ 127 h 110"/>
                <a:gd name="T38" fmla="*/ 3359 w 124"/>
                <a:gd name="T39" fmla="*/ 101 h 110"/>
                <a:gd name="T40" fmla="*/ 3205 w 124"/>
                <a:gd name="T41" fmla="*/ 68 h 110"/>
                <a:gd name="T42" fmla="*/ 3147 w 124"/>
                <a:gd name="T43" fmla="*/ 53 h 110"/>
                <a:gd name="T44" fmla="*/ 3017 w 124"/>
                <a:gd name="T45" fmla="*/ 53 h 110"/>
                <a:gd name="T46" fmla="*/ 2902 w 124"/>
                <a:gd name="T47" fmla="*/ 51 h 110"/>
                <a:gd name="T48" fmla="*/ 2809 w 124"/>
                <a:gd name="T49" fmla="*/ 45 h 110"/>
                <a:gd name="T50" fmla="*/ 2758 w 124"/>
                <a:gd name="T51" fmla="*/ 39 h 110"/>
                <a:gd name="T52" fmla="*/ 2758 w 124"/>
                <a:gd name="T53" fmla="*/ 32 h 110"/>
                <a:gd name="T54" fmla="*/ 2809 w 124"/>
                <a:gd name="T55" fmla="*/ 27 h 110"/>
                <a:gd name="T56" fmla="*/ 3181 w 124"/>
                <a:gd name="T57" fmla="*/ 8 h 110"/>
                <a:gd name="T58" fmla="*/ 3714 w 124"/>
                <a:gd name="T59" fmla="*/ 0 h 110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240" name="Freeform 40"/>
            <p:cNvSpPr>
              <a:spLocks/>
            </p:cNvSpPr>
            <p:nvPr/>
          </p:nvSpPr>
          <p:spPr bwMode="ltGray">
            <a:xfrm rot="1584153">
              <a:off x="574" y="286"/>
              <a:ext cx="147" cy="160"/>
            </a:xfrm>
            <a:custGeom>
              <a:avLst/>
              <a:gdLst>
                <a:gd name="T0" fmla="*/ 0 w 109"/>
                <a:gd name="T1" fmla="*/ 0 h 156"/>
                <a:gd name="T2" fmla="*/ 240 w 109"/>
                <a:gd name="T3" fmla="*/ 1 h 156"/>
                <a:gd name="T4" fmla="*/ 856 w 109"/>
                <a:gd name="T5" fmla="*/ 5 h 156"/>
                <a:gd name="T6" fmla="*/ 1790 w 109"/>
                <a:gd name="T7" fmla="*/ 12 h 156"/>
                <a:gd name="T8" fmla="*/ 2829 w 109"/>
                <a:gd name="T9" fmla="*/ 37 h 156"/>
                <a:gd name="T10" fmla="*/ 3815 w 109"/>
                <a:gd name="T11" fmla="*/ 57 h 156"/>
                <a:gd name="T12" fmla="*/ 4680 w 109"/>
                <a:gd name="T13" fmla="*/ 97 h 156"/>
                <a:gd name="T14" fmla="*/ 5208 w 109"/>
                <a:gd name="T15" fmla="*/ 150 h 156"/>
                <a:gd name="T16" fmla="*/ 5312 w 109"/>
                <a:gd name="T17" fmla="*/ 216 h 156"/>
                <a:gd name="T18" fmla="*/ 5145 w 109"/>
                <a:gd name="T19" fmla="*/ 216 h 156"/>
                <a:gd name="T20" fmla="*/ 4862 w 109"/>
                <a:gd name="T21" fmla="*/ 216 h 156"/>
                <a:gd name="T22" fmla="*/ 4533 w 109"/>
                <a:gd name="T23" fmla="*/ 216 h 156"/>
                <a:gd name="T24" fmla="*/ 4235 w 109"/>
                <a:gd name="T25" fmla="*/ 213 h 156"/>
                <a:gd name="T26" fmla="*/ 3939 w 109"/>
                <a:gd name="T27" fmla="*/ 212 h 156"/>
                <a:gd name="T28" fmla="*/ 3609 w 109"/>
                <a:gd name="T29" fmla="*/ 208 h 156"/>
                <a:gd name="T30" fmla="*/ 3214 w 109"/>
                <a:gd name="T31" fmla="*/ 202 h 156"/>
                <a:gd name="T32" fmla="*/ 2829 w 109"/>
                <a:gd name="T33" fmla="*/ 194 h 156"/>
                <a:gd name="T34" fmla="*/ 2573 w 109"/>
                <a:gd name="T35" fmla="*/ 174 h 156"/>
                <a:gd name="T36" fmla="*/ 2573 w 109"/>
                <a:gd name="T37" fmla="*/ 154 h 156"/>
                <a:gd name="T38" fmla="*/ 2750 w 109"/>
                <a:gd name="T39" fmla="*/ 134 h 156"/>
                <a:gd name="T40" fmla="*/ 2913 w 109"/>
                <a:gd name="T41" fmla="*/ 110 h 156"/>
                <a:gd name="T42" fmla="*/ 2750 w 109"/>
                <a:gd name="T43" fmla="*/ 88 h 156"/>
                <a:gd name="T44" fmla="*/ 2359 w 109"/>
                <a:gd name="T45" fmla="*/ 56 h 156"/>
                <a:gd name="T46" fmla="*/ 1535 w 109"/>
                <a:gd name="T47" fmla="*/ 36 h 156"/>
                <a:gd name="T48" fmla="*/ 0 w 109"/>
                <a:gd name="T49" fmla="*/ 0 h 15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241" name="Freeform 41"/>
            <p:cNvSpPr>
              <a:spLocks/>
            </p:cNvSpPr>
            <p:nvPr/>
          </p:nvSpPr>
          <p:spPr bwMode="ltGray">
            <a:xfrm rot="1584153">
              <a:off x="236" y="721"/>
              <a:ext cx="62" cy="97"/>
            </a:xfrm>
            <a:custGeom>
              <a:avLst/>
              <a:gdLst>
                <a:gd name="T0" fmla="*/ 1530 w 46"/>
                <a:gd name="T1" fmla="*/ 0 h 94"/>
                <a:gd name="T2" fmla="*/ 970 w 46"/>
                <a:gd name="T3" fmla="*/ 55 h 94"/>
                <a:gd name="T4" fmla="*/ 720 w 46"/>
                <a:gd name="T5" fmla="*/ 92 h 94"/>
                <a:gd name="T6" fmla="*/ 534 w 46"/>
                <a:gd name="T7" fmla="*/ 120 h 94"/>
                <a:gd name="T8" fmla="*/ 0 w 46"/>
                <a:gd name="T9" fmla="*/ 140 h 94"/>
                <a:gd name="T10" fmla="*/ 586 w 46"/>
                <a:gd name="T11" fmla="*/ 132 h 94"/>
                <a:gd name="T12" fmla="*/ 1135 w 46"/>
                <a:gd name="T13" fmla="*/ 122 h 94"/>
                <a:gd name="T14" fmla="*/ 1537 w 46"/>
                <a:gd name="T15" fmla="*/ 103 h 94"/>
                <a:gd name="T16" fmla="*/ 1934 w 46"/>
                <a:gd name="T17" fmla="*/ 85 h 94"/>
                <a:gd name="T18" fmla="*/ 2202 w 46"/>
                <a:gd name="T19" fmla="*/ 67 h 94"/>
                <a:gd name="T20" fmla="*/ 2229 w 46"/>
                <a:gd name="T21" fmla="*/ 43 h 94"/>
                <a:gd name="T22" fmla="*/ 2062 w 46"/>
                <a:gd name="T23" fmla="*/ 15 h 94"/>
                <a:gd name="T24" fmla="*/ 1530 w 46"/>
                <a:gd name="T25" fmla="*/ 0 h 9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242" name="Freeform 42"/>
            <p:cNvSpPr>
              <a:spLocks/>
            </p:cNvSpPr>
            <p:nvPr/>
          </p:nvSpPr>
          <p:spPr bwMode="ltGray">
            <a:xfrm rot="1584153">
              <a:off x="585" y="466"/>
              <a:ext cx="72" cy="41"/>
            </a:xfrm>
            <a:custGeom>
              <a:avLst/>
              <a:gdLst>
                <a:gd name="T0" fmla="*/ 0 w 54"/>
                <a:gd name="T1" fmla="*/ 0 h 40"/>
                <a:gd name="T2" fmla="*/ 1 w 54"/>
                <a:gd name="T3" fmla="*/ 1 h 40"/>
                <a:gd name="T4" fmla="*/ 268 w 54"/>
                <a:gd name="T5" fmla="*/ 3 h 40"/>
                <a:gd name="T6" fmla="*/ 543 w 54"/>
                <a:gd name="T7" fmla="*/ 8 h 40"/>
                <a:gd name="T8" fmla="*/ 873 w 54"/>
                <a:gd name="T9" fmla="*/ 12 h 40"/>
                <a:gd name="T10" fmla="*/ 1231 w 54"/>
                <a:gd name="T11" fmla="*/ 15 h 40"/>
                <a:gd name="T12" fmla="*/ 1615 w 54"/>
                <a:gd name="T13" fmla="*/ 17 h 40"/>
                <a:gd name="T14" fmla="*/ 1919 w 54"/>
                <a:gd name="T15" fmla="*/ 18 h 40"/>
                <a:gd name="T16" fmla="*/ 2276 w 54"/>
                <a:gd name="T17" fmla="*/ 16 h 40"/>
                <a:gd name="T18" fmla="*/ 2247 w 54"/>
                <a:gd name="T19" fmla="*/ 38 h 40"/>
                <a:gd name="T20" fmla="*/ 2121 w 54"/>
                <a:gd name="T21" fmla="*/ 46 h 40"/>
                <a:gd name="T22" fmla="*/ 1868 w 54"/>
                <a:gd name="T23" fmla="*/ 51 h 40"/>
                <a:gd name="T24" fmla="*/ 1552 w 54"/>
                <a:gd name="T25" fmla="*/ 53 h 40"/>
                <a:gd name="T26" fmla="*/ 1164 w 54"/>
                <a:gd name="T27" fmla="*/ 52 h 40"/>
                <a:gd name="T28" fmla="*/ 788 w 54"/>
                <a:gd name="T29" fmla="*/ 45 h 40"/>
                <a:gd name="T30" fmla="*/ 407 w 54"/>
                <a:gd name="T31" fmla="*/ 33 h 40"/>
                <a:gd name="T32" fmla="*/ 0 w 54"/>
                <a:gd name="T33" fmla="*/ 0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243" name="Freeform 43"/>
            <p:cNvSpPr>
              <a:spLocks/>
            </p:cNvSpPr>
            <p:nvPr/>
          </p:nvSpPr>
          <p:spPr bwMode="ltGray">
            <a:xfrm>
              <a:off x="0" y="886"/>
              <a:ext cx="360" cy="650"/>
            </a:xfrm>
            <a:custGeom>
              <a:avLst/>
              <a:gdLst>
                <a:gd name="T0" fmla="*/ 264 w 360"/>
                <a:gd name="T1" fmla="*/ 0 h 650"/>
                <a:gd name="T2" fmla="*/ 269 w 360"/>
                <a:gd name="T3" fmla="*/ 9 h 650"/>
                <a:gd name="T4" fmla="*/ 277 w 360"/>
                <a:gd name="T5" fmla="*/ 22 h 650"/>
                <a:gd name="T6" fmla="*/ 286 w 360"/>
                <a:gd name="T7" fmla="*/ 39 h 650"/>
                <a:gd name="T8" fmla="*/ 297 w 360"/>
                <a:gd name="T9" fmla="*/ 58 h 650"/>
                <a:gd name="T10" fmla="*/ 309 w 360"/>
                <a:gd name="T11" fmla="*/ 83 h 650"/>
                <a:gd name="T12" fmla="*/ 319 w 360"/>
                <a:gd name="T13" fmla="*/ 108 h 650"/>
                <a:gd name="T14" fmla="*/ 329 w 360"/>
                <a:gd name="T15" fmla="*/ 136 h 650"/>
                <a:gd name="T16" fmla="*/ 333 w 360"/>
                <a:gd name="T17" fmla="*/ 163 h 650"/>
                <a:gd name="T18" fmla="*/ 336 w 360"/>
                <a:gd name="T19" fmla="*/ 193 h 650"/>
                <a:gd name="T20" fmla="*/ 332 w 360"/>
                <a:gd name="T21" fmla="*/ 223 h 650"/>
                <a:gd name="T22" fmla="*/ 323 w 360"/>
                <a:gd name="T23" fmla="*/ 255 h 650"/>
                <a:gd name="T24" fmla="*/ 310 w 360"/>
                <a:gd name="T25" fmla="*/ 285 h 650"/>
                <a:gd name="T26" fmla="*/ 287 w 360"/>
                <a:gd name="T27" fmla="*/ 315 h 650"/>
                <a:gd name="T28" fmla="*/ 257 w 360"/>
                <a:gd name="T29" fmla="*/ 343 h 650"/>
                <a:gd name="T30" fmla="*/ 218 w 360"/>
                <a:gd name="T31" fmla="*/ 370 h 650"/>
                <a:gd name="T32" fmla="*/ 167 w 360"/>
                <a:gd name="T33" fmla="*/ 396 h 650"/>
                <a:gd name="T34" fmla="*/ 111 w 360"/>
                <a:gd name="T35" fmla="*/ 425 h 650"/>
                <a:gd name="T36" fmla="*/ 69 w 360"/>
                <a:gd name="T37" fmla="*/ 457 h 650"/>
                <a:gd name="T38" fmla="*/ 35 w 360"/>
                <a:gd name="T39" fmla="*/ 490 h 650"/>
                <a:gd name="T40" fmla="*/ 12 w 360"/>
                <a:gd name="T41" fmla="*/ 526 h 650"/>
                <a:gd name="T42" fmla="*/ 0 w 360"/>
                <a:gd name="T43" fmla="*/ 553 h 650"/>
                <a:gd name="T44" fmla="*/ 0 w 360"/>
                <a:gd name="T45" fmla="*/ 650 h 650"/>
                <a:gd name="T46" fmla="*/ 6 w 360"/>
                <a:gd name="T47" fmla="*/ 628 h 650"/>
                <a:gd name="T48" fmla="*/ 19 w 360"/>
                <a:gd name="T49" fmla="*/ 594 h 650"/>
                <a:gd name="T50" fmla="*/ 43 w 360"/>
                <a:gd name="T51" fmla="*/ 551 h 650"/>
                <a:gd name="T52" fmla="*/ 76 w 360"/>
                <a:gd name="T53" fmla="*/ 503 h 650"/>
                <a:gd name="T54" fmla="*/ 125 w 360"/>
                <a:gd name="T55" fmla="*/ 454 h 650"/>
                <a:gd name="T56" fmla="*/ 190 w 360"/>
                <a:gd name="T57" fmla="*/ 408 h 650"/>
                <a:gd name="T58" fmla="*/ 275 w 360"/>
                <a:gd name="T59" fmla="*/ 365 h 650"/>
                <a:gd name="T60" fmla="*/ 308 w 360"/>
                <a:gd name="T61" fmla="*/ 342 h 650"/>
                <a:gd name="T62" fmla="*/ 335 w 360"/>
                <a:gd name="T63" fmla="*/ 305 h 650"/>
                <a:gd name="T64" fmla="*/ 352 w 360"/>
                <a:gd name="T65" fmla="*/ 255 h 650"/>
                <a:gd name="T66" fmla="*/ 360 w 360"/>
                <a:gd name="T67" fmla="*/ 201 h 650"/>
                <a:gd name="T68" fmla="*/ 356 w 360"/>
                <a:gd name="T69" fmla="*/ 144 h 650"/>
                <a:gd name="T70" fmla="*/ 341 w 360"/>
                <a:gd name="T71" fmla="*/ 88 h 650"/>
                <a:gd name="T72" fmla="*/ 311 w 360"/>
                <a:gd name="T73" fmla="*/ 39 h 650"/>
                <a:gd name="T74" fmla="*/ 264 w 360"/>
                <a:gd name="T75" fmla="*/ 0 h 65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360" h="650">
                  <a:moveTo>
                    <a:pt x="264" y="0"/>
                  </a:moveTo>
                  <a:lnTo>
                    <a:pt x="269" y="9"/>
                  </a:lnTo>
                  <a:lnTo>
                    <a:pt x="277" y="22"/>
                  </a:lnTo>
                  <a:lnTo>
                    <a:pt x="286" y="39"/>
                  </a:lnTo>
                  <a:lnTo>
                    <a:pt x="297" y="58"/>
                  </a:lnTo>
                  <a:lnTo>
                    <a:pt x="309" y="83"/>
                  </a:lnTo>
                  <a:lnTo>
                    <a:pt x="319" y="108"/>
                  </a:lnTo>
                  <a:lnTo>
                    <a:pt x="329" y="136"/>
                  </a:lnTo>
                  <a:lnTo>
                    <a:pt x="333" y="163"/>
                  </a:lnTo>
                  <a:lnTo>
                    <a:pt x="336" y="193"/>
                  </a:lnTo>
                  <a:lnTo>
                    <a:pt x="332" y="223"/>
                  </a:lnTo>
                  <a:lnTo>
                    <a:pt x="323" y="255"/>
                  </a:lnTo>
                  <a:lnTo>
                    <a:pt x="310" y="285"/>
                  </a:lnTo>
                  <a:lnTo>
                    <a:pt x="287" y="315"/>
                  </a:lnTo>
                  <a:lnTo>
                    <a:pt x="257" y="343"/>
                  </a:lnTo>
                  <a:lnTo>
                    <a:pt x="218" y="370"/>
                  </a:lnTo>
                  <a:lnTo>
                    <a:pt x="167" y="396"/>
                  </a:lnTo>
                  <a:lnTo>
                    <a:pt x="111" y="425"/>
                  </a:lnTo>
                  <a:lnTo>
                    <a:pt x="69" y="457"/>
                  </a:lnTo>
                  <a:lnTo>
                    <a:pt x="35" y="490"/>
                  </a:lnTo>
                  <a:lnTo>
                    <a:pt x="12" y="526"/>
                  </a:lnTo>
                  <a:lnTo>
                    <a:pt x="0" y="553"/>
                  </a:lnTo>
                  <a:lnTo>
                    <a:pt x="0" y="650"/>
                  </a:lnTo>
                  <a:lnTo>
                    <a:pt x="6" y="628"/>
                  </a:lnTo>
                  <a:lnTo>
                    <a:pt x="19" y="594"/>
                  </a:lnTo>
                  <a:lnTo>
                    <a:pt x="43" y="551"/>
                  </a:lnTo>
                  <a:lnTo>
                    <a:pt x="76" y="503"/>
                  </a:lnTo>
                  <a:lnTo>
                    <a:pt x="125" y="454"/>
                  </a:lnTo>
                  <a:lnTo>
                    <a:pt x="190" y="408"/>
                  </a:lnTo>
                  <a:lnTo>
                    <a:pt x="275" y="365"/>
                  </a:lnTo>
                  <a:lnTo>
                    <a:pt x="308" y="342"/>
                  </a:lnTo>
                  <a:lnTo>
                    <a:pt x="335" y="305"/>
                  </a:lnTo>
                  <a:lnTo>
                    <a:pt x="352" y="255"/>
                  </a:lnTo>
                  <a:lnTo>
                    <a:pt x="360" y="201"/>
                  </a:lnTo>
                  <a:lnTo>
                    <a:pt x="356" y="144"/>
                  </a:lnTo>
                  <a:lnTo>
                    <a:pt x="341" y="88"/>
                  </a:lnTo>
                  <a:lnTo>
                    <a:pt x="311" y="39"/>
                  </a:lnTo>
                  <a:lnTo>
                    <a:pt x="26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244" name="Freeform 44"/>
            <p:cNvSpPr>
              <a:spLocks/>
            </p:cNvSpPr>
            <p:nvPr/>
          </p:nvSpPr>
          <p:spPr bwMode="ltGray">
            <a:xfrm rot="1584153">
              <a:off x="56" y="84"/>
              <a:ext cx="804" cy="686"/>
            </a:xfrm>
            <a:custGeom>
              <a:avLst/>
              <a:gdLst>
                <a:gd name="T0" fmla="*/ 796 w 596"/>
                <a:gd name="T1" fmla="*/ 542 h 666"/>
                <a:gd name="T2" fmla="*/ 295 w 596"/>
                <a:gd name="T3" fmla="*/ 502 h 666"/>
                <a:gd name="T4" fmla="*/ 0 w 596"/>
                <a:gd name="T5" fmla="*/ 424 h 666"/>
                <a:gd name="T6" fmla="*/ 178 w 596"/>
                <a:gd name="T7" fmla="*/ 327 h 666"/>
                <a:gd name="T8" fmla="*/ 1240 w 596"/>
                <a:gd name="T9" fmla="*/ 222 h 666"/>
                <a:gd name="T10" fmla="*/ 3370 w 596"/>
                <a:gd name="T11" fmla="*/ 125 h 666"/>
                <a:gd name="T12" fmla="*/ 6965 w 596"/>
                <a:gd name="T13" fmla="*/ 44 h 666"/>
                <a:gd name="T14" fmla="*/ 12087 w 596"/>
                <a:gd name="T15" fmla="*/ 2 h 666"/>
                <a:gd name="T16" fmla="*/ 18638 w 596"/>
                <a:gd name="T17" fmla="*/ 9 h 666"/>
                <a:gd name="T18" fmla="*/ 23711 w 596"/>
                <a:gd name="T19" fmla="*/ 99 h 666"/>
                <a:gd name="T20" fmla="*/ 27140 w 596"/>
                <a:gd name="T21" fmla="*/ 242 h 666"/>
                <a:gd name="T22" fmla="*/ 28940 w 596"/>
                <a:gd name="T23" fmla="*/ 419 h 666"/>
                <a:gd name="T24" fmla="*/ 29163 w 596"/>
                <a:gd name="T25" fmla="*/ 602 h 666"/>
                <a:gd name="T26" fmla="*/ 27751 w 596"/>
                <a:gd name="T27" fmla="*/ 771 h 666"/>
                <a:gd name="T28" fmla="*/ 24832 w 596"/>
                <a:gd name="T29" fmla="*/ 903 h 666"/>
                <a:gd name="T30" fmla="*/ 20429 w 596"/>
                <a:gd name="T31" fmla="*/ 975 h 666"/>
                <a:gd name="T32" fmla="*/ 19063 w 596"/>
                <a:gd name="T33" fmla="*/ 968 h 666"/>
                <a:gd name="T34" fmla="*/ 21618 w 596"/>
                <a:gd name="T35" fmla="*/ 908 h 666"/>
                <a:gd name="T36" fmla="*/ 23606 w 596"/>
                <a:gd name="T37" fmla="*/ 798 h 666"/>
                <a:gd name="T38" fmla="*/ 24973 w 596"/>
                <a:gd name="T39" fmla="*/ 666 h 666"/>
                <a:gd name="T40" fmla="*/ 25458 w 596"/>
                <a:gd name="T41" fmla="*/ 522 h 666"/>
                <a:gd name="T42" fmla="*/ 25165 w 596"/>
                <a:gd name="T43" fmla="*/ 379 h 666"/>
                <a:gd name="T44" fmla="*/ 23742 w 596"/>
                <a:gd name="T45" fmla="*/ 255 h 666"/>
                <a:gd name="T46" fmla="*/ 21210 w 596"/>
                <a:gd name="T47" fmla="*/ 165 h 666"/>
                <a:gd name="T48" fmla="*/ 16718 w 596"/>
                <a:gd name="T49" fmla="*/ 109 h 666"/>
                <a:gd name="T50" fmla="*/ 12057 w 596"/>
                <a:gd name="T51" fmla="*/ 88 h 666"/>
                <a:gd name="T52" fmla="*/ 8532 w 596"/>
                <a:gd name="T53" fmla="*/ 103 h 666"/>
                <a:gd name="T54" fmla="*/ 5938 w 596"/>
                <a:gd name="T55" fmla="*/ 147 h 666"/>
                <a:gd name="T56" fmla="*/ 4108 w 596"/>
                <a:gd name="T57" fmla="*/ 218 h 666"/>
                <a:gd name="T58" fmla="*/ 2796 w 596"/>
                <a:gd name="T59" fmla="*/ 303 h 666"/>
                <a:gd name="T60" fmla="*/ 1955 w 596"/>
                <a:gd name="T61" fmla="*/ 399 h 666"/>
                <a:gd name="T62" fmla="*/ 1373 w 596"/>
                <a:gd name="T63" fmla="*/ 496 h 66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596" h="666">
                  <a:moveTo>
                    <a:pt x="22" y="372"/>
                  </a:moveTo>
                  <a:lnTo>
                    <a:pt x="16" y="370"/>
                  </a:lnTo>
                  <a:lnTo>
                    <a:pt x="10" y="360"/>
                  </a:lnTo>
                  <a:lnTo>
                    <a:pt x="6" y="341"/>
                  </a:lnTo>
                  <a:lnTo>
                    <a:pt x="1" y="318"/>
                  </a:lnTo>
                  <a:lnTo>
                    <a:pt x="0" y="289"/>
                  </a:lnTo>
                  <a:lnTo>
                    <a:pt x="0" y="257"/>
                  </a:lnTo>
                  <a:lnTo>
                    <a:pt x="4" y="222"/>
                  </a:lnTo>
                  <a:lnTo>
                    <a:pt x="13" y="187"/>
                  </a:lnTo>
                  <a:lnTo>
                    <a:pt x="25" y="151"/>
                  </a:lnTo>
                  <a:lnTo>
                    <a:pt x="45" y="116"/>
                  </a:lnTo>
                  <a:lnTo>
                    <a:pt x="69" y="84"/>
                  </a:lnTo>
                  <a:lnTo>
                    <a:pt x="101" y="55"/>
                  </a:lnTo>
                  <a:lnTo>
                    <a:pt x="142" y="31"/>
                  </a:lnTo>
                  <a:lnTo>
                    <a:pt x="190" y="13"/>
                  </a:lnTo>
                  <a:lnTo>
                    <a:pt x="247" y="2"/>
                  </a:lnTo>
                  <a:lnTo>
                    <a:pt x="314" y="0"/>
                  </a:lnTo>
                  <a:lnTo>
                    <a:pt x="380" y="9"/>
                  </a:lnTo>
                  <a:lnTo>
                    <a:pt x="436" y="33"/>
                  </a:lnTo>
                  <a:lnTo>
                    <a:pt x="484" y="68"/>
                  </a:lnTo>
                  <a:lnTo>
                    <a:pt x="524" y="113"/>
                  </a:lnTo>
                  <a:lnTo>
                    <a:pt x="554" y="165"/>
                  </a:lnTo>
                  <a:lnTo>
                    <a:pt x="577" y="222"/>
                  </a:lnTo>
                  <a:lnTo>
                    <a:pt x="591" y="284"/>
                  </a:lnTo>
                  <a:lnTo>
                    <a:pt x="596" y="347"/>
                  </a:lnTo>
                  <a:lnTo>
                    <a:pt x="595" y="409"/>
                  </a:lnTo>
                  <a:lnTo>
                    <a:pt x="585" y="469"/>
                  </a:lnTo>
                  <a:lnTo>
                    <a:pt x="566" y="525"/>
                  </a:lnTo>
                  <a:lnTo>
                    <a:pt x="540" y="574"/>
                  </a:lnTo>
                  <a:lnTo>
                    <a:pt x="507" y="615"/>
                  </a:lnTo>
                  <a:lnTo>
                    <a:pt x="465" y="645"/>
                  </a:lnTo>
                  <a:lnTo>
                    <a:pt x="417" y="663"/>
                  </a:lnTo>
                  <a:lnTo>
                    <a:pt x="360" y="666"/>
                  </a:lnTo>
                  <a:lnTo>
                    <a:pt x="389" y="659"/>
                  </a:lnTo>
                  <a:lnTo>
                    <a:pt x="417" y="642"/>
                  </a:lnTo>
                  <a:lnTo>
                    <a:pt x="441" y="617"/>
                  </a:lnTo>
                  <a:lnTo>
                    <a:pt x="463" y="583"/>
                  </a:lnTo>
                  <a:lnTo>
                    <a:pt x="482" y="544"/>
                  </a:lnTo>
                  <a:lnTo>
                    <a:pt x="497" y="501"/>
                  </a:lnTo>
                  <a:lnTo>
                    <a:pt x="509" y="454"/>
                  </a:lnTo>
                  <a:lnTo>
                    <a:pt x="517" y="404"/>
                  </a:lnTo>
                  <a:lnTo>
                    <a:pt x="520" y="355"/>
                  </a:lnTo>
                  <a:lnTo>
                    <a:pt x="519" y="305"/>
                  </a:lnTo>
                  <a:lnTo>
                    <a:pt x="514" y="258"/>
                  </a:lnTo>
                  <a:lnTo>
                    <a:pt x="502" y="213"/>
                  </a:lnTo>
                  <a:lnTo>
                    <a:pt x="485" y="174"/>
                  </a:lnTo>
                  <a:lnTo>
                    <a:pt x="462" y="139"/>
                  </a:lnTo>
                  <a:lnTo>
                    <a:pt x="433" y="112"/>
                  </a:lnTo>
                  <a:lnTo>
                    <a:pt x="397" y="93"/>
                  </a:lnTo>
                  <a:lnTo>
                    <a:pt x="341" y="75"/>
                  </a:lnTo>
                  <a:lnTo>
                    <a:pt x="290" y="65"/>
                  </a:lnTo>
                  <a:lnTo>
                    <a:pt x="246" y="61"/>
                  </a:lnTo>
                  <a:lnTo>
                    <a:pt x="207" y="63"/>
                  </a:lnTo>
                  <a:lnTo>
                    <a:pt x="174" y="71"/>
                  </a:lnTo>
                  <a:lnTo>
                    <a:pt x="146" y="84"/>
                  </a:lnTo>
                  <a:lnTo>
                    <a:pt x="121" y="101"/>
                  </a:lnTo>
                  <a:lnTo>
                    <a:pt x="101" y="123"/>
                  </a:lnTo>
                  <a:lnTo>
                    <a:pt x="84" y="149"/>
                  </a:lnTo>
                  <a:lnTo>
                    <a:pt x="69" y="176"/>
                  </a:lnTo>
                  <a:lnTo>
                    <a:pt x="57" y="206"/>
                  </a:lnTo>
                  <a:lnTo>
                    <a:pt x="48" y="239"/>
                  </a:lnTo>
                  <a:lnTo>
                    <a:pt x="40" y="272"/>
                  </a:lnTo>
                  <a:lnTo>
                    <a:pt x="33" y="305"/>
                  </a:lnTo>
                  <a:lnTo>
                    <a:pt x="28" y="339"/>
                  </a:lnTo>
                  <a:lnTo>
                    <a:pt x="22" y="37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30765" name="Rectangle 45"/>
          <p:cNvSpPr>
            <a:spLocks noGrp="1" noChangeArrowheads="1"/>
          </p:cNvSpPr>
          <p:nvPr>
            <p:ph type="title"/>
          </p:nvPr>
        </p:nvSpPr>
        <p:spPr bwMode="auto">
          <a:xfrm>
            <a:off x="442914" y="77391"/>
            <a:ext cx="8243887" cy="98583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9220" name="Rectangle 4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0"/>
            <a:ext cx="8229600" cy="3342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30767" name="Rectangle 4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2729"/>
            <a:ext cx="2133600" cy="3429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50" b="0">
                <a:solidFill>
                  <a:srgbClr val="006699"/>
                </a:solidFill>
                <a:latin typeface="Verdana" panose="020B0604030504040204" pitchFamily="34" charset="0"/>
                <a:cs typeface="+mn-cs"/>
              </a:defRPr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30768" name="Rectangle 4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6300"/>
            <a:ext cx="2895600" cy="3429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50" b="0">
                <a:solidFill>
                  <a:srgbClr val="006699"/>
                </a:solidFill>
                <a:latin typeface="Verdana" panose="020B0604030504040204" pitchFamily="34" charset="0"/>
                <a:cs typeface="+mn-cs"/>
              </a:defRPr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30769" name="Rectangle 4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2729"/>
            <a:ext cx="2133600" cy="3429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50" b="0">
                <a:solidFill>
                  <a:srgbClr val="006699"/>
                </a:solidFill>
                <a:latin typeface="Verdana" panose="020B0604030504040204" pitchFamily="34" charset="0"/>
              </a:defRPr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21A4B8A8-41E6-403B-84CD-80ADEB076173}" type="slidenum">
              <a:rPr lang="en-US" altLang="en-US" smtClean="0">
                <a:cs typeface="Arial" panose="020B0604020202020204" pitchFamily="34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6002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5pPr>
      <a:lvl6pPr marL="342900" algn="ctr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6pPr>
      <a:lvl7pPr marL="685800" algn="ctr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7pPr>
      <a:lvl8pPr marL="1028700" algn="ctr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8pPr>
      <a:lvl9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+mn-lt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3.png"/><Relationship Id="rId3" Type="http://schemas.openxmlformats.org/officeDocument/2006/relationships/audio" Target="../media/audio2.wav"/><Relationship Id="rId7" Type="http://schemas.openxmlformats.org/officeDocument/2006/relationships/image" Target="../media/image12.png"/><Relationship Id="rId12" Type="http://schemas.openxmlformats.org/officeDocument/2006/relationships/image" Target="../media/image1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11" Type="http://schemas.openxmlformats.org/officeDocument/2006/relationships/image" Target="../media/image17.png"/><Relationship Id="rId5" Type="http://schemas.openxmlformats.org/officeDocument/2006/relationships/image" Target="../media/image10.png"/><Relationship Id="rId10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5.png"/><Relationship Id="rId14" Type="http://schemas.openxmlformats.org/officeDocument/2006/relationships/slide" Target="slide1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7.png"/><Relationship Id="rId3" Type="http://schemas.openxmlformats.org/officeDocument/2006/relationships/audio" Target="../media/audio2.wav"/><Relationship Id="rId7" Type="http://schemas.openxmlformats.org/officeDocument/2006/relationships/image" Target="../media/image12.png"/><Relationship Id="rId12" Type="http://schemas.openxmlformats.org/officeDocument/2006/relationships/image" Target="../media/image1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11" Type="http://schemas.openxmlformats.org/officeDocument/2006/relationships/image" Target="../media/image9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8.png"/><Relationship Id="rId9" Type="http://schemas.openxmlformats.org/officeDocument/2006/relationships/image" Target="../media/image14.png"/><Relationship Id="rId14" Type="http://schemas.openxmlformats.org/officeDocument/2006/relationships/slide" Target="slide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6.xml"/><Relationship Id="rId1" Type="http://schemas.openxmlformats.org/officeDocument/2006/relationships/tags" Target="../tags/tag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0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slide" Target="slide6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7.png"/><Relationship Id="rId3" Type="http://schemas.openxmlformats.org/officeDocument/2006/relationships/audio" Target="../media/audio2.wav"/><Relationship Id="rId7" Type="http://schemas.openxmlformats.org/officeDocument/2006/relationships/image" Target="../media/image12.png"/><Relationship Id="rId12" Type="http://schemas.openxmlformats.org/officeDocument/2006/relationships/image" Target="../media/image1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11" Type="http://schemas.openxmlformats.org/officeDocument/2006/relationships/image" Target="../media/image9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8.png"/><Relationship Id="rId9" Type="http://schemas.openxmlformats.org/officeDocument/2006/relationships/image" Target="../media/image14.png"/><Relationship Id="rId14" Type="http://schemas.openxmlformats.org/officeDocument/2006/relationships/slide" Target="slide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3.png"/><Relationship Id="rId3" Type="http://schemas.openxmlformats.org/officeDocument/2006/relationships/audio" Target="../media/audio2.wav"/><Relationship Id="rId7" Type="http://schemas.openxmlformats.org/officeDocument/2006/relationships/image" Target="../media/image12.png"/><Relationship Id="rId12" Type="http://schemas.openxmlformats.org/officeDocument/2006/relationships/image" Target="../media/image1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11" Type="http://schemas.openxmlformats.org/officeDocument/2006/relationships/image" Target="../media/image17.png"/><Relationship Id="rId5" Type="http://schemas.openxmlformats.org/officeDocument/2006/relationships/image" Target="../media/image10.png"/><Relationship Id="rId10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5.png"/><Relationship Id="rId14" Type="http://schemas.openxmlformats.org/officeDocument/2006/relationships/slide" Target="slide8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5.png"/><Relationship Id="rId3" Type="http://schemas.openxmlformats.org/officeDocument/2006/relationships/audio" Target="../media/audio1.wav"/><Relationship Id="rId7" Type="http://schemas.openxmlformats.org/officeDocument/2006/relationships/image" Target="../media/image12.png"/><Relationship Id="rId12" Type="http://schemas.openxmlformats.org/officeDocument/2006/relationships/image" Target="../media/image13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7.png"/><Relationship Id="rId4" Type="http://schemas.openxmlformats.org/officeDocument/2006/relationships/image" Target="../media/image8.png"/><Relationship Id="rId9" Type="http://schemas.openxmlformats.org/officeDocument/2006/relationships/image" Target="../media/image9.png"/><Relationship Id="rId14" Type="http://schemas.openxmlformats.org/officeDocument/2006/relationships/slide" Target="slide9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14.png"/><Relationship Id="rId3" Type="http://schemas.openxmlformats.org/officeDocument/2006/relationships/audio" Target="../media/audio2.wav"/><Relationship Id="rId7" Type="http://schemas.openxmlformats.org/officeDocument/2006/relationships/image" Target="../media/image12.png"/><Relationship Id="rId12" Type="http://schemas.openxmlformats.org/officeDocument/2006/relationships/image" Target="../media/image1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7.png"/><Relationship Id="rId4" Type="http://schemas.openxmlformats.org/officeDocument/2006/relationships/image" Target="../media/image8.png"/><Relationship Id="rId9" Type="http://schemas.openxmlformats.org/officeDocument/2006/relationships/image" Target="../media/image9.png"/><Relationship Id="rId14" Type="http://schemas.openxmlformats.org/officeDocument/2006/relationships/slide" Target="slide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Box 1"/>
          <p:cNvSpPr txBox="1">
            <a:spLocks noChangeArrowheads="1"/>
          </p:cNvSpPr>
          <p:nvPr/>
        </p:nvSpPr>
        <p:spPr bwMode="auto">
          <a:xfrm>
            <a:off x="1371600" y="514350"/>
            <a:ext cx="6296025" cy="216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500" b="1"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LONG BIÊN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500" b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ÁI MỘ B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21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21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1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MÔN: KĨ THUẬT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1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BÀI: CẮT, KHÂU, THÊU SẢN PHẨM TỰ </a:t>
            </a:r>
            <a:r>
              <a:rPr lang="en-US" altLang="en-US" sz="21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 (TIẾT 2) </a:t>
            </a:r>
            <a:endParaRPr lang="en-US" altLang="en-US" sz="21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459" name="Picture 8" descr="http://previews.123rf.com/images/yuyuyi/yuyuyi1209/yuyuyi120900222/15452353-Multicultural-children-and-banner--Stock-Vector-children-school-holdin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277"/>
          <a:stretch>
            <a:fillRect/>
          </a:stretch>
        </p:blipFill>
        <p:spPr bwMode="auto">
          <a:xfrm>
            <a:off x="2057400" y="3943350"/>
            <a:ext cx="51435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674933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2bf70f5ebf1a718aef076b27dd45a5b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-800100"/>
            <a:ext cx="9144000" cy="5943600"/>
          </a:xfrm>
          <a:prstGeom prst="rect">
            <a:avLst/>
          </a:prstGeom>
        </p:spPr>
      </p:pic>
      <p:pic>
        <p:nvPicPr>
          <p:cNvPr id="7" name="Picture 6" descr="e324d9d037662d64fc16b51b9bfbdbac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286000" y="4000500"/>
            <a:ext cx="1905000" cy="1543050"/>
          </a:xfrm>
          <a:prstGeom prst="rect">
            <a:avLst/>
          </a:prstGeom>
        </p:spPr>
      </p:pic>
      <p:pic>
        <p:nvPicPr>
          <p:cNvPr id="8" name="Picture 7" descr="e324d9d037662d64fc16b51b9bfbdbac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572000" y="4057650"/>
            <a:ext cx="1905000" cy="1442621"/>
          </a:xfrm>
          <a:prstGeom prst="rect">
            <a:avLst/>
          </a:prstGeom>
        </p:spPr>
      </p:pic>
      <p:pic>
        <p:nvPicPr>
          <p:cNvPr id="9" name="Picture 8" descr="e324d9d037662d64fc16b51b9bfbdbac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934201" y="4114800"/>
            <a:ext cx="1811217" cy="1371601"/>
          </a:xfrm>
          <a:prstGeom prst="rect">
            <a:avLst/>
          </a:prstGeom>
        </p:spPr>
      </p:pic>
      <p:pic>
        <p:nvPicPr>
          <p:cNvPr id="5" name="Picture 4" descr="e324d9d037662d64fc16b51b9bfbdbac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4057650"/>
            <a:ext cx="1905000" cy="1442621"/>
          </a:xfrm>
          <a:prstGeom prst="rect">
            <a:avLst/>
          </a:prstGeom>
        </p:spPr>
      </p:pic>
      <p:pic>
        <p:nvPicPr>
          <p:cNvPr id="13" name="Picture 12" descr="e86f050d219b5585368f7ef298c00175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086600" y="3714750"/>
            <a:ext cx="1752600" cy="1314450"/>
          </a:xfrm>
          <a:prstGeom prst="rect">
            <a:avLst/>
          </a:prstGeom>
        </p:spPr>
      </p:pic>
      <p:pic>
        <p:nvPicPr>
          <p:cNvPr id="11" name="Picture 10" descr="e86f050d219b5585368f7ef298c00175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438400" y="3714750"/>
            <a:ext cx="1752600" cy="125730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1447800" y="0"/>
            <a:ext cx="6781800" cy="9144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itchFamily="18" charset="0"/>
              </a:rPr>
              <a:t>     </a:t>
            </a:r>
            <a:r>
              <a:rPr lang="en-US" sz="32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32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32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tiên</a:t>
            </a:r>
            <a:r>
              <a:rPr lang="en-US" sz="32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2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2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2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khâu</a:t>
            </a:r>
            <a:r>
              <a:rPr lang="en-US" sz="32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en-US" sz="32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                 </a:t>
            </a:r>
            <a:r>
              <a:rPr lang="en-US" sz="32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thêu</a:t>
            </a:r>
            <a:r>
              <a:rPr lang="en-US" sz="32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819400" y="4057650"/>
            <a:ext cx="68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543800" y="4114800"/>
            <a:ext cx="68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</a:t>
            </a:r>
          </a:p>
        </p:txBody>
      </p:sp>
      <p:sp>
        <p:nvSpPr>
          <p:cNvPr id="24" name="Rectangle 23"/>
          <p:cNvSpPr/>
          <p:nvPr/>
        </p:nvSpPr>
        <p:spPr>
          <a:xfrm>
            <a:off x="0" y="971550"/>
            <a:ext cx="4267200" cy="40005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Chia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1543050"/>
            <a:ext cx="4267200" cy="40005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vải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3962400" y="800100"/>
            <a:ext cx="5638800" cy="5715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Vach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khâu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thêu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</p:txBody>
      </p:sp>
      <p:sp>
        <p:nvSpPr>
          <p:cNvPr id="30" name="Rectangle 29"/>
          <p:cNvSpPr/>
          <p:nvPr/>
        </p:nvSpPr>
        <p:spPr>
          <a:xfrm>
            <a:off x="5334000" y="1600200"/>
            <a:ext cx="3810000" cy="3429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D)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Gấp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vải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Picture 15" descr="4f942a9486ec68153575dc78a42d480b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-3048000" y="1943100"/>
            <a:ext cx="4114800" cy="2800350"/>
          </a:xfrm>
          <a:prstGeom prst="rect">
            <a:avLst/>
          </a:prstGeom>
        </p:spPr>
      </p:pic>
      <p:pic>
        <p:nvPicPr>
          <p:cNvPr id="10" name="Picture 9" descr="e86f050d219b5585368f7ef298c00175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0" y="3714750"/>
            <a:ext cx="1981200" cy="1428750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533400" y="4171950"/>
            <a:ext cx="91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pic>
        <p:nvPicPr>
          <p:cNvPr id="31" name="Picture 30" descr="ca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5257800" y="4400551"/>
            <a:ext cx="533400" cy="355253"/>
          </a:xfrm>
          <a:prstGeom prst="rect">
            <a:avLst/>
          </a:prstGeom>
        </p:spPr>
      </p:pic>
      <p:pic>
        <p:nvPicPr>
          <p:cNvPr id="12" name="Picture 11" descr="e86f050d219b5585368f7ef298c00175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4800600" y="3771900"/>
            <a:ext cx="1676400" cy="12573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5181600" y="4171950"/>
            <a:ext cx="68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</a:t>
            </a:r>
          </a:p>
        </p:txBody>
      </p:sp>
      <p:sp>
        <p:nvSpPr>
          <p:cNvPr id="25" name="Rectangle 24"/>
          <p:cNvSpPr/>
          <p:nvPr/>
        </p:nvSpPr>
        <p:spPr>
          <a:xfrm>
            <a:off x="304800" y="4171950"/>
            <a:ext cx="1066800" cy="51435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Sai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mất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667000" y="4114800"/>
            <a:ext cx="1066800" cy="51435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Sai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mất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7315200" y="4114800"/>
            <a:ext cx="1066800" cy="51435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Sai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mất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Right Arrow 32">
            <a:hlinkClick r:id="rId14" action="ppaction://hlinksldjump"/>
          </p:cNvPr>
          <p:cNvSpPr/>
          <p:nvPr/>
        </p:nvSpPr>
        <p:spPr>
          <a:xfrm>
            <a:off x="8686800" y="4857750"/>
            <a:ext cx="457200" cy="285750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93889E-18 1.11111E-6 L 0.56667 0.0055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300" y="3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ung 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0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7037E-6 C 0.04687 -0.03473 0.09375 -0.06922 0.10937 -0.10973 C 0.125 -0.15024 0.12465 -0.21528 0.09375 -0.24399 C 0.06284 -0.27246 -0.03889 -0.29005 -0.07657 -0.28195 C -0.11424 -0.27385 -0.12361 -0.23426 -0.13282 -0.19468 " pathEditMode="relative" rAng="0" ptsTypes="aaaaA">
                                      <p:cBhvr>
                                        <p:cTn id="57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0" y="-14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000"/>
                            </p:stCondLst>
                            <p:childTnLst>
                              <p:par>
                                <p:cTn id="59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2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00"/>
                            </p:stCondLst>
                            <p:childTnLst>
                              <p:par>
                                <p:cTn id="7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000"/>
                            </p:stCondLst>
                            <p:childTnLst>
                              <p:par>
                                <p:cTn id="9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  <p:bldLst>
      <p:bldP spid="17" grpId="0" animBg="1"/>
      <p:bldP spid="19" grpId="0"/>
      <p:bldP spid="21" grpId="0"/>
      <p:bldP spid="24" grpId="0" animBg="1"/>
      <p:bldP spid="28" grpId="0" animBg="1"/>
      <p:bldP spid="29" grpId="0" animBg="1"/>
      <p:bldP spid="30" grpId="0" animBg="1"/>
      <p:bldP spid="32" grpId="0"/>
      <p:bldP spid="20" grpId="0"/>
      <p:bldP spid="25" grpId="0" animBg="1"/>
      <p:bldP spid="26" grpId="0" animBg="1"/>
      <p:bldP spid="2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2bf70f5ebf1a718aef076b27dd45a5b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-800100"/>
            <a:ext cx="9144000" cy="5943600"/>
          </a:xfrm>
          <a:prstGeom prst="rect">
            <a:avLst/>
          </a:prstGeom>
        </p:spPr>
      </p:pic>
      <p:pic>
        <p:nvPicPr>
          <p:cNvPr id="7" name="Picture 6" descr="e324d9d037662d64fc16b51b9bfbdbac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286000" y="4000500"/>
            <a:ext cx="1905000" cy="1543050"/>
          </a:xfrm>
          <a:prstGeom prst="rect">
            <a:avLst/>
          </a:prstGeom>
        </p:spPr>
      </p:pic>
      <p:pic>
        <p:nvPicPr>
          <p:cNvPr id="8" name="Picture 7" descr="e324d9d037662d64fc16b51b9bfbdbac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572000" y="4057650"/>
            <a:ext cx="1905000" cy="1442621"/>
          </a:xfrm>
          <a:prstGeom prst="rect">
            <a:avLst/>
          </a:prstGeom>
        </p:spPr>
      </p:pic>
      <p:pic>
        <p:nvPicPr>
          <p:cNvPr id="9" name="Picture 8" descr="e324d9d037662d64fc16b51b9bfbdbac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934201" y="4114800"/>
            <a:ext cx="1811217" cy="1371601"/>
          </a:xfrm>
          <a:prstGeom prst="rect">
            <a:avLst/>
          </a:prstGeom>
        </p:spPr>
      </p:pic>
      <p:pic>
        <p:nvPicPr>
          <p:cNvPr id="5" name="Picture 4" descr="e324d9d037662d64fc16b51b9bfbdbac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4057650"/>
            <a:ext cx="1905000" cy="1442621"/>
          </a:xfrm>
          <a:prstGeom prst="rect">
            <a:avLst/>
          </a:prstGeom>
        </p:spPr>
      </p:pic>
      <p:pic>
        <p:nvPicPr>
          <p:cNvPr id="12" name="Picture 11" descr="e86f050d219b5585368f7ef298c00175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800600" y="3714750"/>
            <a:ext cx="1676400" cy="1257300"/>
          </a:xfrm>
          <a:prstGeom prst="rect">
            <a:avLst/>
          </a:prstGeom>
        </p:spPr>
      </p:pic>
      <p:pic>
        <p:nvPicPr>
          <p:cNvPr id="13" name="Picture 12" descr="e86f050d219b5585368f7ef298c00175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086600" y="3714750"/>
            <a:ext cx="1752600" cy="1314450"/>
          </a:xfrm>
          <a:prstGeom prst="rect">
            <a:avLst/>
          </a:prstGeom>
        </p:spPr>
      </p:pic>
      <p:pic>
        <p:nvPicPr>
          <p:cNvPr id="11" name="Picture 10" descr="e86f050d219b5585368f7ef298c00175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2438400" y="3714750"/>
            <a:ext cx="1752600" cy="125730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thêu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819400" y="4057650"/>
            <a:ext cx="68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181600" y="4114800"/>
            <a:ext cx="68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543800" y="4114800"/>
            <a:ext cx="68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</a:t>
            </a:r>
          </a:p>
        </p:txBody>
      </p:sp>
      <p:sp>
        <p:nvSpPr>
          <p:cNvPr id="24" name="Rectangle 23"/>
          <p:cNvSpPr/>
          <p:nvPr/>
        </p:nvSpPr>
        <p:spPr>
          <a:xfrm>
            <a:off x="0" y="971550"/>
            <a:ext cx="4267200" cy="40005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Gút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1543050"/>
            <a:ext cx="4267200" cy="40005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Gút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181600" y="1028700"/>
            <a:ext cx="3962400" cy="3429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4267200" y="1600200"/>
            <a:ext cx="4953000" cy="3429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D)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Gút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Picture 15" descr="4f942a9486ec68153575dc78a42d480b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-3124200" y="1885950"/>
            <a:ext cx="4114800" cy="2800350"/>
          </a:xfrm>
          <a:prstGeom prst="rect">
            <a:avLst/>
          </a:prstGeom>
        </p:spPr>
      </p:pic>
      <p:pic>
        <p:nvPicPr>
          <p:cNvPr id="31" name="Picture 30" descr="ca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685800" y="4400551"/>
            <a:ext cx="533400" cy="355253"/>
          </a:xfrm>
          <a:prstGeom prst="rect">
            <a:avLst/>
          </a:prstGeom>
        </p:spPr>
      </p:pic>
      <p:pic>
        <p:nvPicPr>
          <p:cNvPr id="10" name="Picture 9" descr="e86f050d219b5585368f7ef298c00175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3659799"/>
            <a:ext cx="1905000" cy="1483702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304800" y="4171950"/>
            <a:ext cx="91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A</a:t>
            </a:r>
          </a:p>
        </p:txBody>
      </p:sp>
      <p:sp>
        <p:nvSpPr>
          <p:cNvPr id="34" name="Rounded Rectangle 33"/>
          <p:cNvSpPr/>
          <p:nvPr/>
        </p:nvSpPr>
        <p:spPr>
          <a:xfrm>
            <a:off x="2590800" y="4114800"/>
            <a:ext cx="1219200" cy="51435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itchFamily="18" charset="0"/>
              </a:rPr>
              <a:t>SAI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Mất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rồi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4953000" y="4171950"/>
            <a:ext cx="1219200" cy="51435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itchFamily="18" charset="0"/>
              </a:rPr>
              <a:t>SAI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Mất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rồi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7391400" y="4171950"/>
            <a:ext cx="1219200" cy="51435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itchFamily="18" charset="0"/>
              </a:rPr>
              <a:t>SAI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Mất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rồi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Right Arrow 24">
            <a:hlinkClick r:id="rId14" action="ppaction://hlinksldjump"/>
          </p:cNvPr>
          <p:cNvSpPr/>
          <p:nvPr/>
        </p:nvSpPr>
        <p:spPr>
          <a:xfrm>
            <a:off x="8686800" y="4857750"/>
            <a:ext cx="457200" cy="285750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93889E-18 1.11111E-6 L 0.56667 0.0055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300" y="3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ung 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000"/>
                            </p:stCondLst>
                            <p:childTnLst>
                              <p:par>
                                <p:cTn id="8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7037E-6 C 0.00312 -0.04653 0.00694 -0.09236 0.05659 -0.11852 C 0.10625 -0.14468 0.23316 -0.14584 0.29809 -0.15787 C 0.36267 -0.16991 0.42708 -0.17269 0.44479 -0.19167 C 0.4625 -0.21065 0.41406 -0.26459 0.4033 -0.27223 C 0.39236 -0.27894 0.38593 -0.25834 0.37968 -0.23658 " pathEditMode="relative" rAng="0" ptsTypes="aaaaaA">
                                      <p:cBhvr>
                                        <p:cTn id="8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100" y="-14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3000"/>
                            </p:stCondLst>
                            <p:childTnLst>
                              <p:par>
                                <p:cTn id="91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2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  <p:bldLst>
      <p:bldP spid="17" grpId="0" animBg="1"/>
      <p:bldP spid="19" grpId="0"/>
      <p:bldP spid="20" grpId="0"/>
      <p:bldP spid="21" grpId="0"/>
      <p:bldP spid="24" grpId="0" animBg="1"/>
      <p:bldP spid="28" grpId="0" animBg="1"/>
      <p:bldP spid="29" grpId="0" animBg="1"/>
      <p:bldP spid="30" grpId="0" animBg="1"/>
      <p:bldP spid="32" grpId="0"/>
      <p:bldP spid="34" grpId="0" animBg="1"/>
      <p:bldP spid="35" grpId="0" animBg="1"/>
      <p:bldP spid="3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4f942a9486ec68153575dc78a42d480b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81200" y="2686050"/>
            <a:ext cx="5638800" cy="3143250"/>
          </a:xfrm>
          <a:prstGeom prst="rect">
            <a:avLst/>
          </a:prstGeom>
        </p:spPr>
      </p:pic>
      <p:sp>
        <p:nvSpPr>
          <p:cNvPr id="5" name="Cloud 4"/>
          <p:cNvSpPr/>
          <p:nvPr/>
        </p:nvSpPr>
        <p:spPr>
          <a:xfrm>
            <a:off x="4953000" y="1485900"/>
            <a:ext cx="2895600" cy="1657350"/>
          </a:xfrm>
          <a:prstGeom prst="cloud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ơn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^^</a:t>
            </a:r>
          </a:p>
        </p:txBody>
      </p:sp>
      <p:sp>
        <p:nvSpPr>
          <p:cNvPr id="6" name="Oval 5"/>
          <p:cNvSpPr/>
          <p:nvPr/>
        </p:nvSpPr>
        <p:spPr>
          <a:xfrm>
            <a:off x="4191000" y="3429000"/>
            <a:ext cx="228600" cy="17145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4572000" y="3086100"/>
            <a:ext cx="381000" cy="22860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3962400" y="3714750"/>
            <a:ext cx="228600" cy="11430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2932644" y="1169253"/>
            <a:ext cx="3278712" cy="85408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950" b="1" dirty="0" err="1">
                <a:ln w="11430"/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sz="4950" b="1" dirty="0">
                <a:ln w="11430"/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950" b="1" dirty="0" err="1">
                <a:ln w="11430"/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endParaRPr lang="en-US" sz="4950" b="1" dirty="0">
              <a:ln w="11430"/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 descr="Happy Children | Cartoon posters, Happy kids, Cartoon kid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438" b="30843"/>
          <a:stretch>
            <a:fillRect/>
          </a:stretch>
        </p:blipFill>
        <p:spPr bwMode="auto">
          <a:xfrm>
            <a:off x="2714625" y="2000251"/>
            <a:ext cx="3714750" cy="169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134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2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7"/>
          <p:cNvGrpSpPr>
            <a:grpSpLocks/>
          </p:cNvGrpSpPr>
          <p:nvPr/>
        </p:nvGrpSpPr>
        <p:grpSpPr bwMode="auto">
          <a:xfrm>
            <a:off x="31168" y="3220730"/>
            <a:ext cx="2901372" cy="1535383"/>
            <a:chOff x="2553" y="2847"/>
            <a:chExt cx="7240" cy="5397"/>
          </a:xfrm>
        </p:grpSpPr>
        <p:grpSp>
          <p:nvGrpSpPr>
            <p:cNvPr id="10319" name="Group 28"/>
            <p:cNvGrpSpPr>
              <a:grpSpLocks/>
            </p:cNvGrpSpPr>
            <p:nvPr/>
          </p:nvGrpSpPr>
          <p:grpSpPr bwMode="auto">
            <a:xfrm>
              <a:off x="2553" y="2935"/>
              <a:ext cx="7240" cy="5309"/>
              <a:chOff x="2271" y="1531"/>
              <a:chExt cx="6248" cy="5309"/>
            </a:xfrm>
          </p:grpSpPr>
          <p:sp>
            <p:nvSpPr>
              <p:cNvPr id="10326" name="Rectangle 29"/>
              <p:cNvSpPr>
                <a:spLocks noChangeArrowheads="1"/>
              </p:cNvSpPr>
              <p:nvPr/>
            </p:nvSpPr>
            <p:spPr bwMode="auto">
              <a:xfrm>
                <a:off x="2285" y="1531"/>
                <a:ext cx="6234" cy="5309"/>
              </a:xfrm>
              <a:prstGeom prst="rect">
                <a:avLst/>
              </a:prstGeom>
              <a:solidFill>
                <a:srgbClr val="FFCCFF"/>
              </a:solidFill>
              <a:ln w="9525">
                <a:solidFill>
                  <a:srgbClr val="FFCC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sz="10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eaLnBrk="1" hangingPunct="1"/>
                <a:endParaRPr lang="en-US" sz="10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eaLnBrk="1" hangingPunct="1"/>
                <a:endParaRPr lang="en-US" sz="10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eaLnBrk="1" hangingPunct="1"/>
                <a:r>
                  <a:rPr lang="en-US" sz="10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</a:p>
              <a:p>
                <a:pPr eaLnBrk="1" hangingPunct="1"/>
                <a:r>
                  <a:rPr lang="en-US" sz="9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10       9        8        7        6       5        4        3        2        1</a:t>
                </a:r>
              </a:p>
              <a:p>
                <a:pPr eaLnBrk="1" hangingPunct="1"/>
                <a:endParaRPr lang="en-US" sz="10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eaLnBrk="1" hangingPunct="1"/>
                <a:endParaRPr lang="en-US" sz="10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eaLnBrk="1" hangingPunct="1"/>
                <a:endParaRPr lang="en-US" sz="10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eaLnBrk="1" hangingPunct="1"/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327" name="Line 30"/>
              <p:cNvSpPr>
                <a:spLocks noChangeShapeType="1"/>
              </p:cNvSpPr>
              <p:nvPr/>
            </p:nvSpPr>
            <p:spPr bwMode="auto">
              <a:xfrm>
                <a:off x="2271" y="3588"/>
                <a:ext cx="6248" cy="0"/>
              </a:xfrm>
              <a:prstGeom prst="line">
                <a:avLst/>
              </a:prstGeom>
              <a:noFill/>
              <a:ln w="1905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10328" name="Group 31"/>
              <p:cNvGrpSpPr>
                <a:grpSpLocks/>
              </p:cNvGrpSpPr>
              <p:nvPr/>
            </p:nvGrpSpPr>
            <p:grpSpPr bwMode="auto">
              <a:xfrm>
                <a:off x="2827" y="3531"/>
                <a:ext cx="5124" cy="113"/>
                <a:chOff x="2827" y="6134"/>
                <a:chExt cx="5124" cy="113"/>
              </a:xfrm>
            </p:grpSpPr>
            <p:sp>
              <p:nvSpPr>
                <p:cNvPr id="10329" name="Line 32"/>
                <p:cNvSpPr>
                  <a:spLocks noChangeShapeType="1"/>
                </p:cNvSpPr>
                <p:nvPr/>
              </p:nvSpPr>
              <p:spPr bwMode="auto">
                <a:xfrm flipV="1">
                  <a:off x="2827" y="6134"/>
                  <a:ext cx="0" cy="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0330" name="Line 33"/>
                <p:cNvSpPr>
                  <a:spLocks noChangeShapeType="1"/>
                </p:cNvSpPr>
                <p:nvPr/>
              </p:nvSpPr>
              <p:spPr bwMode="auto">
                <a:xfrm flipV="1">
                  <a:off x="3407" y="6134"/>
                  <a:ext cx="0" cy="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0331" name="Line 34"/>
                <p:cNvSpPr>
                  <a:spLocks noChangeShapeType="1"/>
                </p:cNvSpPr>
                <p:nvPr/>
              </p:nvSpPr>
              <p:spPr bwMode="auto">
                <a:xfrm flipV="1">
                  <a:off x="3975" y="6134"/>
                  <a:ext cx="0" cy="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0332" name="Line 35"/>
                <p:cNvSpPr>
                  <a:spLocks noChangeShapeType="1"/>
                </p:cNvSpPr>
                <p:nvPr/>
              </p:nvSpPr>
              <p:spPr bwMode="auto">
                <a:xfrm flipV="1">
                  <a:off x="4543" y="6134"/>
                  <a:ext cx="0" cy="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0333" name="Line 36"/>
                <p:cNvSpPr>
                  <a:spLocks noChangeShapeType="1"/>
                </p:cNvSpPr>
                <p:nvPr/>
              </p:nvSpPr>
              <p:spPr bwMode="auto">
                <a:xfrm flipV="1">
                  <a:off x="5111" y="6134"/>
                  <a:ext cx="0" cy="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0334" name="Line 37"/>
                <p:cNvSpPr>
                  <a:spLocks noChangeShapeType="1"/>
                </p:cNvSpPr>
                <p:nvPr/>
              </p:nvSpPr>
              <p:spPr bwMode="auto">
                <a:xfrm flipV="1">
                  <a:off x="5679" y="6134"/>
                  <a:ext cx="0" cy="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0335" name="Line 38"/>
                <p:cNvSpPr>
                  <a:spLocks noChangeShapeType="1"/>
                </p:cNvSpPr>
                <p:nvPr/>
              </p:nvSpPr>
              <p:spPr bwMode="auto">
                <a:xfrm flipV="1">
                  <a:off x="6247" y="6134"/>
                  <a:ext cx="0" cy="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0336" name="Line 39"/>
                <p:cNvSpPr>
                  <a:spLocks noChangeShapeType="1"/>
                </p:cNvSpPr>
                <p:nvPr/>
              </p:nvSpPr>
              <p:spPr bwMode="auto">
                <a:xfrm flipV="1">
                  <a:off x="7951" y="6134"/>
                  <a:ext cx="0" cy="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0337" name="Line 40"/>
                <p:cNvSpPr>
                  <a:spLocks noChangeShapeType="1"/>
                </p:cNvSpPr>
                <p:nvPr/>
              </p:nvSpPr>
              <p:spPr bwMode="auto">
                <a:xfrm flipV="1">
                  <a:off x="6815" y="6134"/>
                  <a:ext cx="0" cy="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0338" name="Line 41"/>
                <p:cNvSpPr>
                  <a:spLocks noChangeShapeType="1"/>
                </p:cNvSpPr>
                <p:nvPr/>
              </p:nvSpPr>
              <p:spPr bwMode="auto">
                <a:xfrm flipV="1">
                  <a:off x="7383" y="6134"/>
                  <a:ext cx="0" cy="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</p:grpSp>
        <p:grpSp>
          <p:nvGrpSpPr>
            <p:cNvPr id="10320" name="Group 42"/>
            <p:cNvGrpSpPr>
              <a:grpSpLocks/>
            </p:cNvGrpSpPr>
            <p:nvPr/>
          </p:nvGrpSpPr>
          <p:grpSpPr bwMode="auto">
            <a:xfrm>
              <a:off x="2569" y="2847"/>
              <a:ext cx="6858" cy="2145"/>
              <a:chOff x="2569" y="2847"/>
              <a:chExt cx="6858" cy="2145"/>
            </a:xfrm>
          </p:grpSpPr>
          <p:grpSp>
            <p:nvGrpSpPr>
              <p:cNvPr id="10321" name="Group 43"/>
              <p:cNvGrpSpPr>
                <a:grpSpLocks/>
              </p:cNvGrpSpPr>
              <p:nvPr/>
            </p:nvGrpSpPr>
            <p:grpSpPr bwMode="auto">
              <a:xfrm>
                <a:off x="2569" y="3510"/>
                <a:ext cx="4213" cy="899"/>
                <a:chOff x="1296" y="2410"/>
                <a:chExt cx="9159" cy="3920"/>
              </a:xfrm>
            </p:grpSpPr>
            <p:sp>
              <p:nvSpPr>
                <p:cNvPr id="10324" name="Freeform 44"/>
                <p:cNvSpPr>
                  <a:spLocks/>
                </p:cNvSpPr>
                <p:nvPr/>
              </p:nvSpPr>
              <p:spPr bwMode="auto">
                <a:xfrm>
                  <a:off x="1296" y="2410"/>
                  <a:ext cx="9159" cy="3920"/>
                </a:xfrm>
                <a:custGeom>
                  <a:avLst/>
                  <a:gdLst>
                    <a:gd name="T0" fmla="*/ 10189 w 10792"/>
                    <a:gd name="T1" fmla="*/ 5258 h 5311"/>
                    <a:gd name="T2" fmla="*/ 0 w 10792"/>
                    <a:gd name="T3" fmla="*/ 0 h 5311"/>
                    <a:gd name="T4" fmla="*/ 10439 w 10792"/>
                    <a:gd name="T5" fmla="*/ 4507 h 5311"/>
                    <a:gd name="T6" fmla="*/ 10642 w 10792"/>
                    <a:gd name="T7" fmla="*/ 4621 h 5311"/>
                    <a:gd name="T8" fmla="*/ 10732 w 10792"/>
                    <a:gd name="T9" fmla="*/ 4696 h 5311"/>
                    <a:gd name="T10" fmla="*/ 10762 w 10792"/>
                    <a:gd name="T11" fmla="*/ 4756 h 5311"/>
                    <a:gd name="T12" fmla="*/ 10792 w 10792"/>
                    <a:gd name="T13" fmla="*/ 4861 h 5311"/>
                    <a:gd name="T14" fmla="*/ 10792 w 10792"/>
                    <a:gd name="T15" fmla="*/ 4936 h 5311"/>
                    <a:gd name="T16" fmla="*/ 10777 w 10792"/>
                    <a:gd name="T17" fmla="*/ 5041 h 5311"/>
                    <a:gd name="T18" fmla="*/ 10747 w 10792"/>
                    <a:gd name="T19" fmla="*/ 5146 h 5311"/>
                    <a:gd name="T20" fmla="*/ 10642 w 10792"/>
                    <a:gd name="T21" fmla="*/ 5236 h 5311"/>
                    <a:gd name="T22" fmla="*/ 10465 w 10792"/>
                    <a:gd name="T23" fmla="*/ 5311 h 5311"/>
                    <a:gd name="T24" fmla="*/ 10189 w 10792"/>
                    <a:gd name="T25" fmla="*/ 5258 h 5311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10792"/>
                    <a:gd name="T40" fmla="*/ 0 h 5311"/>
                    <a:gd name="T41" fmla="*/ 10792 w 10792"/>
                    <a:gd name="T42" fmla="*/ 5311 h 5311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10792" h="5311">
                      <a:moveTo>
                        <a:pt x="10189" y="5258"/>
                      </a:moveTo>
                      <a:lnTo>
                        <a:pt x="0" y="0"/>
                      </a:lnTo>
                      <a:lnTo>
                        <a:pt x="10439" y="4507"/>
                      </a:lnTo>
                      <a:lnTo>
                        <a:pt x="10642" y="4621"/>
                      </a:lnTo>
                      <a:lnTo>
                        <a:pt x="10732" y="4696"/>
                      </a:lnTo>
                      <a:lnTo>
                        <a:pt x="10762" y="4756"/>
                      </a:lnTo>
                      <a:lnTo>
                        <a:pt x="10792" y="4861"/>
                      </a:lnTo>
                      <a:lnTo>
                        <a:pt x="10792" y="4936"/>
                      </a:lnTo>
                      <a:lnTo>
                        <a:pt x="10777" y="5041"/>
                      </a:lnTo>
                      <a:lnTo>
                        <a:pt x="10747" y="5146"/>
                      </a:lnTo>
                      <a:lnTo>
                        <a:pt x="10642" y="5236"/>
                      </a:lnTo>
                      <a:lnTo>
                        <a:pt x="10465" y="5311"/>
                      </a:lnTo>
                      <a:lnTo>
                        <a:pt x="10189" y="5258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0325" name="Freeform 45"/>
                <p:cNvSpPr>
                  <a:spLocks/>
                </p:cNvSpPr>
                <p:nvPr/>
              </p:nvSpPr>
              <p:spPr bwMode="auto">
                <a:xfrm>
                  <a:off x="9300" y="5580"/>
                  <a:ext cx="930" cy="555"/>
                </a:xfrm>
                <a:custGeom>
                  <a:avLst/>
                  <a:gdLst>
                    <a:gd name="T0" fmla="*/ 0 w 930"/>
                    <a:gd name="T1" fmla="*/ 0 h 555"/>
                    <a:gd name="T2" fmla="*/ 646 w 930"/>
                    <a:gd name="T3" fmla="*/ 524 h 555"/>
                    <a:gd name="T4" fmla="*/ 825 w 930"/>
                    <a:gd name="T5" fmla="*/ 555 h 555"/>
                    <a:gd name="T6" fmla="*/ 930 w 930"/>
                    <a:gd name="T7" fmla="*/ 420 h 555"/>
                    <a:gd name="T8" fmla="*/ 915 w 930"/>
                    <a:gd name="T9" fmla="*/ 255 h 555"/>
                    <a:gd name="T10" fmla="*/ 759 w 930"/>
                    <a:gd name="T11" fmla="*/ 185 h 555"/>
                    <a:gd name="T12" fmla="*/ 0 w 930"/>
                    <a:gd name="T13" fmla="*/ 0 h 555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930"/>
                    <a:gd name="T22" fmla="*/ 0 h 555"/>
                    <a:gd name="T23" fmla="*/ 930 w 930"/>
                    <a:gd name="T24" fmla="*/ 555 h 555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930" h="555">
                      <a:moveTo>
                        <a:pt x="0" y="0"/>
                      </a:moveTo>
                      <a:lnTo>
                        <a:pt x="646" y="524"/>
                      </a:lnTo>
                      <a:lnTo>
                        <a:pt x="825" y="555"/>
                      </a:lnTo>
                      <a:lnTo>
                        <a:pt x="930" y="420"/>
                      </a:lnTo>
                      <a:lnTo>
                        <a:pt x="915" y="255"/>
                      </a:lnTo>
                      <a:lnTo>
                        <a:pt x="759" y="18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10322" name="Freeform 46"/>
              <p:cNvSpPr>
                <a:spLocks/>
              </p:cNvSpPr>
              <p:nvPr/>
            </p:nvSpPr>
            <p:spPr bwMode="auto">
              <a:xfrm>
                <a:off x="6782" y="3510"/>
                <a:ext cx="1513" cy="855"/>
              </a:xfrm>
              <a:custGeom>
                <a:avLst/>
                <a:gdLst>
                  <a:gd name="T0" fmla="*/ 0 w 1513"/>
                  <a:gd name="T1" fmla="*/ 854 h 855"/>
                  <a:gd name="T2" fmla="*/ 103 w 1513"/>
                  <a:gd name="T3" fmla="*/ 855 h 855"/>
                  <a:gd name="T4" fmla="*/ 193 w 1513"/>
                  <a:gd name="T5" fmla="*/ 825 h 855"/>
                  <a:gd name="T6" fmla="*/ 328 w 1513"/>
                  <a:gd name="T7" fmla="*/ 780 h 855"/>
                  <a:gd name="T8" fmla="*/ 433 w 1513"/>
                  <a:gd name="T9" fmla="*/ 705 h 855"/>
                  <a:gd name="T10" fmla="*/ 508 w 1513"/>
                  <a:gd name="T11" fmla="*/ 645 h 855"/>
                  <a:gd name="T12" fmla="*/ 583 w 1513"/>
                  <a:gd name="T13" fmla="*/ 525 h 855"/>
                  <a:gd name="T14" fmla="*/ 718 w 1513"/>
                  <a:gd name="T15" fmla="*/ 270 h 855"/>
                  <a:gd name="T16" fmla="*/ 838 w 1513"/>
                  <a:gd name="T17" fmla="*/ 120 h 855"/>
                  <a:gd name="T18" fmla="*/ 898 w 1513"/>
                  <a:gd name="T19" fmla="*/ 60 h 855"/>
                  <a:gd name="T20" fmla="*/ 973 w 1513"/>
                  <a:gd name="T21" fmla="*/ 30 h 855"/>
                  <a:gd name="T22" fmla="*/ 1033 w 1513"/>
                  <a:gd name="T23" fmla="*/ 0 h 855"/>
                  <a:gd name="T24" fmla="*/ 1138 w 1513"/>
                  <a:gd name="T25" fmla="*/ 30 h 855"/>
                  <a:gd name="T26" fmla="*/ 1213 w 1513"/>
                  <a:gd name="T27" fmla="*/ 75 h 855"/>
                  <a:gd name="T28" fmla="*/ 1258 w 1513"/>
                  <a:gd name="T29" fmla="*/ 240 h 855"/>
                  <a:gd name="T30" fmla="*/ 1303 w 1513"/>
                  <a:gd name="T31" fmla="*/ 330 h 855"/>
                  <a:gd name="T32" fmla="*/ 1348 w 1513"/>
                  <a:gd name="T33" fmla="*/ 345 h 855"/>
                  <a:gd name="T34" fmla="*/ 1423 w 1513"/>
                  <a:gd name="T35" fmla="*/ 360 h 855"/>
                  <a:gd name="T36" fmla="*/ 1513 w 1513"/>
                  <a:gd name="T37" fmla="*/ 330 h 855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513"/>
                  <a:gd name="T58" fmla="*/ 0 h 855"/>
                  <a:gd name="T59" fmla="*/ 1513 w 1513"/>
                  <a:gd name="T60" fmla="*/ 855 h 855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513" h="855">
                    <a:moveTo>
                      <a:pt x="0" y="854"/>
                    </a:moveTo>
                    <a:lnTo>
                      <a:pt x="103" y="855"/>
                    </a:lnTo>
                    <a:lnTo>
                      <a:pt x="193" y="825"/>
                    </a:lnTo>
                    <a:lnTo>
                      <a:pt x="328" y="780"/>
                    </a:lnTo>
                    <a:lnTo>
                      <a:pt x="433" y="705"/>
                    </a:lnTo>
                    <a:lnTo>
                      <a:pt x="508" y="645"/>
                    </a:lnTo>
                    <a:lnTo>
                      <a:pt x="583" y="525"/>
                    </a:lnTo>
                    <a:lnTo>
                      <a:pt x="718" y="270"/>
                    </a:lnTo>
                    <a:lnTo>
                      <a:pt x="838" y="120"/>
                    </a:lnTo>
                    <a:lnTo>
                      <a:pt x="898" y="60"/>
                    </a:lnTo>
                    <a:lnTo>
                      <a:pt x="973" y="30"/>
                    </a:lnTo>
                    <a:lnTo>
                      <a:pt x="1033" y="0"/>
                    </a:lnTo>
                    <a:lnTo>
                      <a:pt x="1138" y="30"/>
                    </a:lnTo>
                    <a:lnTo>
                      <a:pt x="1213" y="75"/>
                    </a:lnTo>
                    <a:lnTo>
                      <a:pt x="1258" y="240"/>
                    </a:lnTo>
                    <a:lnTo>
                      <a:pt x="1303" y="330"/>
                    </a:lnTo>
                    <a:lnTo>
                      <a:pt x="1348" y="345"/>
                    </a:lnTo>
                    <a:lnTo>
                      <a:pt x="1423" y="360"/>
                    </a:lnTo>
                    <a:lnTo>
                      <a:pt x="1513" y="330"/>
                    </a:lnTo>
                  </a:path>
                </a:pathLst>
              </a:cu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323" name="Freeform 47"/>
              <p:cNvSpPr>
                <a:spLocks/>
              </p:cNvSpPr>
              <p:nvPr/>
            </p:nvSpPr>
            <p:spPr bwMode="auto">
              <a:xfrm>
                <a:off x="6556" y="2847"/>
                <a:ext cx="2871" cy="2145"/>
              </a:xfrm>
              <a:custGeom>
                <a:avLst/>
                <a:gdLst>
                  <a:gd name="T0" fmla="*/ 2564 w 2871"/>
                  <a:gd name="T1" fmla="*/ 2145 h 2145"/>
                  <a:gd name="T2" fmla="*/ 2684 w 2871"/>
                  <a:gd name="T3" fmla="*/ 1971 h 2145"/>
                  <a:gd name="T4" fmla="*/ 2729 w 2871"/>
                  <a:gd name="T5" fmla="*/ 1761 h 2145"/>
                  <a:gd name="T6" fmla="*/ 2776 w 2871"/>
                  <a:gd name="T7" fmla="*/ 1665 h 2145"/>
                  <a:gd name="T8" fmla="*/ 2790 w 2871"/>
                  <a:gd name="T9" fmla="*/ 1620 h 2145"/>
                  <a:gd name="T10" fmla="*/ 2818 w 2871"/>
                  <a:gd name="T11" fmla="*/ 1470 h 2145"/>
                  <a:gd name="T12" fmla="*/ 2762 w 2871"/>
                  <a:gd name="T13" fmla="*/ 840 h 2145"/>
                  <a:gd name="T14" fmla="*/ 2663 w 2871"/>
                  <a:gd name="T15" fmla="*/ 630 h 2145"/>
                  <a:gd name="T16" fmla="*/ 2578 w 2871"/>
                  <a:gd name="T17" fmla="*/ 495 h 2145"/>
                  <a:gd name="T18" fmla="*/ 2550 w 2871"/>
                  <a:gd name="T19" fmla="*/ 450 h 2145"/>
                  <a:gd name="T20" fmla="*/ 2408 w 2871"/>
                  <a:gd name="T21" fmla="*/ 375 h 2145"/>
                  <a:gd name="T22" fmla="*/ 2295 w 2871"/>
                  <a:gd name="T23" fmla="*/ 285 h 2145"/>
                  <a:gd name="T24" fmla="*/ 2026 w 2871"/>
                  <a:gd name="T25" fmla="*/ 180 h 2145"/>
                  <a:gd name="T26" fmla="*/ 1829 w 2871"/>
                  <a:gd name="T27" fmla="*/ 105 h 2145"/>
                  <a:gd name="T28" fmla="*/ 1461 w 2871"/>
                  <a:gd name="T29" fmla="*/ 0 h 2145"/>
                  <a:gd name="T30" fmla="*/ 825 w 2871"/>
                  <a:gd name="T31" fmla="*/ 60 h 2145"/>
                  <a:gd name="T32" fmla="*/ 782 w 2871"/>
                  <a:gd name="T33" fmla="*/ 90 h 2145"/>
                  <a:gd name="T34" fmla="*/ 726 w 2871"/>
                  <a:gd name="T35" fmla="*/ 105 h 2145"/>
                  <a:gd name="T36" fmla="*/ 697 w 2871"/>
                  <a:gd name="T37" fmla="*/ 150 h 2145"/>
                  <a:gd name="T38" fmla="*/ 613 w 2871"/>
                  <a:gd name="T39" fmla="*/ 195 h 2145"/>
                  <a:gd name="T40" fmla="*/ 528 w 2871"/>
                  <a:gd name="T41" fmla="*/ 255 h 2145"/>
                  <a:gd name="T42" fmla="*/ 429 w 2871"/>
                  <a:gd name="T43" fmla="*/ 330 h 2145"/>
                  <a:gd name="T44" fmla="*/ 358 w 2871"/>
                  <a:gd name="T45" fmla="*/ 420 h 2145"/>
                  <a:gd name="T46" fmla="*/ 203 w 2871"/>
                  <a:gd name="T47" fmla="*/ 630 h 2145"/>
                  <a:gd name="T48" fmla="*/ 104 w 2871"/>
                  <a:gd name="T49" fmla="*/ 810 h 2145"/>
                  <a:gd name="T50" fmla="*/ 47 w 2871"/>
                  <a:gd name="T51" fmla="*/ 1020 h 2145"/>
                  <a:gd name="T52" fmla="*/ 75 w 2871"/>
                  <a:gd name="T53" fmla="*/ 1485 h 2145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2871"/>
                  <a:gd name="T82" fmla="*/ 0 h 2145"/>
                  <a:gd name="T83" fmla="*/ 2871 w 2871"/>
                  <a:gd name="T84" fmla="*/ 2145 h 2145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2871" h="2145">
                    <a:moveTo>
                      <a:pt x="2564" y="2145"/>
                    </a:moveTo>
                    <a:cubicBezTo>
                      <a:pt x="2625" y="2096"/>
                      <a:pt x="2641" y="2039"/>
                      <a:pt x="2684" y="1971"/>
                    </a:cubicBezTo>
                    <a:cubicBezTo>
                      <a:pt x="2699" y="1906"/>
                      <a:pt x="2709" y="1825"/>
                      <a:pt x="2729" y="1761"/>
                    </a:cubicBezTo>
                    <a:cubicBezTo>
                      <a:pt x="2733" y="1726"/>
                      <a:pt x="2769" y="1700"/>
                      <a:pt x="2776" y="1665"/>
                    </a:cubicBezTo>
                    <a:cubicBezTo>
                      <a:pt x="2779" y="1649"/>
                      <a:pt x="2786" y="1635"/>
                      <a:pt x="2790" y="1620"/>
                    </a:cubicBezTo>
                    <a:cubicBezTo>
                      <a:pt x="2800" y="1570"/>
                      <a:pt x="2818" y="1470"/>
                      <a:pt x="2818" y="1470"/>
                    </a:cubicBezTo>
                    <a:cubicBezTo>
                      <a:pt x="2814" y="1311"/>
                      <a:pt x="2871" y="1013"/>
                      <a:pt x="2762" y="840"/>
                    </a:cubicBezTo>
                    <a:cubicBezTo>
                      <a:pt x="2743" y="761"/>
                      <a:pt x="2706" y="696"/>
                      <a:pt x="2663" y="630"/>
                    </a:cubicBezTo>
                    <a:cubicBezTo>
                      <a:pt x="2663" y="630"/>
                      <a:pt x="2592" y="518"/>
                      <a:pt x="2578" y="495"/>
                    </a:cubicBezTo>
                    <a:cubicBezTo>
                      <a:pt x="2568" y="480"/>
                      <a:pt x="2565" y="458"/>
                      <a:pt x="2550" y="450"/>
                    </a:cubicBezTo>
                    <a:cubicBezTo>
                      <a:pt x="2501" y="424"/>
                      <a:pt x="2459" y="393"/>
                      <a:pt x="2408" y="375"/>
                    </a:cubicBezTo>
                    <a:cubicBezTo>
                      <a:pt x="2371" y="345"/>
                      <a:pt x="2338" y="304"/>
                      <a:pt x="2295" y="285"/>
                    </a:cubicBezTo>
                    <a:cubicBezTo>
                      <a:pt x="2206" y="247"/>
                      <a:pt x="2116" y="218"/>
                      <a:pt x="2026" y="180"/>
                    </a:cubicBezTo>
                    <a:cubicBezTo>
                      <a:pt x="1958" y="151"/>
                      <a:pt x="1902" y="121"/>
                      <a:pt x="1829" y="105"/>
                    </a:cubicBezTo>
                    <a:cubicBezTo>
                      <a:pt x="1710" y="42"/>
                      <a:pt x="1591" y="23"/>
                      <a:pt x="1461" y="0"/>
                    </a:cubicBezTo>
                    <a:cubicBezTo>
                      <a:pt x="1186" y="9"/>
                      <a:pt x="1057" y="11"/>
                      <a:pt x="825" y="60"/>
                    </a:cubicBezTo>
                    <a:cubicBezTo>
                      <a:pt x="811" y="70"/>
                      <a:pt x="798" y="83"/>
                      <a:pt x="782" y="90"/>
                    </a:cubicBezTo>
                    <a:cubicBezTo>
                      <a:pt x="764" y="98"/>
                      <a:pt x="742" y="94"/>
                      <a:pt x="726" y="105"/>
                    </a:cubicBezTo>
                    <a:cubicBezTo>
                      <a:pt x="712" y="115"/>
                      <a:pt x="710" y="137"/>
                      <a:pt x="697" y="150"/>
                    </a:cubicBezTo>
                    <a:cubicBezTo>
                      <a:pt x="670" y="179"/>
                      <a:pt x="648" y="183"/>
                      <a:pt x="613" y="195"/>
                    </a:cubicBezTo>
                    <a:cubicBezTo>
                      <a:pt x="514" y="300"/>
                      <a:pt x="623" y="197"/>
                      <a:pt x="528" y="255"/>
                    </a:cubicBezTo>
                    <a:cubicBezTo>
                      <a:pt x="493" y="276"/>
                      <a:pt x="463" y="306"/>
                      <a:pt x="429" y="330"/>
                    </a:cubicBezTo>
                    <a:cubicBezTo>
                      <a:pt x="328" y="491"/>
                      <a:pt x="485" y="247"/>
                      <a:pt x="358" y="420"/>
                    </a:cubicBezTo>
                    <a:cubicBezTo>
                      <a:pt x="304" y="495"/>
                      <a:pt x="277" y="577"/>
                      <a:pt x="203" y="630"/>
                    </a:cubicBezTo>
                    <a:cubicBezTo>
                      <a:pt x="181" y="698"/>
                      <a:pt x="140" y="751"/>
                      <a:pt x="104" y="810"/>
                    </a:cubicBezTo>
                    <a:cubicBezTo>
                      <a:pt x="73" y="859"/>
                      <a:pt x="58" y="960"/>
                      <a:pt x="47" y="1020"/>
                    </a:cubicBezTo>
                    <a:cubicBezTo>
                      <a:pt x="61" y="1466"/>
                      <a:pt x="0" y="1325"/>
                      <a:pt x="75" y="1485"/>
                    </a:cubicBezTo>
                  </a:path>
                </a:pathLst>
              </a:cu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7" name="Group 48"/>
          <p:cNvGrpSpPr>
            <a:grpSpLocks/>
          </p:cNvGrpSpPr>
          <p:nvPr/>
        </p:nvGrpSpPr>
        <p:grpSpPr bwMode="auto">
          <a:xfrm>
            <a:off x="3080250" y="3251906"/>
            <a:ext cx="3506882" cy="1541586"/>
            <a:chOff x="1584" y="1245"/>
            <a:chExt cx="8691" cy="4540"/>
          </a:xfrm>
        </p:grpSpPr>
        <p:grpSp>
          <p:nvGrpSpPr>
            <p:cNvPr id="10296" name="Group 49"/>
            <p:cNvGrpSpPr>
              <a:grpSpLocks/>
            </p:cNvGrpSpPr>
            <p:nvPr/>
          </p:nvGrpSpPr>
          <p:grpSpPr bwMode="auto">
            <a:xfrm>
              <a:off x="1584" y="1245"/>
              <a:ext cx="7240" cy="4540"/>
              <a:chOff x="2271" y="1135"/>
              <a:chExt cx="6248" cy="4540"/>
            </a:xfrm>
          </p:grpSpPr>
          <p:sp>
            <p:nvSpPr>
              <p:cNvPr id="10306" name="Rectangle 50"/>
              <p:cNvSpPr>
                <a:spLocks noChangeArrowheads="1"/>
              </p:cNvSpPr>
              <p:nvPr/>
            </p:nvSpPr>
            <p:spPr bwMode="auto">
              <a:xfrm>
                <a:off x="2271" y="1135"/>
                <a:ext cx="6248" cy="4540"/>
              </a:xfrm>
              <a:prstGeom prst="rect">
                <a:avLst/>
              </a:prstGeom>
              <a:solidFill>
                <a:srgbClr val="FFCCFF"/>
              </a:solidFill>
              <a:ln w="9525">
                <a:solidFill>
                  <a:srgbClr val="FFCC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sz="10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eaLnBrk="1" hangingPunct="1"/>
                <a:endParaRPr lang="en-US" sz="10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eaLnBrk="1" hangingPunct="1"/>
                <a:endParaRPr lang="en-US" sz="10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eaLnBrk="1" hangingPunct="1"/>
                <a:r>
                  <a:rPr lang="en-US" sz="10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</a:p>
              <a:p>
                <a:pPr eaLnBrk="1" hangingPunct="1"/>
                <a:r>
                  <a:rPr lang="en-US" sz="9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10      9        8        7        6       5        4       3        2        1</a:t>
                </a:r>
              </a:p>
              <a:p>
                <a:pPr eaLnBrk="1" hangingPunct="1"/>
                <a:endParaRPr lang="en-US" sz="10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eaLnBrk="1" hangingPunct="1"/>
                <a:endParaRPr lang="en-US" sz="10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eaLnBrk="1" hangingPunct="1"/>
                <a:endParaRPr lang="en-US" sz="10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eaLnBrk="1" hangingPunct="1"/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307" name="Line 51"/>
              <p:cNvSpPr>
                <a:spLocks noChangeShapeType="1"/>
              </p:cNvSpPr>
              <p:nvPr/>
            </p:nvSpPr>
            <p:spPr bwMode="auto">
              <a:xfrm>
                <a:off x="2271" y="3588"/>
                <a:ext cx="6248" cy="0"/>
              </a:xfrm>
              <a:prstGeom prst="line">
                <a:avLst/>
              </a:prstGeom>
              <a:noFill/>
              <a:ln w="1905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10308" name="Group 52"/>
              <p:cNvGrpSpPr>
                <a:grpSpLocks/>
              </p:cNvGrpSpPr>
              <p:nvPr/>
            </p:nvGrpSpPr>
            <p:grpSpPr bwMode="auto">
              <a:xfrm>
                <a:off x="2827" y="3531"/>
                <a:ext cx="5124" cy="113"/>
                <a:chOff x="2827" y="6134"/>
                <a:chExt cx="5124" cy="113"/>
              </a:xfrm>
            </p:grpSpPr>
            <p:sp>
              <p:nvSpPr>
                <p:cNvPr id="10309" name="Line 53"/>
                <p:cNvSpPr>
                  <a:spLocks noChangeShapeType="1"/>
                </p:cNvSpPr>
                <p:nvPr/>
              </p:nvSpPr>
              <p:spPr bwMode="auto">
                <a:xfrm flipV="1">
                  <a:off x="2827" y="6134"/>
                  <a:ext cx="0" cy="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0310" name="Line 54"/>
                <p:cNvSpPr>
                  <a:spLocks noChangeShapeType="1"/>
                </p:cNvSpPr>
                <p:nvPr/>
              </p:nvSpPr>
              <p:spPr bwMode="auto">
                <a:xfrm flipV="1">
                  <a:off x="3407" y="6134"/>
                  <a:ext cx="0" cy="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0311" name="Line 55"/>
                <p:cNvSpPr>
                  <a:spLocks noChangeShapeType="1"/>
                </p:cNvSpPr>
                <p:nvPr/>
              </p:nvSpPr>
              <p:spPr bwMode="auto">
                <a:xfrm flipV="1">
                  <a:off x="3975" y="6134"/>
                  <a:ext cx="0" cy="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0312" name="Line 56"/>
                <p:cNvSpPr>
                  <a:spLocks noChangeShapeType="1"/>
                </p:cNvSpPr>
                <p:nvPr/>
              </p:nvSpPr>
              <p:spPr bwMode="auto">
                <a:xfrm flipV="1">
                  <a:off x="4543" y="6134"/>
                  <a:ext cx="0" cy="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0313" name="Line 57"/>
                <p:cNvSpPr>
                  <a:spLocks noChangeShapeType="1"/>
                </p:cNvSpPr>
                <p:nvPr/>
              </p:nvSpPr>
              <p:spPr bwMode="auto">
                <a:xfrm flipV="1">
                  <a:off x="5111" y="6134"/>
                  <a:ext cx="0" cy="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0314" name="Line 58"/>
                <p:cNvSpPr>
                  <a:spLocks noChangeShapeType="1"/>
                </p:cNvSpPr>
                <p:nvPr/>
              </p:nvSpPr>
              <p:spPr bwMode="auto">
                <a:xfrm flipV="1">
                  <a:off x="5679" y="6134"/>
                  <a:ext cx="0" cy="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0315" name="Line 59"/>
                <p:cNvSpPr>
                  <a:spLocks noChangeShapeType="1"/>
                </p:cNvSpPr>
                <p:nvPr/>
              </p:nvSpPr>
              <p:spPr bwMode="auto">
                <a:xfrm flipV="1">
                  <a:off x="6247" y="6134"/>
                  <a:ext cx="0" cy="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0316" name="Line 60"/>
                <p:cNvSpPr>
                  <a:spLocks noChangeShapeType="1"/>
                </p:cNvSpPr>
                <p:nvPr/>
              </p:nvSpPr>
              <p:spPr bwMode="auto">
                <a:xfrm flipV="1">
                  <a:off x="7951" y="6134"/>
                  <a:ext cx="0" cy="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0317" name="Line 61"/>
                <p:cNvSpPr>
                  <a:spLocks noChangeShapeType="1"/>
                </p:cNvSpPr>
                <p:nvPr/>
              </p:nvSpPr>
              <p:spPr bwMode="auto">
                <a:xfrm flipV="1">
                  <a:off x="6815" y="6134"/>
                  <a:ext cx="0" cy="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0318" name="Line 62"/>
                <p:cNvSpPr>
                  <a:spLocks noChangeShapeType="1"/>
                </p:cNvSpPr>
                <p:nvPr/>
              </p:nvSpPr>
              <p:spPr bwMode="auto">
                <a:xfrm flipV="1">
                  <a:off x="7383" y="6134"/>
                  <a:ext cx="0" cy="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</p:grpSp>
        <p:grpSp>
          <p:nvGrpSpPr>
            <p:cNvPr id="10297" name="Group 63"/>
            <p:cNvGrpSpPr>
              <a:grpSpLocks/>
            </p:cNvGrpSpPr>
            <p:nvPr/>
          </p:nvGrpSpPr>
          <p:grpSpPr bwMode="auto">
            <a:xfrm>
              <a:off x="4440" y="3480"/>
              <a:ext cx="5835" cy="2183"/>
              <a:chOff x="4440" y="3480"/>
              <a:chExt cx="5835" cy="2183"/>
            </a:xfrm>
          </p:grpSpPr>
          <p:grpSp>
            <p:nvGrpSpPr>
              <p:cNvPr id="10298" name="Group 64"/>
              <p:cNvGrpSpPr>
                <a:grpSpLocks/>
              </p:cNvGrpSpPr>
              <p:nvPr/>
            </p:nvGrpSpPr>
            <p:grpSpPr bwMode="auto">
              <a:xfrm>
                <a:off x="4440" y="3480"/>
                <a:ext cx="5198" cy="218"/>
                <a:chOff x="4440" y="3480"/>
                <a:chExt cx="5198" cy="218"/>
              </a:xfrm>
            </p:grpSpPr>
            <p:sp>
              <p:nvSpPr>
                <p:cNvPr id="10301" name="Freeform 65"/>
                <p:cNvSpPr>
                  <a:spLocks/>
                </p:cNvSpPr>
                <p:nvPr/>
              </p:nvSpPr>
              <p:spPr bwMode="auto">
                <a:xfrm>
                  <a:off x="4440" y="3630"/>
                  <a:ext cx="1095" cy="68"/>
                </a:xfrm>
                <a:custGeom>
                  <a:avLst/>
                  <a:gdLst>
                    <a:gd name="T0" fmla="*/ 1093 w 1095"/>
                    <a:gd name="T1" fmla="*/ 68 h 68"/>
                    <a:gd name="T2" fmla="*/ 0 w 1095"/>
                    <a:gd name="T3" fmla="*/ 60 h 68"/>
                    <a:gd name="T4" fmla="*/ 1095 w 1095"/>
                    <a:gd name="T5" fmla="*/ 0 h 68"/>
                    <a:gd name="T6" fmla="*/ 1093 w 1095"/>
                    <a:gd name="T7" fmla="*/ 68 h 6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095"/>
                    <a:gd name="T13" fmla="*/ 0 h 68"/>
                    <a:gd name="T14" fmla="*/ 1095 w 1095"/>
                    <a:gd name="T15" fmla="*/ 68 h 6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095" h="68">
                      <a:moveTo>
                        <a:pt x="1093" y="68"/>
                      </a:moveTo>
                      <a:lnTo>
                        <a:pt x="0" y="60"/>
                      </a:lnTo>
                      <a:lnTo>
                        <a:pt x="1095" y="0"/>
                      </a:lnTo>
                      <a:lnTo>
                        <a:pt x="1093" y="68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0302" name="Freeform 66"/>
                <p:cNvSpPr>
                  <a:spLocks/>
                </p:cNvSpPr>
                <p:nvPr/>
              </p:nvSpPr>
              <p:spPr bwMode="auto">
                <a:xfrm>
                  <a:off x="6195" y="3585"/>
                  <a:ext cx="645" cy="113"/>
                </a:xfrm>
                <a:custGeom>
                  <a:avLst/>
                  <a:gdLst>
                    <a:gd name="T0" fmla="*/ 641 w 645"/>
                    <a:gd name="T1" fmla="*/ 113 h 113"/>
                    <a:gd name="T2" fmla="*/ 0 w 645"/>
                    <a:gd name="T3" fmla="*/ 105 h 113"/>
                    <a:gd name="T4" fmla="*/ 0 w 645"/>
                    <a:gd name="T5" fmla="*/ 90 h 113"/>
                    <a:gd name="T6" fmla="*/ 0 w 645"/>
                    <a:gd name="T7" fmla="*/ 30 h 113"/>
                    <a:gd name="T8" fmla="*/ 645 w 645"/>
                    <a:gd name="T9" fmla="*/ 0 h 113"/>
                    <a:gd name="T10" fmla="*/ 641 w 645"/>
                    <a:gd name="T11" fmla="*/ 113 h 113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645"/>
                    <a:gd name="T19" fmla="*/ 0 h 113"/>
                    <a:gd name="T20" fmla="*/ 645 w 645"/>
                    <a:gd name="T21" fmla="*/ 113 h 113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645" h="113">
                      <a:moveTo>
                        <a:pt x="641" y="113"/>
                      </a:moveTo>
                      <a:lnTo>
                        <a:pt x="0" y="105"/>
                      </a:lnTo>
                      <a:lnTo>
                        <a:pt x="0" y="90"/>
                      </a:lnTo>
                      <a:lnTo>
                        <a:pt x="0" y="30"/>
                      </a:lnTo>
                      <a:lnTo>
                        <a:pt x="645" y="0"/>
                      </a:lnTo>
                      <a:lnTo>
                        <a:pt x="641" y="113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grpSp>
              <p:nvGrpSpPr>
                <p:cNvPr id="10303" name="Group 67"/>
                <p:cNvGrpSpPr>
                  <a:grpSpLocks/>
                </p:cNvGrpSpPr>
                <p:nvPr/>
              </p:nvGrpSpPr>
              <p:grpSpPr bwMode="auto">
                <a:xfrm>
                  <a:off x="7500" y="3480"/>
                  <a:ext cx="2138" cy="218"/>
                  <a:chOff x="7500" y="3480"/>
                  <a:chExt cx="2138" cy="218"/>
                </a:xfrm>
              </p:grpSpPr>
              <p:sp>
                <p:nvSpPr>
                  <p:cNvPr id="10304" name="Freeform 68"/>
                  <p:cNvSpPr>
                    <a:spLocks/>
                  </p:cNvSpPr>
                  <p:nvPr/>
                </p:nvSpPr>
                <p:spPr bwMode="auto">
                  <a:xfrm>
                    <a:off x="7500" y="3480"/>
                    <a:ext cx="2138" cy="218"/>
                  </a:xfrm>
                  <a:custGeom>
                    <a:avLst/>
                    <a:gdLst>
                      <a:gd name="T0" fmla="*/ 8 w 2138"/>
                      <a:gd name="T1" fmla="*/ 218 h 218"/>
                      <a:gd name="T2" fmla="*/ 1836 w 2138"/>
                      <a:gd name="T3" fmla="*/ 218 h 218"/>
                      <a:gd name="T4" fmla="*/ 1935 w 2138"/>
                      <a:gd name="T5" fmla="*/ 216 h 218"/>
                      <a:gd name="T6" fmla="*/ 1990 w 2138"/>
                      <a:gd name="T7" fmla="*/ 211 h 218"/>
                      <a:gd name="T8" fmla="*/ 2024 w 2138"/>
                      <a:gd name="T9" fmla="*/ 209 h 218"/>
                      <a:gd name="T10" fmla="*/ 2062 w 2138"/>
                      <a:gd name="T11" fmla="*/ 197 h 218"/>
                      <a:gd name="T12" fmla="*/ 2091 w 2138"/>
                      <a:gd name="T13" fmla="*/ 180 h 218"/>
                      <a:gd name="T14" fmla="*/ 2117 w 2138"/>
                      <a:gd name="T15" fmla="*/ 151 h 218"/>
                      <a:gd name="T16" fmla="*/ 2134 w 2138"/>
                      <a:gd name="T17" fmla="*/ 128 h 218"/>
                      <a:gd name="T18" fmla="*/ 2138 w 2138"/>
                      <a:gd name="T19" fmla="*/ 90 h 218"/>
                      <a:gd name="T20" fmla="*/ 2123 w 2138"/>
                      <a:gd name="T21" fmla="*/ 75 h 218"/>
                      <a:gd name="T22" fmla="*/ 2123 w 2138"/>
                      <a:gd name="T23" fmla="*/ 75 h 218"/>
                      <a:gd name="T24" fmla="*/ 2115 w 2138"/>
                      <a:gd name="T25" fmla="*/ 60 h 218"/>
                      <a:gd name="T26" fmla="*/ 2085 w 2138"/>
                      <a:gd name="T27" fmla="*/ 23 h 218"/>
                      <a:gd name="T28" fmla="*/ 2048 w 2138"/>
                      <a:gd name="T29" fmla="*/ 8 h 218"/>
                      <a:gd name="T30" fmla="*/ 1995 w 2138"/>
                      <a:gd name="T31" fmla="*/ 0 h 218"/>
                      <a:gd name="T32" fmla="*/ 1838 w 2138"/>
                      <a:gd name="T33" fmla="*/ 8 h 218"/>
                      <a:gd name="T34" fmla="*/ 0 w 2138"/>
                      <a:gd name="T35" fmla="*/ 120 h 218"/>
                      <a:gd name="T36" fmla="*/ 8 w 2138"/>
                      <a:gd name="T37" fmla="*/ 218 h 218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w 2138"/>
                      <a:gd name="T58" fmla="*/ 0 h 218"/>
                      <a:gd name="T59" fmla="*/ 2138 w 2138"/>
                      <a:gd name="T60" fmla="*/ 218 h 218"/>
                    </a:gdLst>
                    <a:ahLst/>
                    <a:cxnLst>
                      <a:cxn ang="T38">
                        <a:pos x="T0" y="T1"/>
                      </a:cxn>
                      <a:cxn ang="T39">
                        <a:pos x="T2" y="T3"/>
                      </a:cxn>
                      <a:cxn ang="T40">
                        <a:pos x="T4" y="T5"/>
                      </a:cxn>
                      <a:cxn ang="T41">
                        <a:pos x="T6" y="T7"/>
                      </a:cxn>
                      <a:cxn ang="T42">
                        <a:pos x="T8" y="T9"/>
                      </a:cxn>
                      <a:cxn ang="T43">
                        <a:pos x="T10" y="T11"/>
                      </a:cxn>
                      <a:cxn ang="T44">
                        <a:pos x="T12" y="T13"/>
                      </a:cxn>
                      <a:cxn ang="T45">
                        <a:pos x="T14" y="T15"/>
                      </a:cxn>
                      <a:cxn ang="T46">
                        <a:pos x="T16" y="T17"/>
                      </a:cxn>
                      <a:cxn ang="T47">
                        <a:pos x="T18" y="T19"/>
                      </a:cxn>
                      <a:cxn ang="T48">
                        <a:pos x="T20" y="T21"/>
                      </a:cxn>
                      <a:cxn ang="T49">
                        <a:pos x="T22" y="T23"/>
                      </a:cxn>
                      <a:cxn ang="T50">
                        <a:pos x="T24" y="T25"/>
                      </a:cxn>
                      <a:cxn ang="T51">
                        <a:pos x="T26" y="T27"/>
                      </a:cxn>
                      <a:cxn ang="T52">
                        <a:pos x="T28" y="T29"/>
                      </a:cxn>
                      <a:cxn ang="T53">
                        <a:pos x="T30" y="T31"/>
                      </a:cxn>
                      <a:cxn ang="T54">
                        <a:pos x="T32" y="T33"/>
                      </a:cxn>
                      <a:cxn ang="T55">
                        <a:pos x="T34" y="T35"/>
                      </a:cxn>
                      <a:cxn ang="T56">
                        <a:pos x="T36" y="T37"/>
                      </a:cxn>
                    </a:cxnLst>
                    <a:rect l="T57" t="T58" r="T59" b="T60"/>
                    <a:pathLst>
                      <a:path w="2138" h="218">
                        <a:moveTo>
                          <a:pt x="8" y="218"/>
                        </a:moveTo>
                        <a:lnTo>
                          <a:pt x="1836" y="218"/>
                        </a:lnTo>
                        <a:lnTo>
                          <a:pt x="1935" y="216"/>
                        </a:lnTo>
                        <a:lnTo>
                          <a:pt x="1990" y="211"/>
                        </a:lnTo>
                        <a:lnTo>
                          <a:pt x="2024" y="209"/>
                        </a:lnTo>
                        <a:lnTo>
                          <a:pt x="2062" y="197"/>
                        </a:lnTo>
                        <a:lnTo>
                          <a:pt x="2091" y="180"/>
                        </a:lnTo>
                        <a:lnTo>
                          <a:pt x="2117" y="151"/>
                        </a:lnTo>
                        <a:lnTo>
                          <a:pt x="2134" y="128"/>
                        </a:lnTo>
                        <a:lnTo>
                          <a:pt x="2138" y="90"/>
                        </a:lnTo>
                        <a:lnTo>
                          <a:pt x="2123" y="75"/>
                        </a:lnTo>
                        <a:lnTo>
                          <a:pt x="2115" y="60"/>
                        </a:lnTo>
                        <a:lnTo>
                          <a:pt x="2085" y="23"/>
                        </a:lnTo>
                        <a:lnTo>
                          <a:pt x="2048" y="8"/>
                        </a:lnTo>
                        <a:lnTo>
                          <a:pt x="1995" y="0"/>
                        </a:lnTo>
                        <a:lnTo>
                          <a:pt x="1838" y="8"/>
                        </a:lnTo>
                        <a:lnTo>
                          <a:pt x="0" y="120"/>
                        </a:lnTo>
                        <a:lnTo>
                          <a:pt x="8" y="218"/>
                        </a:lnTo>
                        <a:close/>
                      </a:path>
                    </a:pathLst>
                  </a:custGeom>
                  <a:solidFill>
                    <a:srgbClr val="C0C0C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0305" name="Freeform 69"/>
                  <p:cNvSpPr>
                    <a:spLocks/>
                  </p:cNvSpPr>
                  <p:nvPr/>
                </p:nvSpPr>
                <p:spPr bwMode="auto">
                  <a:xfrm>
                    <a:off x="9185" y="3530"/>
                    <a:ext cx="367" cy="97"/>
                  </a:xfrm>
                  <a:custGeom>
                    <a:avLst/>
                    <a:gdLst>
                      <a:gd name="T0" fmla="*/ 0 w 367"/>
                      <a:gd name="T1" fmla="*/ 60 h 97"/>
                      <a:gd name="T2" fmla="*/ 337 w 367"/>
                      <a:gd name="T3" fmla="*/ 97 h 97"/>
                      <a:gd name="T4" fmla="*/ 367 w 367"/>
                      <a:gd name="T5" fmla="*/ 67 h 97"/>
                      <a:gd name="T6" fmla="*/ 360 w 367"/>
                      <a:gd name="T7" fmla="*/ 22 h 97"/>
                      <a:gd name="T8" fmla="*/ 322 w 367"/>
                      <a:gd name="T9" fmla="*/ 0 h 97"/>
                      <a:gd name="T10" fmla="*/ 0 w 367"/>
                      <a:gd name="T11" fmla="*/ 60 h 97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367"/>
                      <a:gd name="T19" fmla="*/ 0 h 97"/>
                      <a:gd name="T20" fmla="*/ 367 w 367"/>
                      <a:gd name="T21" fmla="*/ 97 h 97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367" h="97">
                        <a:moveTo>
                          <a:pt x="0" y="60"/>
                        </a:moveTo>
                        <a:lnTo>
                          <a:pt x="337" y="97"/>
                        </a:lnTo>
                        <a:lnTo>
                          <a:pt x="367" y="67"/>
                        </a:lnTo>
                        <a:lnTo>
                          <a:pt x="360" y="22"/>
                        </a:lnTo>
                        <a:lnTo>
                          <a:pt x="322" y="0"/>
                        </a:lnTo>
                        <a:lnTo>
                          <a:pt x="0" y="6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p:grpSp>
          </p:grpSp>
          <p:sp>
            <p:nvSpPr>
              <p:cNvPr id="10299" name="Freeform 70"/>
              <p:cNvSpPr>
                <a:spLocks/>
              </p:cNvSpPr>
              <p:nvPr/>
            </p:nvSpPr>
            <p:spPr bwMode="auto">
              <a:xfrm>
                <a:off x="9630" y="3630"/>
                <a:ext cx="645" cy="1920"/>
              </a:xfrm>
              <a:custGeom>
                <a:avLst/>
                <a:gdLst>
                  <a:gd name="T0" fmla="*/ 0 w 645"/>
                  <a:gd name="T1" fmla="*/ 0 h 1920"/>
                  <a:gd name="T2" fmla="*/ 30 w 645"/>
                  <a:gd name="T3" fmla="*/ 120 h 1920"/>
                  <a:gd name="T4" fmla="*/ 60 w 645"/>
                  <a:gd name="T5" fmla="*/ 293 h 1920"/>
                  <a:gd name="T6" fmla="*/ 75 w 645"/>
                  <a:gd name="T7" fmla="*/ 443 h 1920"/>
                  <a:gd name="T8" fmla="*/ 68 w 645"/>
                  <a:gd name="T9" fmla="*/ 660 h 1920"/>
                  <a:gd name="T10" fmla="*/ 83 w 645"/>
                  <a:gd name="T11" fmla="*/ 810 h 1920"/>
                  <a:gd name="T12" fmla="*/ 105 w 645"/>
                  <a:gd name="T13" fmla="*/ 885 h 1920"/>
                  <a:gd name="T14" fmla="*/ 143 w 645"/>
                  <a:gd name="T15" fmla="*/ 983 h 1920"/>
                  <a:gd name="T16" fmla="*/ 233 w 645"/>
                  <a:gd name="T17" fmla="*/ 1088 h 1920"/>
                  <a:gd name="T18" fmla="*/ 323 w 645"/>
                  <a:gd name="T19" fmla="*/ 1148 h 1920"/>
                  <a:gd name="T20" fmla="*/ 420 w 645"/>
                  <a:gd name="T21" fmla="*/ 1253 h 1920"/>
                  <a:gd name="T22" fmla="*/ 503 w 645"/>
                  <a:gd name="T23" fmla="*/ 1410 h 1920"/>
                  <a:gd name="T24" fmla="*/ 645 w 645"/>
                  <a:gd name="T25" fmla="*/ 1920 h 192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645"/>
                  <a:gd name="T40" fmla="*/ 0 h 1920"/>
                  <a:gd name="T41" fmla="*/ 645 w 645"/>
                  <a:gd name="T42" fmla="*/ 1920 h 1920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645" h="1920">
                    <a:moveTo>
                      <a:pt x="0" y="0"/>
                    </a:moveTo>
                    <a:lnTo>
                      <a:pt x="30" y="120"/>
                    </a:lnTo>
                    <a:lnTo>
                      <a:pt x="60" y="293"/>
                    </a:lnTo>
                    <a:lnTo>
                      <a:pt x="75" y="443"/>
                    </a:lnTo>
                    <a:lnTo>
                      <a:pt x="68" y="660"/>
                    </a:lnTo>
                    <a:lnTo>
                      <a:pt x="83" y="810"/>
                    </a:lnTo>
                    <a:lnTo>
                      <a:pt x="105" y="885"/>
                    </a:lnTo>
                    <a:lnTo>
                      <a:pt x="143" y="983"/>
                    </a:lnTo>
                    <a:lnTo>
                      <a:pt x="233" y="1088"/>
                    </a:lnTo>
                    <a:lnTo>
                      <a:pt x="323" y="1148"/>
                    </a:lnTo>
                    <a:lnTo>
                      <a:pt x="420" y="1253"/>
                    </a:lnTo>
                    <a:lnTo>
                      <a:pt x="503" y="1410"/>
                    </a:lnTo>
                    <a:lnTo>
                      <a:pt x="645" y="1920"/>
                    </a:lnTo>
                  </a:path>
                </a:pathLst>
              </a:cu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300" name="Freeform 71"/>
              <p:cNvSpPr>
                <a:spLocks/>
              </p:cNvSpPr>
              <p:nvPr/>
            </p:nvSpPr>
            <p:spPr bwMode="auto">
              <a:xfrm>
                <a:off x="6776" y="3585"/>
                <a:ext cx="2767" cy="2078"/>
              </a:xfrm>
              <a:custGeom>
                <a:avLst/>
                <a:gdLst>
                  <a:gd name="T0" fmla="*/ 1394 w 2767"/>
                  <a:gd name="T1" fmla="*/ 106 h 2078"/>
                  <a:gd name="T2" fmla="*/ 1320 w 2767"/>
                  <a:gd name="T3" fmla="*/ 255 h 2078"/>
                  <a:gd name="T4" fmla="*/ 1237 w 2767"/>
                  <a:gd name="T5" fmla="*/ 353 h 2078"/>
                  <a:gd name="T6" fmla="*/ 900 w 2767"/>
                  <a:gd name="T7" fmla="*/ 653 h 2078"/>
                  <a:gd name="T8" fmla="*/ 525 w 2767"/>
                  <a:gd name="T9" fmla="*/ 923 h 2078"/>
                  <a:gd name="T10" fmla="*/ 352 w 2767"/>
                  <a:gd name="T11" fmla="*/ 1043 h 2078"/>
                  <a:gd name="T12" fmla="*/ 180 w 2767"/>
                  <a:gd name="T13" fmla="*/ 1208 h 2078"/>
                  <a:gd name="T14" fmla="*/ 82 w 2767"/>
                  <a:gd name="T15" fmla="*/ 1388 h 2078"/>
                  <a:gd name="T16" fmla="*/ 7 w 2767"/>
                  <a:gd name="T17" fmla="*/ 1560 h 2078"/>
                  <a:gd name="T18" fmla="*/ 0 w 2767"/>
                  <a:gd name="T19" fmla="*/ 1755 h 2078"/>
                  <a:gd name="T20" fmla="*/ 37 w 2767"/>
                  <a:gd name="T21" fmla="*/ 1868 h 2078"/>
                  <a:gd name="T22" fmla="*/ 127 w 2767"/>
                  <a:gd name="T23" fmla="*/ 1943 h 2078"/>
                  <a:gd name="T24" fmla="*/ 225 w 2767"/>
                  <a:gd name="T25" fmla="*/ 2010 h 2078"/>
                  <a:gd name="T26" fmla="*/ 360 w 2767"/>
                  <a:gd name="T27" fmla="*/ 2048 h 2078"/>
                  <a:gd name="T28" fmla="*/ 555 w 2767"/>
                  <a:gd name="T29" fmla="*/ 2063 h 2078"/>
                  <a:gd name="T30" fmla="*/ 870 w 2767"/>
                  <a:gd name="T31" fmla="*/ 2078 h 2078"/>
                  <a:gd name="T32" fmla="*/ 1207 w 2767"/>
                  <a:gd name="T33" fmla="*/ 2055 h 2078"/>
                  <a:gd name="T34" fmla="*/ 1342 w 2767"/>
                  <a:gd name="T35" fmla="*/ 2040 h 2078"/>
                  <a:gd name="T36" fmla="*/ 1507 w 2767"/>
                  <a:gd name="T37" fmla="*/ 2003 h 2078"/>
                  <a:gd name="T38" fmla="*/ 1702 w 2767"/>
                  <a:gd name="T39" fmla="*/ 1905 h 2078"/>
                  <a:gd name="T40" fmla="*/ 1837 w 2767"/>
                  <a:gd name="T41" fmla="*/ 1815 h 2078"/>
                  <a:gd name="T42" fmla="*/ 1957 w 2767"/>
                  <a:gd name="T43" fmla="*/ 1635 h 2078"/>
                  <a:gd name="T44" fmla="*/ 2047 w 2767"/>
                  <a:gd name="T45" fmla="*/ 1343 h 2078"/>
                  <a:gd name="T46" fmla="*/ 2130 w 2767"/>
                  <a:gd name="T47" fmla="*/ 1020 h 2078"/>
                  <a:gd name="T48" fmla="*/ 2175 w 2767"/>
                  <a:gd name="T49" fmla="*/ 803 h 2078"/>
                  <a:gd name="T50" fmla="*/ 2205 w 2767"/>
                  <a:gd name="T51" fmla="*/ 690 h 2078"/>
                  <a:gd name="T52" fmla="*/ 2257 w 2767"/>
                  <a:gd name="T53" fmla="*/ 570 h 2078"/>
                  <a:gd name="T54" fmla="*/ 2332 w 2767"/>
                  <a:gd name="T55" fmla="*/ 473 h 2078"/>
                  <a:gd name="T56" fmla="*/ 2445 w 2767"/>
                  <a:gd name="T57" fmla="*/ 308 h 2078"/>
                  <a:gd name="T58" fmla="*/ 2535 w 2767"/>
                  <a:gd name="T59" fmla="*/ 195 h 2078"/>
                  <a:gd name="T60" fmla="*/ 2595 w 2767"/>
                  <a:gd name="T61" fmla="*/ 105 h 2078"/>
                  <a:gd name="T62" fmla="*/ 2767 w 2767"/>
                  <a:gd name="T63" fmla="*/ 0 h 2078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2767"/>
                  <a:gd name="T97" fmla="*/ 0 h 2078"/>
                  <a:gd name="T98" fmla="*/ 2767 w 2767"/>
                  <a:gd name="T99" fmla="*/ 2078 h 2078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2767" h="2078">
                    <a:moveTo>
                      <a:pt x="1394" y="106"/>
                    </a:moveTo>
                    <a:lnTo>
                      <a:pt x="1320" y="255"/>
                    </a:lnTo>
                    <a:lnTo>
                      <a:pt x="1237" y="353"/>
                    </a:lnTo>
                    <a:lnTo>
                      <a:pt x="900" y="653"/>
                    </a:lnTo>
                    <a:lnTo>
                      <a:pt x="525" y="923"/>
                    </a:lnTo>
                    <a:lnTo>
                      <a:pt x="352" y="1043"/>
                    </a:lnTo>
                    <a:lnTo>
                      <a:pt x="180" y="1208"/>
                    </a:lnTo>
                    <a:lnTo>
                      <a:pt x="82" y="1388"/>
                    </a:lnTo>
                    <a:lnTo>
                      <a:pt x="7" y="1560"/>
                    </a:lnTo>
                    <a:lnTo>
                      <a:pt x="0" y="1755"/>
                    </a:lnTo>
                    <a:lnTo>
                      <a:pt x="37" y="1868"/>
                    </a:lnTo>
                    <a:lnTo>
                      <a:pt x="127" y="1943"/>
                    </a:lnTo>
                    <a:lnTo>
                      <a:pt x="225" y="2010"/>
                    </a:lnTo>
                    <a:lnTo>
                      <a:pt x="360" y="2048"/>
                    </a:lnTo>
                    <a:lnTo>
                      <a:pt x="555" y="2063"/>
                    </a:lnTo>
                    <a:lnTo>
                      <a:pt x="870" y="2078"/>
                    </a:lnTo>
                    <a:lnTo>
                      <a:pt x="1207" y="2055"/>
                    </a:lnTo>
                    <a:lnTo>
                      <a:pt x="1342" y="2040"/>
                    </a:lnTo>
                    <a:lnTo>
                      <a:pt x="1507" y="2003"/>
                    </a:lnTo>
                    <a:lnTo>
                      <a:pt x="1702" y="1905"/>
                    </a:lnTo>
                    <a:lnTo>
                      <a:pt x="1837" y="1815"/>
                    </a:lnTo>
                    <a:lnTo>
                      <a:pt x="1957" y="1635"/>
                    </a:lnTo>
                    <a:lnTo>
                      <a:pt x="2047" y="1343"/>
                    </a:lnTo>
                    <a:lnTo>
                      <a:pt x="2130" y="1020"/>
                    </a:lnTo>
                    <a:lnTo>
                      <a:pt x="2175" y="803"/>
                    </a:lnTo>
                    <a:lnTo>
                      <a:pt x="2205" y="690"/>
                    </a:lnTo>
                    <a:lnTo>
                      <a:pt x="2257" y="570"/>
                    </a:lnTo>
                    <a:lnTo>
                      <a:pt x="2332" y="473"/>
                    </a:lnTo>
                    <a:lnTo>
                      <a:pt x="2445" y="308"/>
                    </a:lnTo>
                    <a:lnTo>
                      <a:pt x="2535" y="195"/>
                    </a:lnTo>
                    <a:lnTo>
                      <a:pt x="2595" y="105"/>
                    </a:lnTo>
                    <a:lnTo>
                      <a:pt x="2767" y="0"/>
                    </a:lnTo>
                  </a:path>
                </a:pathLst>
              </a:cu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13" name="Group 72"/>
          <p:cNvGrpSpPr>
            <a:grpSpLocks/>
          </p:cNvGrpSpPr>
          <p:nvPr/>
        </p:nvGrpSpPr>
        <p:grpSpPr bwMode="auto">
          <a:xfrm>
            <a:off x="5465422" y="3241105"/>
            <a:ext cx="3652931" cy="1541586"/>
            <a:chOff x="1245" y="9165"/>
            <a:chExt cx="8265" cy="4540"/>
          </a:xfrm>
        </p:grpSpPr>
        <p:grpSp>
          <p:nvGrpSpPr>
            <p:cNvPr id="10273" name="Group 73"/>
            <p:cNvGrpSpPr>
              <a:grpSpLocks/>
            </p:cNvGrpSpPr>
            <p:nvPr/>
          </p:nvGrpSpPr>
          <p:grpSpPr bwMode="auto">
            <a:xfrm>
              <a:off x="2272" y="9165"/>
              <a:ext cx="7238" cy="4540"/>
              <a:chOff x="2271" y="2065"/>
              <a:chExt cx="6248" cy="4540"/>
            </a:xfrm>
          </p:grpSpPr>
          <p:sp>
            <p:nvSpPr>
              <p:cNvPr id="10283" name="Rectangle 74"/>
              <p:cNvSpPr>
                <a:spLocks noChangeArrowheads="1"/>
              </p:cNvSpPr>
              <p:nvPr/>
            </p:nvSpPr>
            <p:spPr bwMode="auto">
              <a:xfrm>
                <a:off x="2670" y="2065"/>
                <a:ext cx="5849" cy="4540"/>
              </a:xfrm>
              <a:prstGeom prst="rect">
                <a:avLst/>
              </a:prstGeom>
              <a:solidFill>
                <a:srgbClr val="FFCCFF"/>
              </a:solidFill>
              <a:ln w="9525">
                <a:solidFill>
                  <a:srgbClr val="FFCC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sz="10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eaLnBrk="1" hangingPunct="1"/>
                <a:endParaRPr lang="en-US" sz="10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eaLnBrk="1" hangingPunct="1"/>
                <a:endParaRPr lang="en-US" sz="10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eaLnBrk="1" hangingPunct="1"/>
                <a:endParaRPr lang="en-US" sz="10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eaLnBrk="1" hangingPunct="1"/>
                <a:r>
                  <a:rPr lang="en-US" sz="9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10       9         8         7        6          5        4        3        2         1</a:t>
                </a:r>
                <a:endParaRPr lang="en-US" sz="10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eaLnBrk="1" hangingPunct="1"/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284" name="Line 75"/>
              <p:cNvSpPr>
                <a:spLocks noChangeShapeType="1"/>
              </p:cNvSpPr>
              <p:nvPr/>
            </p:nvSpPr>
            <p:spPr bwMode="auto">
              <a:xfrm>
                <a:off x="2271" y="3588"/>
                <a:ext cx="6248" cy="0"/>
              </a:xfrm>
              <a:prstGeom prst="line">
                <a:avLst/>
              </a:prstGeom>
              <a:noFill/>
              <a:ln w="1905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10285" name="Group 76"/>
              <p:cNvGrpSpPr>
                <a:grpSpLocks/>
              </p:cNvGrpSpPr>
              <p:nvPr/>
            </p:nvGrpSpPr>
            <p:grpSpPr bwMode="auto">
              <a:xfrm>
                <a:off x="2827" y="3531"/>
                <a:ext cx="5124" cy="113"/>
                <a:chOff x="2827" y="6134"/>
                <a:chExt cx="5124" cy="113"/>
              </a:xfrm>
            </p:grpSpPr>
            <p:sp>
              <p:nvSpPr>
                <p:cNvPr id="10286" name="Line 77"/>
                <p:cNvSpPr>
                  <a:spLocks noChangeShapeType="1"/>
                </p:cNvSpPr>
                <p:nvPr/>
              </p:nvSpPr>
              <p:spPr bwMode="auto">
                <a:xfrm flipV="1">
                  <a:off x="2827" y="6134"/>
                  <a:ext cx="0" cy="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0287" name="Line 78"/>
                <p:cNvSpPr>
                  <a:spLocks noChangeShapeType="1"/>
                </p:cNvSpPr>
                <p:nvPr/>
              </p:nvSpPr>
              <p:spPr bwMode="auto">
                <a:xfrm flipV="1">
                  <a:off x="3407" y="6134"/>
                  <a:ext cx="0" cy="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0288" name="Line 79"/>
                <p:cNvSpPr>
                  <a:spLocks noChangeShapeType="1"/>
                </p:cNvSpPr>
                <p:nvPr/>
              </p:nvSpPr>
              <p:spPr bwMode="auto">
                <a:xfrm flipV="1">
                  <a:off x="3975" y="6134"/>
                  <a:ext cx="0" cy="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0289" name="Line 80"/>
                <p:cNvSpPr>
                  <a:spLocks noChangeShapeType="1"/>
                </p:cNvSpPr>
                <p:nvPr/>
              </p:nvSpPr>
              <p:spPr bwMode="auto">
                <a:xfrm flipV="1">
                  <a:off x="4543" y="6134"/>
                  <a:ext cx="0" cy="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0290" name="Line 81"/>
                <p:cNvSpPr>
                  <a:spLocks noChangeShapeType="1"/>
                </p:cNvSpPr>
                <p:nvPr/>
              </p:nvSpPr>
              <p:spPr bwMode="auto">
                <a:xfrm flipV="1">
                  <a:off x="5111" y="6134"/>
                  <a:ext cx="0" cy="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0291" name="Line 82"/>
                <p:cNvSpPr>
                  <a:spLocks noChangeShapeType="1"/>
                </p:cNvSpPr>
                <p:nvPr/>
              </p:nvSpPr>
              <p:spPr bwMode="auto">
                <a:xfrm flipV="1">
                  <a:off x="5679" y="6134"/>
                  <a:ext cx="0" cy="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0292" name="Line 83"/>
                <p:cNvSpPr>
                  <a:spLocks noChangeShapeType="1"/>
                </p:cNvSpPr>
                <p:nvPr/>
              </p:nvSpPr>
              <p:spPr bwMode="auto">
                <a:xfrm flipV="1">
                  <a:off x="6247" y="6134"/>
                  <a:ext cx="0" cy="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0293" name="Line 84"/>
                <p:cNvSpPr>
                  <a:spLocks noChangeShapeType="1"/>
                </p:cNvSpPr>
                <p:nvPr/>
              </p:nvSpPr>
              <p:spPr bwMode="auto">
                <a:xfrm flipV="1">
                  <a:off x="7951" y="6134"/>
                  <a:ext cx="0" cy="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0294" name="Line 85"/>
                <p:cNvSpPr>
                  <a:spLocks noChangeShapeType="1"/>
                </p:cNvSpPr>
                <p:nvPr/>
              </p:nvSpPr>
              <p:spPr bwMode="auto">
                <a:xfrm flipV="1">
                  <a:off x="6815" y="6134"/>
                  <a:ext cx="0" cy="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0295" name="Line 86"/>
                <p:cNvSpPr>
                  <a:spLocks noChangeShapeType="1"/>
                </p:cNvSpPr>
                <p:nvPr/>
              </p:nvSpPr>
              <p:spPr bwMode="auto">
                <a:xfrm flipV="1">
                  <a:off x="7383" y="6134"/>
                  <a:ext cx="0" cy="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</p:grpSp>
        <p:grpSp>
          <p:nvGrpSpPr>
            <p:cNvPr id="10274" name="Group 87"/>
            <p:cNvGrpSpPr>
              <a:grpSpLocks/>
            </p:cNvGrpSpPr>
            <p:nvPr/>
          </p:nvGrpSpPr>
          <p:grpSpPr bwMode="auto">
            <a:xfrm>
              <a:off x="1245" y="10575"/>
              <a:ext cx="7588" cy="2168"/>
              <a:chOff x="1245" y="10575"/>
              <a:chExt cx="7588" cy="2168"/>
            </a:xfrm>
          </p:grpSpPr>
          <p:sp>
            <p:nvSpPr>
              <p:cNvPr id="10275" name="Freeform 88"/>
              <p:cNvSpPr>
                <a:spLocks/>
              </p:cNvSpPr>
              <p:nvPr/>
            </p:nvSpPr>
            <p:spPr bwMode="auto">
              <a:xfrm>
                <a:off x="1245" y="10631"/>
                <a:ext cx="1130" cy="57"/>
              </a:xfrm>
              <a:custGeom>
                <a:avLst/>
                <a:gdLst>
                  <a:gd name="T0" fmla="*/ 1130 w 1130"/>
                  <a:gd name="T1" fmla="*/ 57 h 57"/>
                  <a:gd name="T2" fmla="*/ 0 w 1130"/>
                  <a:gd name="T3" fmla="*/ 57 h 57"/>
                  <a:gd name="T4" fmla="*/ 1130 w 1130"/>
                  <a:gd name="T5" fmla="*/ 0 h 57"/>
                  <a:gd name="T6" fmla="*/ 1130 w 1130"/>
                  <a:gd name="T7" fmla="*/ 57 h 5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130"/>
                  <a:gd name="T13" fmla="*/ 0 h 57"/>
                  <a:gd name="T14" fmla="*/ 1130 w 1130"/>
                  <a:gd name="T15" fmla="*/ 57 h 5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130" h="57">
                    <a:moveTo>
                      <a:pt x="1130" y="57"/>
                    </a:moveTo>
                    <a:lnTo>
                      <a:pt x="0" y="57"/>
                    </a:lnTo>
                    <a:lnTo>
                      <a:pt x="1130" y="0"/>
                    </a:lnTo>
                    <a:lnTo>
                      <a:pt x="1130" y="57"/>
                    </a:lnTo>
                    <a:close/>
                  </a:path>
                </a:pathLst>
              </a:custGeom>
              <a:solidFill>
                <a:srgbClr val="C0C0C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276" name="Freeform 89"/>
              <p:cNvSpPr>
                <a:spLocks/>
              </p:cNvSpPr>
              <p:nvPr/>
            </p:nvSpPr>
            <p:spPr bwMode="auto">
              <a:xfrm>
                <a:off x="2910" y="10605"/>
                <a:ext cx="683" cy="83"/>
              </a:xfrm>
              <a:custGeom>
                <a:avLst/>
                <a:gdLst>
                  <a:gd name="T0" fmla="*/ 677 w 683"/>
                  <a:gd name="T1" fmla="*/ 83 h 83"/>
                  <a:gd name="T2" fmla="*/ 5 w 683"/>
                  <a:gd name="T3" fmla="*/ 83 h 83"/>
                  <a:gd name="T4" fmla="*/ 0 w 683"/>
                  <a:gd name="T5" fmla="*/ 45 h 83"/>
                  <a:gd name="T6" fmla="*/ 683 w 683"/>
                  <a:gd name="T7" fmla="*/ 0 h 83"/>
                  <a:gd name="T8" fmla="*/ 677 w 683"/>
                  <a:gd name="T9" fmla="*/ 83 h 8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83"/>
                  <a:gd name="T16" fmla="*/ 0 h 83"/>
                  <a:gd name="T17" fmla="*/ 683 w 683"/>
                  <a:gd name="T18" fmla="*/ 83 h 8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83" h="83">
                    <a:moveTo>
                      <a:pt x="677" y="83"/>
                    </a:moveTo>
                    <a:lnTo>
                      <a:pt x="5" y="83"/>
                    </a:lnTo>
                    <a:lnTo>
                      <a:pt x="0" y="45"/>
                    </a:lnTo>
                    <a:lnTo>
                      <a:pt x="683" y="0"/>
                    </a:lnTo>
                    <a:lnTo>
                      <a:pt x="677" y="83"/>
                    </a:lnTo>
                    <a:close/>
                  </a:path>
                </a:pathLst>
              </a:custGeom>
              <a:solidFill>
                <a:srgbClr val="C0C0C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277" name="Freeform 90"/>
              <p:cNvSpPr>
                <a:spLocks/>
              </p:cNvSpPr>
              <p:nvPr/>
            </p:nvSpPr>
            <p:spPr bwMode="auto">
              <a:xfrm>
                <a:off x="4245" y="10583"/>
                <a:ext cx="668" cy="105"/>
              </a:xfrm>
              <a:custGeom>
                <a:avLst/>
                <a:gdLst>
                  <a:gd name="T0" fmla="*/ 659 w 668"/>
                  <a:gd name="T1" fmla="*/ 105 h 105"/>
                  <a:gd name="T2" fmla="*/ 0 w 668"/>
                  <a:gd name="T3" fmla="*/ 105 h 105"/>
                  <a:gd name="T4" fmla="*/ 8 w 668"/>
                  <a:gd name="T5" fmla="*/ 30 h 105"/>
                  <a:gd name="T6" fmla="*/ 668 w 668"/>
                  <a:gd name="T7" fmla="*/ 0 h 105"/>
                  <a:gd name="T8" fmla="*/ 659 w 668"/>
                  <a:gd name="T9" fmla="*/ 105 h 10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68"/>
                  <a:gd name="T16" fmla="*/ 0 h 105"/>
                  <a:gd name="T17" fmla="*/ 668 w 668"/>
                  <a:gd name="T18" fmla="*/ 105 h 10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68" h="105">
                    <a:moveTo>
                      <a:pt x="659" y="105"/>
                    </a:moveTo>
                    <a:lnTo>
                      <a:pt x="0" y="105"/>
                    </a:lnTo>
                    <a:lnTo>
                      <a:pt x="8" y="30"/>
                    </a:lnTo>
                    <a:lnTo>
                      <a:pt x="668" y="0"/>
                    </a:lnTo>
                    <a:lnTo>
                      <a:pt x="659" y="105"/>
                    </a:lnTo>
                    <a:close/>
                  </a:path>
                </a:pathLst>
              </a:custGeom>
              <a:solidFill>
                <a:srgbClr val="C0C0C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278" name="Freeform 91"/>
              <p:cNvSpPr>
                <a:spLocks/>
              </p:cNvSpPr>
              <p:nvPr/>
            </p:nvSpPr>
            <p:spPr bwMode="auto">
              <a:xfrm>
                <a:off x="5562" y="10575"/>
                <a:ext cx="326" cy="113"/>
              </a:xfrm>
              <a:custGeom>
                <a:avLst/>
                <a:gdLst>
                  <a:gd name="T0" fmla="*/ 0 w 326"/>
                  <a:gd name="T1" fmla="*/ 75 h 113"/>
                  <a:gd name="T2" fmla="*/ 0 w 326"/>
                  <a:gd name="T3" fmla="*/ 23 h 113"/>
                  <a:gd name="T4" fmla="*/ 266 w 326"/>
                  <a:gd name="T5" fmla="*/ 0 h 113"/>
                  <a:gd name="T6" fmla="*/ 313 w 326"/>
                  <a:gd name="T7" fmla="*/ 8 h 113"/>
                  <a:gd name="T8" fmla="*/ 326 w 326"/>
                  <a:gd name="T9" fmla="*/ 60 h 113"/>
                  <a:gd name="T10" fmla="*/ 313 w 326"/>
                  <a:gd name="T11" fmla="*/ 113 h 113"/>
                  <a:gd name="T12" fmla="*/ 240 w 326"/>
                  <a:gd name="T13" fmla="*/ 113 h 113"/>
                  <a:gd name="T14" fmla="*/ 248 w 326"/>
                  <a:gd name="T15" fmla="*/ 68 h 113"/>
                  <a:gd name="T16" fmla="*/ 0 w 326"/>
                  <a:gd name="T17" fmla="*/ 75 h 11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26"/>
                  <a:gd name="T28" fmla="*/ 0 h 113"/>
                  <a:gd name="T29" fmla="*/ 326 w 326"/>
                  <a:gd name="T30" fmla="*/ 113 h 11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26" h="113">
                    <a:moveTo>
                      <a:pt x="0" y="75"/>
                    </a:moveTo>
                    <a:lnTo>
                      <a:pt x="0" y="23"/>
                    </a:lnTo>
                    <a:lnTo>
                      <a:pt x="266" y="0"/>
                    </a:lnTo>
                    <a:lnTo>
                      <a:pt x="313" y="8"/>
                    </a:lnTo>
                    <a:lnTo>
                      <a:pt x="326" y="60"/>
                    </a:lnTo>
                    <a:lnTo>
                      <a:pt x="313" y="113"/>
                    </a:lnTo>
                    <a:lnTo>
                      <a:pt x="240" y="113"/>
                    </a:lnTo>
                    <a:lnTo>
                      <a:pt x="248" y="68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rgbClr val="C0C0C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279" name="Line 92"/>
              <p:cNvSpPr>
                <a:spLocks noChangeShapeType="1"/>
              </p:cNvSpPr>
              <p:nvPr/>
            </p:nvSpPr>
            <p:spPr bwMode="auto">
              <a:xfrm flipH="1">
                <a:off x="8174" y="10688"/>
                <a:ext cx="659" cy="0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280" name="Line 93"/>
              <p:cNvSpPr>
                <a:spLocks noChangeShapeType="1"/>
              </p:cNvSpPr>
              <p:nvPr/>
            </p:nvSpPr>
            <p:spPr bwMode="auto">
              <a:xfrm flipH="1">
                <a:off x="6878" y="10688"/>
                <a:ext cx="659" cy="0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281" name="Freeform 94"/>
              <p:cNvSpPr>
                <a:spLocks/>
              </p:cNvSpPr>
              <p:nvPr/>
            </p:nvSpPr>
            <p:spPr bwMode="auto">
              <a:xfrm>
                <a:off x="5468" y="10631"/>
                <a:ext cx="817" cy="2112"/>
              </a:xfrm>
              <a:custGeom>
                <a:avLst/>
                <a:gdLst>
                  <a:gd name="T0" fmla="*/ 263 w 817"/>
                  <a:gd name="T1" fmla="*/ 0 h 2112"/>
                  <a:gd name="T2" fmla="*/ 232 w 817"/>
                  <a:gd name="T3" fmla="*/ 87 h 2112"/>
                  <a:gd name="T4" fmla="*/ 187 w 817"/>
                  <a:gd name="T5" fmla="*/ 199 h 2112"/>
                  <a:gd name="T6" fmla="*/ 150 w 817"/>
                  <a:gd name="T7" fmla="*/ 327 h 2112"/>
                  <a:gd name="T8" fmla="*/ 142 w 817"/>
                  <a:gd name="T9" fmla="*/ 454 h 2112"/>
                  <a:gd name="T10" fmla="*/ 142 w 817"/>
                  <a:gd name="T11" fmla="*/ 642 h 2112"/>
                  <a:gd name="T12" fmla="*/ 157 w 817"/>
                  <a:gd name="T13" fmla="*/ 844 h 2112"/>
                  <a:gd name="T14" fmla="*/ 150 w 817"/>
                  <a:gd name="T15" fmla="*/ 979 h 2112"/>
                  <a:gd name="T16" fmla="*/ 127 w 817"/>
                  <a:gd name="T17" fmla="*/ 1092 h 2112"/>
                  <a:gd name="T18" fmla="*/ 97 w 817"/>
                  <a:gd name="T19" fmla="*/ 1212 h 2112"/>
                  <a:gd name="T20" fmla="*/ 52 w 817"/>
                  <a:gd name="T21" fmla="*/ 1369 h 2112"/>
                  <a:gd name="T22" fmla="*/ 15 w 817"/>
                  <a:gd name="T23" fmla="*/ 1497 h 2112"/>
                  <a:gd name="T24" fmla="*/ 0 w 817"/>
                  <a:gd name="T25" fmla="*/ 1609 h 2112"/>
                  <a:gd name="T26" fmla="*/ 7 w 817"/>
                  <a:gd name="T27" fmla="*/ 1722 h 2112"/>
                  <a:gd name="T28" fmla="*/ 97 w 817"/>
                  <a:gd name="T29" fmla="*/ 1864 h 2112"/>
                  <a:gd name="T30" fmla="*/ 255 w 817"/>
                  <a:gd name="T31" fmla="*/ 1962 h 2112"/>
                  <a:gd name="T32" fmla="*/ 315 w 817"/>
                  <a:gd name="T33" fmla="*/ 2007 h 2112"/>
                  <a:gd name="T34" fmla="*/ 420 w 817"/>
                  <a:gd name="T35" fmla="*/ 2059 h 2112"/>
                  <a:gd name="T36" fmla="*/ 615 w 817"/>
                  <a:gd name="T37" fmla="*/ 2097 h 2112"/>
                  <a:gd name="T38" fmla="*/ 817 w 817"/>
                  <a:gd name="T39" fmla="*/ 2112 h 2112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817"/>
                  <a:gd name="T61" fmla="*/ 0 h 2112"/>
                  <a:gd name="T62" fmla="*/ 817 w 817"/>
                  <a:gd name="T63" fmla="*/ 2112 h 2112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817" h="2112">
                    <a:moveTo>
                      <a:pt x="263" y="0"/>
                    </a:moveTo>
                    <a:lnTo>
                      <a:pt x="232" y="87"/>
                    </a:lnTo>
                    <a:lnTo>
                      <a:pt x="187" y="199"/>
                    </a:lnTo>
                    <a:lnTo>
                      <a:pt x="150" y="327"/>
                    </a:lnTo>
                    <a:lnTo>
                      <a:pt x="142" y="454"/>
                    </a:lnTo>
                    <a:lnTo>
                      <a:pt x="142" y="642"/>
                    </a:lnTo>
                    <a:lnTo>
                      <a:pt x="157" y="844"/>
                    </a:lnTo>
                    <a:lnTo>
                      <a:pt x="150" y="979"/>
                    </a:lnTo>
                    <a:lnTo>
                      <a:pt x="127" y="1092"/>
                    </a:lnTo>
                    <a:lnTo>
                      <a:pt x="97" y="1212"/>
                    </a:lnTo>
                    <a:lnTo>
                      <a:pt x="52" y="1369"/>
                    </a:lnTo>
                    <a:lnTo>
                      <a:pt x="15" y="1497"/>
                    </a:lnTo>
                    <a:lnTo>
                      <a:pt x="0" y="1609"/>
                    </a:lnTo>
                    <a:lnTo>
                      <a:pt x="7" y="1722"/>
                    </a:lnTo>
                    <a:lnTo>
                      <a:pt x="97" y="1864"/>
                    </a:lnTo>
                    <a:lnTo>
                      <a:pt x="255" y="1962"/>
                    </a:lnTo>
                    <a:lnTo>
                      <a:pt x="315" y="2007"/>
                    </a:lnTo>
                    <a:lnTo>
                      <a:pt x="420" y="2059"/>
                    </a:lnTo>
                    <a:lnTo>
                      <a:pt x="615" y="2097"/>
                    </a:lnTo>
                    <a:lnTo>
                      <a:pt x="817" y="2112"/>
                    </a:lnTo>
                  </a:path>
                </a:pathLst>
              </a:cu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282" name="Freeform 95"/>
              <p:cNvSpPr>
                <a:spLocks/>
              </p:cNvSpPr>
              <p:nvPr/>
            </p:nvSpPr>
            <p:spPr bwMode="auto">
              <a:xfrm>
                <a:off x="5731" y="10631"/>
                <a:ext cx="2024" cy="1984"/>
              </a:xfrm>
              <a:custGeom>
                <a:avLst/>
                <a:gdLst>
                  <a:gd name="T0" fmla="*/ 0 w 2024"/>
                  <a:gd name="T1" fmla="*/ 0 h 1984"/>
                  <a:gd name="T2" fmla="*/ 82 w 2024"/>
                  <a:gd name="T3" fmla="*/ 139 h 1984"/>
                  <a:gd name="T4" fmla="*/ 157 w 2024"/>
                  <a:gd name="T5" fmla="*/ 244 h 1984"/>
                  <a:gd name="T6" fmla="*/ 217 w 2024"/>
                  <a:gd name="T7" fmla="*/ 364 h 1984"/>
                  <a:gd name="T8" fmla="*/ 254 w 2024"/>
                  <a:gd name="T9" fmla="*/ 469 h 1984"/>
                  <a:gd name="T10" fmla="*/ 262 w 2024"/>
                  <a:gd name="T11" fmla="*/ 574 h 1984"/>
                  <a:gd name="T12" fmla="*/ 262 w 2024"/>
                  <a:gd name="T13" fmla="*/ 702 h 1984"/>
                  <a:gd name="T14" fmla="*/ 239 w 2024"/>
                  <a:gd name="T15" fmla="*/ 897 h 1984"/>
                  <a:gd name="T16" fmla="*/ 217 w 2024"/>
                  <a:gd name="T17" fmla="*/ 1107 h 1984"/>
                  <a:gd name="T18" fmla="*/ 217 w 2024"/>
                  <a:gd name="T19" fmla="*/ 1182 h 1984"/>
                  <a:gd name="T20" fmla="*/ 217 w 2024"/>
                  <a:gd name="T21" fmla="*/ 1294 h 1984"/>
                  <a:gd name="T22" fmla="*/ 202 w 2024"/>
                  <a:gd name="T23" fmla="*/ 1399 h 1984"/>
                  <a:gd name="T24" fmla="*/ 224 w 2024"/>
                  <a:gd name="T25" fmla="*/ 1557 h 1984"/>
                  <a:gd name="T26" fmla="*/ 269 w 2024"/>
                  <a:gd name="T27" fmla="*/ 1692 h 1984"/>
                  <a:gd name="T28" fmla="*/ 337 w 2024"/>
                  <a:gd name="T29" fmla="*/ 1767 h 1984"/>
                  <a:gd name="T30" fmla="*/ 464 w 2024"/>
                  <a:gd name="T31" fmla="*/ 1894 h 1984"/>
                  <a:gd name="T32" fmla="*/ 569 w 2024"/>
                  <a:gd name="T33" fmla="*/ 1947 h 1984"/>
                  <a:gd name="T34" fmla="*/ 802 w 2024"/>
                  <a:gd name="T35" fmla="*/ 1977 h 1984"/>
                  <a:gd name="T36" fmla="*/ 967 w 2024"/>
                  <a:gd name="T37" fmla="*/ 1984 h 1984"/>
                  <a:gd name="T38" fmla="*/ 1064 w 2024"/>
                  <a:gd name="T39" fmla="*/ 1984 h 1984"/>
                  <a:gd name="T40" fmla="*/ 1282 w 2024"/>
                  <a:gd name="T41" fmla="*/ 1984 h 1984"/>
                  <a:gd name="T42" fmla="*/ 1447 w 2024"/>
                  <a:gd name="T43" fmla="*/ 1977 h 1984"/>
                  <a:gd name="T44" fmla="*/ 1634 w 2024"/>
                  <a:gd name="T45" fmla="*/ 1962 h 1984"/>
                  <a:gd name="T46" fmla="*/ 1822 w 2024"/>
                  <a:gd name="T47" fmla="*/ 1909 h 1984"/>
                  <a:gd name="T48" fmla="*/ 1927 w 2024"/>
                  <a:gd name="T49" fmla="*/ 1842 h 1984"/>
                  <a:gd name="T50" fmla="*/ 2002 w 2024"/>
                  <a:gd name="T51" fmla="*/ 1729 h 1984"/>
                  <a:gd name="T52" fmla="*/ 2024 w 2024"/>
                  <a:gd name="T53" fmla="*/ 1587 h 1984"/>
                  <a:gd name="T54" fmla="*/ 2009 w 2024"/>
                  <a:gd name="T55" fmla="*/ 1467 h 1984"/>
                  <a:gd name="T56" fmla="*/ 1972 w 2024"/>
                  <a:gd name="T57" fmla="*/ 1354 h 1984"/>
                  <a:gd name="T58" fmla="*/ 1897 w 2024"/>
                  <a:gd name="T59" fmla="*/ 1279 h 1984"/>
                  <a:gd name="T60" fmla="*/ 1777 w 2024"/>
                  <a:gd name="T61" fmla="*/ 1159 h 1984"/>
                  <a:gd name="T62" fmla="*/ 1679 w 2024"/>
                  <a:gd name="T63" fmla="*/ 1062 h 1984"/>
                  <a:gd name="T64" fmla="*/ 1582 w 2024"/>
                  <a:gd name="T65" fmla="*/ 979 h 1984"/>
                  <a:gd name="T66" fmla="*/ 1484 w 2024"/>
                  <a:gd name="T67" fmla="*/ 919 h 1984"/>
                  <a:gd name="T68" fmla="*/ 1289 w 2024"/>
                  <a:gd name="T69" fmla="*/ 807 h 1984"/>
                  <a:gd name="T70" fmla="*/ 1072 w 2024"/>
                  <a:gd name="T71" fmla="*/ 619 h 1984"/>
                  <a:gd name="T72" fmla="*/ 937 w 2024"/>
                  <a:gd name="T73" fmla="*/ 477 h 1984"/>
                  <a:gd name="T74" fmla="*/ 839 w 2024"/>
                  <a:gd name="T75" fmla="*/ 327 h 1984"/>
                  <a:gd name="T76" fmla="*/ 757 w 2024"/>
                  <a:gd name="T77" fmla="*/ 244 h 1984"/>
                  <a:gd name="T78" fmla="*/ 689 w 2024"/>
                  <a:gd name="T79" fmla="*/ 162 h 1984"/>
                  <a:gd name="T80" fmla="*/ 487 w 2024"/>
                  <a:gd name="T81" fmla="*/ 57 h 1984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2024"/>
                  <a:gd name="T124" fmla="*/ 0 h 1984"/>
                  <a:gd name="T125" fmla="*/ 2024 w 2024"/>
                  <a:gd name="T126" fmla="*/ 1984 h 1984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2024" h="1984">
                    <a:moveTo>
                      <a:pt x="0" y="0"/>
                    </a:moveTo>
                    <a:lnTo>
                      <a:pt x="82" y="139"/>
                    </a:lnTo>
                    <a:lnTo>
                      <a:pt x="157" y="244"/>
                    </a:lnTo>
                    <a:lnTo>
                      <a:pt x="217" y="364"/>
                    </a:lnTo>
                    <a:lnTo>
                      <a:pt x="254" y="469"/>
                    </a:lnTo>
                    <a:lnTo>
                      <a:pt x="262" y="574"/>
                    </a:lnTo>
                    <a:lnTo>
                      <a:pt x="262" y="702"/>
                    </a:lnTo>
                    <a:lnTo>
                      <a:pt x="239" y="897"/>
                    </a:lnTo>
                    <a:lnTo>
                      <a:pt x="217" y="1107"/>
                    </a:lnTo>
                    <a:lnTo>
                      <a:pt x="217" y="1182"/>
                    </a:lnTo>
                    <a:lnTo>
                      <a:pt x="217" y="1294"/>
                    </a:lnTo>
                    <a:lnTo>
                      <a:pt x="202" y="1399"/>
                    </a:lnTo>
                    <a:lnTo>
                      <a:pt x="224" y="1557"/>
                    </a:lnTo>
                    <a:lnTo>
                      <a:pt x="269" y="1692"/>
                    </a:lnTo>
                    <a:lnTo>
                      <a:pt x="337" y="1767"/>
                    </a:lnTo>
                    <a:lnTo>
                      <a:pt x="464" y="1894"/>
                    </a:lnTo>
                    <a:lnTo>
                      <a:pt x="569" y="1947"/>
                    </a:lnTo>
                    <a:lnTo>
                      <a:pt x="802" y="1977"/>
                    </a:lnTo>
                    <a:lnTo>
                      <a:pt x="967" y="1984"/>
                    </a:lnTo>
                    <a:lnTo>
                      <a:pt x="1064" y="1984"/>
                    </a:lnTo>
                    <a:lnTo>
                      <a:pt x="1282" y="1984"/>
                    </a:lnTo>
                    <a:lnTo>
                      <a:pt x="1447" y="1977"/>
                    </a:lnTo>
                    <a:lnTo>
                      <a:pt x="1634" y="1962"/>
                    </a:lnTo>
                    <a:lnTo>
                      <a:pt x="1822" y="1909"/>
                    </a:lnTo>
                    <a:lnTo>
                      <a:pt x="1927" y="1842"/>
                    </a:lnTo>
                    <a:lnTo>
                      <a:pt x="2002" y="1729"/>
                    </a:lnTo>
                    <a:lnTo>
                      <a:pt x="2024" y="1587"/>
                    </a:lnTo>
                    <a:lnTo>
                      <a:pt x="2009" y="1467"/>
                    </a:lnTo>
                    <a:lnTo>
                      <a:pt x="1972" y="1354"/>
                    </a:lnTo>
                    <a:lnTo>
                      <a:pt x="1897" y="1279"/>
                    </a:lnTo>
                    <a:lnTo>
                      <a:pt x="1777" y="1159"/>
                    </a:lnTo>
                    <a:lnTo>
                      <a:pt x="1679" y="1062"/>
                    </a:lnTo>
                    <a:lnTo>
                      <a:pt x="1582" y="979"/>
                    </a:lnTo>
                    <a:lnTo>
                      <a:pt x="1484" y="919"/>
                    </a:lnTo>
                    <a:lnTo>
                      <a:pt x="1289" y="807"/>
                    </a:lnTo>
                    <a:lnTo>
                      <a:pt x="1072" y="619"/>
                    </a:lnTo>
                    <a:lnTo>
                      <a:pt x="937" y="477"/>
                    </a:lnTo>
                    <a:lnTo>
                      <a:pt x="839" y="327"/>
                    </a:lnTo>
                    <a:lnTo>
                      <a:pt x="757" y="244"/>
                    </a:lnTo>
                    <a:lnTo>
                      <a:pt x="689" y="162"/>
                    </a:lnTo>
                    <a:lnTo>
                      <a:pt x="487" y="57"/>
                    </a:lnTo>
                  </a:path>
                </a:pathLst>
              </a:cu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17" name="Group 6"/>
          <p:cNvGrpSpPr>
            <a:grpSpLocks/>
          </p:cNvGrpSpPr>
          <p:nvPr/>
        </p:nvGrpSpPr>
        <p:grpSpPr bwMode="auto">
          <a:xfrm>
            <a:off x="228601" y="1264488"/>
            <a:ext cx="3364173" cy="1425145"/>
            <a:chOff x="960" y="1059"/>
            <a:chExt cx="3408" cy="2006"/>
          </a:xfrm>
        </p:grpSpPr>
        <p:grpSp>
          <p:nvGrpSpPr>
            <p:cNvPr id="10253" name="Group 7"/>
            <p:cNvGrpSpPr>
              <a:grpSpLocks/>
            </p:cNvGrpSpPr>
            <p:nvPr/>
          </p:nvGrpSpPr>
          <p:grpSpPr bwMode="auto">
            <a:xfrm>
              <a:off x="960" y="1059"/>
              <a:ext cx="3125" cy="2006"/>
              <a:chOff x="1016" y="6809"/>
              <a:chExt cx="7811" cy="5027"/>
            </a:xfrm>
          </p:grpSpPr>
          <p:grpSp>
            <p:nvGrpSpPr>
              <p:cNvPr id="10255" name="Group 8"/>
              <p:cNvGrpSpPr>
                <a:grpSpLocks/>
              </p:cNvGrpSpPr>
              <p:nvPr/>
            </p:nvGrpSpPr>
            <p:grpSpPr bwMode="auto">
              <a:xfrm>
                <a:off x="1016" y="6809"/>
                <a:ext cx="7240" cy="5027"/>
                <a:chOff x="2271" y="1620"/>
                <a:chExt cx="6248" cy="5027"/>
              </a:xfrm>
            </p:grpSpPr>
            <p:sp>
              <p:nvSpPr>
                <p:cNvPr id="10260" name="Rectangle 9"/>
                <p:cNvSpPr>
                  <a:spLocks noChangeArrowheads="1"/>
                </p:cNvSpPr>
                <p:nvPr/>
              </p:nvSpPr>
              <p:spPr bwMode="auto">
                <a:xfrm>
                  <a:off x="2271" y="1620"/>
                  <a:ext cx="6248" cy="5027"/>
                </a:xfrm>
                <a:prstGeom prst="rect">
                  <a:avLst/>
                </a:prstGeom>
                <a:solidFill>
                  <a:srgbClr val="FFCCFF"/>
                </a:solidFill>
                <a:ln w="9525">
                  <a:solidFill>
                    <a:srgbClr val="FFCC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hangingPunct="1"/>
                  <a:endParaRPr lang="en-US" sz="10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eaLnBrk="1" hangingPunct="1"/>
                  <a:endParaRPr lang="en-US" sz="10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eaLnBrk="1" hangingPunct="1"/>
                  <a:endParaRPr lang="en-US" sz="10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eaLnBrk="1" hangingPunct="1"/>
                  <a:endParaRPr lang="en-US" sz="10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eaLnBrk="1" hangingPunct="1"/>
                  <a:r>
                    <a:rPr lang="en-US" sz="900" dirty="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     10       9       8       7        6        5       4       3        2        1</a:t>
                  </a:r>
                  <a:endParaRPr lang="en-US" sz="10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eaLnBrk="1" hangingPunct="1"/>
                  <a:endParaRPr lang="en-US" sz="10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eaLnBrk="1" hangingPunct="1"/>
                  <a:endPara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0261" name="Line 10"/>
                <p:cNvSpPr>
                  <a:spLocks noChangeShapeType="1"/>
                </p:cNvSpPr>
                <p:nvPr/>
              </p:nvSpPr>
              <p:spPr bwMode="auto">
                <a:xfrm>
                  <a:off x="2271" y="3588"/>
                  <a:ext cx="6248" cy="0"/>
                </a:xfrm>
                <a:prstGeom prst="line">
                  <a:avLst/>
                </a:prstGeom>
                <a:noFill/>
                <a:ln w="19050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grpSp>
              <p:nvGrpSpPr>
                <p:cNvPr id="10262" name="Group 11"/>
                <p:cNvGrpSpPr>
                  <a:grpSpLocks/>
                </p:cNvGrpSpPr>
                <p:nvPr/>
              </p:nvGrpSpPr>
              <p:grpSpPr bwMode="auto">
                <a:xfrm>
                  <a:off x="2827" y="3531"/>
                  <a:ext cx="5124" cy="113"/>
                  <a:chOff x="2827" y="6134"/>
                  <a:chExt cx="5124" cy="113"/>
                </a:xfrm>
              </p:grpSpPr>
              <p:sp>
                <p:nvSpPr>
                  <p:cNvPr id="10263" name="Line 1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27" y="6134"/>
                    <a:ext cx="0" cy="113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0264" name="Line 1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407" y="6134"/>
                    <a:ext cx="0" cy="113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0265" name="Line 1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975" y="6134"/>
                    <a:ext cx="0" cy="113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0266" name="Line 1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543" y="6134"/>
                    <a:ext cx="0" cy="113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0267" name="Line 1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5111" y="6134"/>
                    <a:ext cx="0" cy="113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0268" name="Line 1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5679" y="6134"/>
                    <a:ext cx="0" cy="113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0269" name="Line 1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6247" y="6134"/>
                    <a:ext cx="0" cy="113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0270" name="Line 1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7951" y="6134"/>
                    <a:ext cx="0" cy="113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0271" name="Line 2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6815" y="6134"/>
                    <a:ext cx="0" cy="113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0272" name="Line 2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7383" y="6134"/>
                    <a:ext cx="0" cy="113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p:grpSp>
          </p:grpSp>
          <p:grpSp>
            <p:nvGrpSpPr>
              <p:cNvPr id="10256" name="Group 22"/>
              <p:cNvGrpSpPr>
                <a:grpSpLocks/>
              </p:cNvGrpSpPr>
              <p:nvPr/>
            </p:nvGrpSpPr>
            <p:grpSpPr bwMode="auto">
              <a:xfrm>
                <a:off x="8256" y="6809"/>
                <a:ext cx="571" cy="1968"/>
                <a:chOff x="8516" y="7002"/>
                <a:chExt cx="571" cy="1968"/>
              </a:xfrm>
            </p:grpSpPr>
            <p:sp>
              <p:nvSpPr>
                <p:cNvPr id="10257" name="Line 23"/>
                <p:cNvSpPr>
                  <a:spLocks noChangeShapeType="1"/>
                </p:cNvSpPr>
                <p:nvPr/>
              </p:nvSpPr>
              <p:spPr bwMode="auto">
                <a:xfrm>
                  <a:off x="8519" y="8969"/>
                  <a:ext cx="568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0258" name="Line 24"/>
                <p:cNvSpPr>
                  <a:spLocks noChangeShapeType="1"/>
                </p:cNvSpPr>
                <p:nvPr/>
              </p:nvSpPr>
              <p:spPr bwMode="auto">
                <a:xfrm>
                  <a:off x="8516" y="7018"/>
                  <a:ext cx="568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0259" name="Line 25"/>
                <p:cNvSpPr>
                  <a:spLocks noChangeShapeType="1"/>
                </p:cNvSpPr>
                <p:nvPr/>
              </p:nvSpPr>
              <p:spPr bwMode="auto">
                <a:xfrm>
                  <a:off x="8800" y="7002"/>
                  <a:ext cx="24" cy="1968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triangle" w="med" len="med"/>
                  <a:tailEnd type="triangle" w="med" len="med"/>
                </a:ln>
              </p:spPr>
              <p:txBody>
                <a:bodyPr/>
                <a:lstStyle/>
                <a:p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</p:grpSp>
        <p:pic>
          <p:nvPicPr>
            <p:cNvPr id="10254" name="Picture 26" descr="Untitled-1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032" y="1104"/>
              <a:ext cx="336" cy="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6418" name="Text Box 98"/>
          <p:cNvSpPr txBox="1">
            <a:spLocks noChangeArrowheads="1"/>
          </p:cNvSpPr>
          <p:nvPr/>
        </p:nvSpPr>
        <p:spPr bwMode="auto">
          <a:xfrm>
            <a:off x="304800" y="834239"/>
            <a:ext cx="2895600" cy="320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4019" tIns="37009" rIns="74019" bIns="37009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Vạch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khâu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419" name="Text Box 99"/>
          <p:cNvSpPr txBox="1">
            <a:spLocks noChangeArrowheads="1"/>
          </p:cNvSpPr>
          <p:nvPr/>
        </p:nvSpPr>
        <p:spPr bwMode="auto">
          <a:xfrm>
            <a:off x="3220921" y="4827901"/>
            <a:ext cx="2895600" cy="320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4019" tIns="37009" rIns="74019" bIns="37009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Khâu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mũi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khâu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420" name="Text Box 100"/>
          <p:cNvSpPr txBox="1">
            <a:spLocks noChangeArrowheads="1"/>
          </p:cNvSpPr>
          <p:nvPr/>
        </p:nvSpPr>
        <p:spPr bwMode="auto">
          <a:xfrm>
            <a:off x="518632" y="4803163"/>
            <a:ext cx="1615595" cy="320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74019" tIns="37009" rIns="74019" bIns="37009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khâu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421" name="Text Box 101"/>
          <p:cNvSpPr txBox="1">
            <a:spLocks noChangeArrowheads="1"/>
          </p:cNvSpPr>
          <p:nvPr/>
        </p:nvSpPr>
        <p:spPr bwMode="auto">
          <a:xfrm>
            <a:off x="6206341" y="4803163"/>
            <a:ext cx="3581400" cy="320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4019" tIns="37009" rIns="74019" bIns="37009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c)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Khâu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mũi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khâu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9" name="Oval 98"/>
          <p:cNvSpPr/>
          <p:nvPr/>
        </p:nvSpPr>
        <p:spPr>
          <a:xfrm>
            <a:off x="191704" y="81888"/>
            <a:ext cx="1946076" cy="62163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>
              <a:spcBef>
                <a:spcPct val="50000"/>
              </a:spcBef>
              <a:defRPr/>
            </a:pPr>
            <a:r>
              <a:rPr lang="en-US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itchFamily="18" charset="0"/>
              </a:rPr>
              <a:t>1. KHÂU THƯỜNG</a:t>
            </a:r>
          </a:p>
        </p:txBody>
      </p:sp>
      <p:sp>
        <p:nvSpPr>
          <p:cNvPr id="3" name="Oval 2"/>
          <p:cNvSpPr/>
          <p:nvPr/>
        </p:nvSpPr>
        <p:spPr>
          <a:xfrm>
            <a:off x="4310749" y="120085"/>
            <a:ext cx="3873065" cy="532265"/>
          </a:xfrm>
          <a:prstGeom prst="ellipse">
            <a:avLst/>
          </a:prstGeom>
          <a:solidFill>
            <a:srgbClr val="7ADC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vi-VN" sz="2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Quy trình thực hiện</a:t>
            </a:r>
          </a:p>
        </p:txBody>
      </p:sp>
      <p:sp>
        <p:nvSpPr>
          <p:cNvPr id="102" name="Text Box 98"/>
          <p:cNvSpPr txBox="1">
            <a:spLocks noChangeArrowheads="1"/>
          </p:cNvSpPr>
          <p:nvPr/>
        </p:nvSpPr>
        <p:spPr bwMode="auto">
          <a:xfrm>
            <a:off x="228601" y="2843011"/>
            <a:ext cx="4416638" cy="320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74019" tIns="37009" rIns="74019" bIns="37009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</a:t>
            </a:r>
            <a:r>
              <a:rPr lang="vi-V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âu các mũi khâu thường theo đường vạch dấu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" name="Text Box 100"/>
          <p:cNvSpPr txBox="1">
            <a:spLocks noChangeArrowheads="1"/>
          </p:cNvSpPr>
          <p:nvPr/>
        </p:nvSpPr>
        <p:spPr bwMode="auto">
          <a:xfrm>
            <a:off x="3653413" y="1855708"/>
            <a:ext cx="5464940" cy="628739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</p:spPr>
        <p:txBody>
          <a:bodyPr wrap="square" lIns="74019" tIns="37009" rIns="74019" bIns="37009">
            <a:spAutoFit/>
          </a:bodyPr>
          <a:lstStyle/>
          <a:p>
            <a:pPr algn="just"/>
            <a:r>
              <a:rPr lang="en-US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Vạch</a:t>
            </a:r>
            <a:r>
              <a:rPr lang="en-US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khâu</a:t>
            </a:r>
            <a:r>
              <a:rPr lang="en-US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Khâu</a:t>
            </a:r>
            <a:r>
              <a:rPr lang="en-US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mũi</a:t>
            </a:r>
            <a:r>
              <a:rPr lang="en-US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khâu</a:t>
            </a:r>
            <a:r>
              <a:rPr lang="en-US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vạch</a:t>
            </a:r>
            <a:r>
              <a:rPr lang="en-US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5" name="Text Box 100"/>
          <p:cNvSpPr txBox="1">
            <a:spLocks noChangeArrowheads="1"/>
          </p:cNvSpPr>
          <p:nvPr/>
        </p:nvSpPr>
        <p:spPr bwMode="auto">
          <a:xfrm>
            <a:off x="3967102" y="1383394"/>
            <a:ext cx="4979051" cy="351740"/>
          </a:xfrm>
          <a:prstGeom prst="rect">
            <a:avLst/>
          </a:prstGeom>
          <a:solidFill>
            <a:srgbClr val="66FF66"/>
          </a:solidFill>
          <a:ln w="9525">
            <a:noFill/>
            <a:miter lim="800000"/>
            <a:headEnd/>
            <a:tailEnd/>
          </a:ln>
        </p:spPr>
        <p:txBody>
          <a:bodyPr wrap="square" lIns="74019" tIns="37009" rIns="74019" bIns="37009">
            <a:spAutoFit/>
          </a:bodyPr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khâu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38028890"/>
      </p:ext>
    </p:extLst>
  </p:cSld>
  <p:clrMapOvr>
    <a:masterClrMapping/>
  </p:clrMapOvr>
  <p:transition spd="slow" advClick="0" advTm="5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" grpId="0" animBg="1"/>
      <p:bldP spid="10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4" name="Group 7"/>
          <p:cNvGrpSpPr>
            <a:grpSpLocks/>
          </p:cNvGrpSpPr>
          <p:nvPr/>
        </p:nvGrpSpPr>
        <p:grpSpPr bwMode="auto">
          <a:xfrm>
            <a:off x="1911816" y="1276597"/>
            <a:ext cx="4807242" cy="2417762"/>
            <a:chOff x="2045" y="2746"/>
            <a:chExt cx="7892" cy="4540"/>
          </a:xfrm>
        </p:grpSpPr>
        <p:grpSp>
          <p:nvGrpSpPr>
            <p:cNvPr id="8199" name="Group 8"/>
            <p:cNvGrpSpPr>
              <a:grpSpLocks/>
            </p:cNvGrpSpPr>
            <p:nvPr/>
          </p:nvGrpSpPr>
          <p:grpSpPr bwMode="auto">
            <a:xfrm>
              <a:off x="2561" y="2746"/>
              <a:ext cx="7376" cy="4540"/>
              <a:chOff x="2271" y="1342"/>
              <a:chExt cx="6368" cy="4540"/>
            </a:xfrm>
          </p:grpSpPr>
          <p:sp>
            <p:nvSpPr>
              <p:cNvPr id="8206" name="Rectangle 9"/>
              <p:cNvSpPr>
                <a:spLocks noChangeArrowheads="1"/>
              </p:cNvSpPr>
              <p:nvPr/>
            </p:nvSpPr>
            <p:spPr bwMode="auto">
              <a:xfrm>
                <a:off x="2391" y="1342"/>
                <a:ext cx="6248" cy="4540"/>
              </a:xfrm>
              <a:prstGeom prst="rect">
                <a:avLst/>
              </a:prstGeom>
              <a:solidFill>
                <a:srgbClr val="FFCCFF"/>
              </a:solidFill>
              <a:ln w="9525">
                <a:solidFill>
                  <a:srgbClr val="FFCC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altLang="en-US" sz="12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altLang="en-US" sz="12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altLang="en-US" sz="12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altLang="en-US" sz="12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altLang="en-US" sz="12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altLang="en-US" sz="12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altLang="en-US" sz="11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altLang="en-US" sz="11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10         9           8         7           6          5         4            3         2        1</a:t>
                </a:r>
              </a:p>
              <a:p>
                <a:endParaRPr lang="en-US" altLang="en-US" sz="12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altLang="en-US" sz="12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altLang="en-US" sz="12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alt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207" name="Line 10"/>
              <p:cNvSpPr>
                <a:spLocks noChangeShapeType="1"/>
              </p:cNvSpPr>
              <p:nvPr/>
            </p:nvSpPr>
            <p:spPr bwMode="auto">
              <a:xfrm>
                <a:off x="2271" y="3588"/>
                <a:ext cx="6248" cy="0"/>
              </a:xfrm>
              <a:prstGeom prst="line">
                <a:avLst/>
              </a:prstGeom>
              <a:noFill/>
              <a:ln w="1905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8208" name="Group 11"/>
              <p:cNvGrpSpPr>
                <a:grpSpLocks/>
              </p:cNvGrpSpPr>
              <p:nvPr/>
            </p:nvGrpSpPr>
            <p:grpSpPr bwMode="auto">
              <a:xfrm>
                <a:off x="2827" y="3531"/>
                <a:ext cx="5124" cy="113"/>
                <a:chOff x="2827" y="6134"/>
                <a:chExt cx="5124" cy="113"/>
              </a:xfrm>
            </p:grpSpPr>
            <p:sp>
              <p:nvSpPr>
                <p:cNvPr id="8209" name="Line 12"/>
                <p:cNvSpPr>
                  <a:spLocks noChangeShapeType="1"/>
                </p:cNvSpPr>
                <p:nvPr/>
              </p:nvSpPr>
              <p:spPr bwMode="auto">
                <a:xfrm flipV="1">
                  <a:off x="2827" y="6134"/>
                  <a:ext cx="0" cy="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vi-VN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210" name="Line 13"/>
                <p:cNvSpPr>
                  <a:spLocks noChangeShapeType="1"/>
                </p:cNvSpPr>
                <p:nvPr/>
              </p:nvSpPr>
              <p:spPr bwMode="auto">
                <a:xfrm flipV="1">
                  <a:off x="3407" y="6134"/>
                  <a:ext cx="0" cy="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vi-VN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211" name="Line 14"/>
                <p:cNvSpPr>
                  <a:spLocks noChangeShapeType="1"/>
                </p:cNvSpPr>
                <p:nvPr/>
              </p:nvSpPr>
              <p:spPr bwMode="auto">
                <a:xfrm flipV="1">
                  <a:off x="3975" y="6134"/>
                  <a:ext cx="0" cy="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vi-VN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212" name="Line 15"/>
                <p:cNvSpPr>
                  <a:spLocks noChangeShapeType="1"/>
                </p:cNvSpPr>
                <p:nvPr/>
              </p:nvSpPr>
              <p:spPr bwMode="auto">
                <a:xfrm flipV="1">
                  <a:off x="4543" y="6134"/>
                  <a:ext cx="0" cy="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vi-VN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213" name="Line 16"/>
                <p:cNvSpPr>
                  <a:spLocks noChangeShapeType="1"/>
                </p:cNvSpPr>
                <p:nvPr/>
              </p:nvSpPr>
              <p:spPr bwMode="auto">
                <a:xfrm flipV="1">
                  <a:off x="5111" y="6134"/>
                  <a:ext cx="0" cy="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vi-VN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214" name="Line 17"/>
                <p:cNvSpPr>
                  <a:spLocks noChangeShapeType="1"/>
                </p:cNvSpPr>
                <p:nvPr/>
              </p:nvSpPr>
              <p:spPr bwMode="auto">
                <a:xfrm flipV="1">
                  <a:off x="5679" y="6134"/>
                  <a:ext cx="0" cy="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vi-VN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215" name="Line 18"/>
                <p:cNvSpPr>
                  <a:spLocks noChangeShapeType="1"/>
                </p:cNvSpPr>
                <p:nvPr/>
              </p:nvSpPr>
              <p:spPr bwMode="auto">
                <a:xfrm flipV="1">
                  <a:off x="6247" y="6134"/>
                  <a:ext cx="0" cy="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vi-VN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216" name="Line 19"/>
                <p:cNvSpPr>
                  <a:spLocks noChangeShapeType="1"/>
                </p:cNvSpPr>
                <p:nvPr/>
              </p:nvSpPr>
              <p:spPr bwMode="auto">
                <a:xfrm flipV="1">
                  <a:off x="7951" y="6134"/>
                  <a:ext cx="0" cy="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vi-VN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217" name="Line 20"/>
                <p:cNvSpPr>
                  <a:spLocks noChangeShapeType="1"/>
                </p:cNvSpPr>
                <p:nvPr/>
              </p:nvSpPr>
              <p:spPr bwMode="auto">
                <a:xfrm flipV="1">
                  <a:off x="6815" y="6134"/>
                  <a:ext cx="0" cy="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vi-VN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218" name="Line 21"/>
                <p:cNvSpPr>
                  <a:spLocks noChangeShapeType="1"/>
                </p:cNvSpPr>
                <p:nvPr/>
              </p:nvSpPr>
              <p:spPr bwMode="auto">
                <a:xfrm flipV="1">
                  <a:off x="7383" y="6134"/>
                  <a:ext cx="0" cy="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vi-VN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</p:grpSp>
        <p:grpSp>
          <p:nvGrpSpPr>
            <p:cNvPr id="8200" name="Group 22"/>
            <p:cNvGrpSpPr>
              <a:grpSpLocks/>
            </p:cNvGrpSpPr>
            <p:nvPr/>
          </p:nvGrpSpPr>
          <p:grpSpPr bwMode="auto">
            <a:xfrm>
              <a:off x="2045" y="2847"/>
              <a:ext cx="7382" cy="2145"/>
              <a:chOff x="2045" y="2847"/>
              <a:chExt cx="7382" cy="2145"/>
            </a:xfrm>
          </p:grpSpPr>
          <p:grpSp>
            <p:nvGrpSpPr>
              <p:cNvPr id="8201" name="Group 23"/>
              <p:cNvGrpSpPr>
                <a:grpSpLocks/>
              </p:cNvGrpSpPr>
              <p:nvPr/>
            </p:nvGrpSpPr>
            <p:grpSpPr bwMode="auto">
              <a:xfrm>
                <a:off x="2045" y="3191"/>
                <a:ext cx="4737" cy="1218"/>
                <a:chOff x="156" y="1020"/>
                <a:chExt cx="10299" cy="5311"/>
              </a:xfrm>
            </p:grpSpPr>
            <p:sp>
              <p:nvSpPr>
                <p:cNvPr id="8204" name="Freeform 24"/>
                <p:cNvSpPr>
                  <a:spLocks/>
                </p:cNvSpPr>
                <p:nvPr/>
              </p:nvSpPr>
              <p:spPr bwMode="auto">
                <a:xfrm>
                  <a:off x="156" y="1020"/>
                  <a:ext cx="10299" cy="5311"/>
                </a:xfrm>
                <a:custGeom>
                  <a:avLst/>
                  <a:gdLst>
                    <a:gd name="T0" fmla="*/ 7345 w 10792"/>
                    <a:gd name="T1" fmla="*/ 5258 h 5311"/>
                    <a:gd name="T2" fmla="*/ 0 w 10792"/>
                    <a:gd name="T3" fmla="*/ 0 h 5311"/>
                    <a:gd name="T4" fmla="*/ 7526 w 10792"/>
                    <a:gd name="T5" fmla="*/ 4507 h 5311"/>
                    <a:gd name="T6" fmla="*/ 7671 w 10792"/>
                    <a:gd name="T7" fmla="*/ 4621 h 5311"/>
                    <a:gd name="T8" fmla="*/ 7737 w 10792"/>
                    <a:gd name="T9" fmla="*/ 4696 h 5311"/>
                    <a:gd name="T10" fmla="*/ 7758 w 10792"/>
                    <a:gd name="T11" fmla="*/ 4756 h 5311"/>
                    <a:gd name="T12" fmla="*/ 7781 w 10792"/>
                    <a:gd name="T13" fmla="*/ 4861 h 5311"/>
                    <a:gd name="T14" fmla="*/ 7781 w 10792"/>
                    <a:gd name="T15" fmla="*/ 4936 h 5311"/>
                    <a:gd name="T16" fmla="*/ 7769 w 10792"/>
                    <a:gd name="T17" fmla="*/ 5041 h 5311"/>
                    <a:gd name="T18" fmla="*/ 7746 w 10792"/>
                    <a:gd name="T19" fmla="*/ 5146 h 5311"/>
                    <a:gd name="T20" fmla="*/ 7671 w 10792"/>
                    <a:gd name="T21" fmla="*/ 5236 h 5311"/>
                    <a:gd name="T22" fmla="*/ 7544 w 10792"/>
                    <a:gd name="T23" fmla="*/ 5311 h 5311"/>
                    <a:gd name="T24" fmla="*/ 7345 w 10792"/>
                    <a:gd name="T25" fmla="*/ 5258 h 5311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10792"/>
                    <a:gd name="T40" fmla="*/ 0 h 5311"/>
                    <a:gd name="T41" fmla="*/ 10792 w 10792"/>
                    <a:gd name="T42" fmla="*/ 5311 h 5311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10792" h="5311">
                      <a:moveTo>
                        <a:pt x="10189" y="5258"/>
                      </a:moveTo>
                      <a:lnTo>
                        <a:pt x="0" y="0"/>
                      </a:lnTo>
                      <a:lnTo>
                        <a:pt x="10439" y="4507"/>
                      </a:lnTo>
                      <a:lnTo>
                        <a:pt x="10642" y="4621"/>
                      </a:lnTo>
                      <a:lnTo>
                        <a:pt x="10732" y="4696"/>
                      </a:lnTo>
                      <a:lnTo>
                        <a:pt x="10762" y="4756"/>
                      </a:lnTo>
                      <a:lnTo>
                        <a:pt x="10792" y="4861"/>
                      </a:lnTo>
                      <a:lnTo>
                        <a:pt x="10792" y="4936"/>
                      </a:lnTo>
                      <a:lnTo>
                        <a:pt x="10777" y="5041"/>
                      </a:lnTo>
                      <a:lnTo>
                        <a:pt x="10747" y="5146"/>
                      </a:lnTo>
                      <a:lnTo>
                        <a:pt x="10642" y="5236"/>
                      </a:lnTo>
                      <a:lnTo>
                        <a:pt x="10465" y="5311"/>
                      </a:lnTo>
                      <a:lnTo>
                        <a:pt x="10189" y="5258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vi-VN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205" name="Freeform 25"/>
                <p:cNvSpPr>
                  <a:spLocks/>
                </p:cNvSpPr>
                <p:nvPr/>
              </p:nvSpPr>
              <p:spPr bwMode="auto">
                <a:xfrm>
                  <a:off x="9300" y="5580"/>
                  <a:ext cx="930" cy="555"/>
                </a:xfrm>
                <a:custGeom>
                  <a:avLst/>
                  <a:gdLst>
                    <a:gd name="T0" fmla="*/ 0 w 930"/>
                    <a:gd name="T1" fmla="*/ 0 h 555"/>
                    <a:gd name="T2" fmla="*/ 646 w 930"/>
                    <a:gd name="T3" fmla="*/ 524 h 555"/>
                    <a:gd name="T4" fmla="*/ 825 w 930"/>
                    <a:gd name="T5" fmla="*/ 555 h 555"/>
                    <a:gd name="T6" fmla="*/ 930 w 930"/>
                    <a:gd name="T7" fmla="*/ 420 h 555"/>
                    <a:gd name="T8" fmla="*/ 915 w 930"/>
                    <a:gd name="T9" fmla="*/ 255 h 555"/>
                    <a:gd name="T10" fmla="*/ 759 w 930"/>
                    <a:gd name="T11" fmla="*/ 185 h 555"/>
                    <a:gd name="T12" fmla="*/ 0 w 930"/>
                    <a:gd name="T13" fmla="*/ 0 h 555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930"/>
                    <a:gd name="T22" fmla="*/ 0 h 555"/>
                    <a:gd name="T23" fmla="*/ 930 w 930"/>
                    <a:gd name="T24" fmla="*/ 555 h 555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930" h="555">
                      <a:moveTo>
                        <a:pt x="0" y="0"/>
                      </a:moveTo>
                      <a:lnTo>
                        <a:pt x="646" y="524"/>
                      </a:lnTo>
                      <a:lnTo>
                        <a:pt x="825" y="555"/>
                      </a:lnTo>
                      <a:lnTo>
                        <a:pt x="930" y="420"/>
                      </a:lnTo>
                      <a:lnTo>
                        <a:pt x="915" y="255"/>
                      </a:lnTo>
                      <a:lnTo>
                        <a:pt x="759" y="18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vi-VN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8202" name="Freeform 26"/>
              <p:cNvSpPr>
                <a:spLocks/>
              </p:cNvSpPr>
              <p:nvPr/>
            </p:nvSpPr>
            <p:spPr bwMode="auto">
              <a:xfrm>
                <a:off x="6782" y="3510"/>
                <a:ext cx="1513" cy="855"/>
              </a:xfrm>
              <a:custGeom>
                <a:avLst/>
                <a:gdLst>
                  <a:gd name="T0" fmla="*/ 0 w 1513"/>
                  <a:gd name="T1" fmla="*/ 854 h 855"/>
                  <a:gd name="T2" fmla="*/ 103 w 1513"/>
                  <a:gd name="T3" fmla="*/ 855 h 855"/>
                  <a:gd name="T4" fmla="*/ 193 w 1513"/>
                  <a:gd name="T5" fmla="*/ 825 h 855"/>
                  <a:gd name="T6" fmla="*/ 328 w 1513"/>
                  <a:gd name="T7" fmla="*/ 780 h 855"/>
                  <a:gd name="T8" fmla="*/ 433 w 1513"/>
                  <a:gd name="T9" fmla="*/ 705 h 855"/>
                  <a:gd name="T10" fmla="*/ 508 w 1513"/>
                  <a:gd name="T11" fmla="*/ 645 h 855"/>
                  <a:gd name="T12" fmla="*/ 583 w 1513"/>
                  <a:gd name="T13" fmla="*/ 525 h 855"/>
                  <a:gd name="T14" fmla="*/ 718 w 1513"/>
                  <a:gd name="T15" fmla="*/ 270 h 855"/>
                  <a:gd name="T16" fmla="*/ 838 w 1513"/>
                  <a:gd name="T17" fmla="*/ 120 h 855"/>
                  <a:gd name="T18" fmla="*/ 898 w 1513"/>
                  <a:gd name="T19" fmla="*/ 60 h 855"/>
                  <a:gd name="T20" fmla="*/ 973 w 1513"/>
                  <a:gd name="T21" fmla="*/ 30 h 855"/>
                  <a:gd name="T22" fmla="*/ 1033 w 1513"/>
                  <a:gd name="T23" fmla="*/ 0 h 855"/>
                  <a:gd name="T24" fmla="*/ 1138 w 1513"/>
                  <a:gd name="T25" fmla="*/ 30 h 855"/>
                  <a:gd name="T26" fmla="*/ 1213 w 1513"/>
                  <a:gd name="T27" fmla="*/ 75 h 855"/>
                  <a:gd name="T28" fmla="*/ 1258 w 1513"/>
                  <a:gd name="T29" fmla="*/ 240 h 855"/>
                  <a:gd name="T30" fmla="*/ 1303 w 1513"/>
                  <a:gd name="T31" fmla="*/ 330 h 855"/>
                  <a:gd name="T32" fmla="*/ 1348 w 1513"/>
                  <a:gd name="T33" fmla="*/ 345 h 855"/>
                  <a:gd name="T34" fmla="*/ 1423 w 1513"/>
                  <a:gd name="T35" fmla="*/ 360 h 855"/>
                  <a:gd name="T36" fmla="*/ 1513 w 1513"/>
                  <a:gd name="T37" fmla="*/ 330 h 855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513"/>
                  <a:gd name="T58" fmla="*/ 0 h 855"/>
                  <a:gd name="T59" fmla="*/ 1513 w 1513"/>
                  <a:gd name="T60" fmla="*/ 855 h 855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513" h="855">
                    <a:moveTo>
                      <a:pt x="0" y="854"/>
                    </a:moveTo>
                    <a:lnTo>
                      <a:pt x="103" y="855"/>
                    </a:lnTo>
                    <a:lnTo>
                      <a:pt x="193" y="825"/>
                    </a:lnTo>
                    <a:lnTo>
                      <a:pt x="328" y="780"/>
                    </a:lnTo>
                    <a:lnTo>
                      <a:pt x="433" y="705"/>
                    </a:lnTo>
                    <a:lnTo>
                      <a:pt x="508" y="645"/>
                    </a:lnTo>
                    <a:lnTo>
                      <a:pt x="583" y="525"/>
                    </a:lnTo>
                    <a:lnTo>
                      <a:pt x="718" y="270"/>
                    </a:lnTo>
                    <a:lnTo>
                      <a:pt x="838" y="120"/>
                    </a:lnTo>
                    <a:lnTo>
                      <a:pt x="898" y="60"/>
                    </a:lnTo>
                    <a:lnTo>
                      <a:pt x="973" y="30"/>
                    </a:lnTo>
                    <a:lnTo>
                      <a:pt x="1033" y="0"/>
                    </a:lnTo>
                    <a:lnTo>
                      <a:pt x="1138" y="30"/>
                    </a:lnTo>
                    <a:lnTo>
                      <a:pt x="1213" y="75"/>
                    </a:lnTo>
                    <a:lnTo>
                      <a:pt x="1258" y="240"/>
                    </a:lnTo>
                    <a:lnTo>
                      <a:pt x="1303" y="330"/>
                    </a:lnTo>
                    <a:lnTo>
                      <a:pt x="1348" y="345"/>
                    </a:lnTo>
                    <a:lnTo>
                      <a:pt x="1423" y="360"/>
                    </a:lnTo>
                    <a:lnTo>
                      <a:pt x="1513" y="330"/>
                    </a:lnTo>
                  </a:path>
                </a:pathLst>
              </a:cu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vi-VN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203" name="Freeform 27"/>
              <p:cNvSpPr>
                <a:spLocks/>
              </p:cNvSpPr>
              <p:nvPr/>
            </p:nvSpPr>
            <p:spPr bwMode="auto">
              <a:xfrm>
                <a:off x="6556" y="2847"/>
                <a:ext cx="2871" cy="2145"/>
              </a:xfrm>
              <a:custGeom>
                <a:avLst/>
                <a:gdLst>
                  <a:gd name="T0" fmla="*/ 2564 w 2871"/>
                  <a:gd name="T1" fmla="*/ 2145 h 2145"/>
                  <a:gd name="T2" fmla="*/ 2684 w 2871"/>
                  <a:gd name="T3" fmla="*/ 1971 h 2145"/>
                  <a:gd name="T4" fmla="*/ 2729 w 2871"/>
                  <a:gd name="T5" fmla="*/ 1761 h 2145"/>
                  <a:gd name="T6" fmla="*/ 2776 w 2871"/>
                  <a:gd name="T7" fmla="*/ 1665 h 2145"/>
                  <a:gd name="T8" fmla="*/ 2790 w 2871"/>
                  <a:gd name="T9" fmla="*/ 1620 h 2145"/>
                  <a:gd name="T10" fmla="*/ 2818 w 2871"/>
                  <a:gd name="T11" fmla="*/ 1470 h 2145"/>
                  <a:gd name="T12" fmla="*/ 2762 w 2871"/>
                  <a:gd name="T13" fmla="*/ 840 h 2145"/>
                  <a:gd name="T14" fmla="*/ 2663 w 2871"/>
                  <a:gd name="T15" fmla="*/ 630 h 2145"/>
                  <a:gd name="T16" fmla="*/ 2578 w 2871"/>
                  <a:gd name="T17" fmla="*/ 495 h 2145"/>
                  <a:gd name="T18" fmla="*/ 2550 w 2871"/>
                  <a:gd name="T19" fmla="*/ 450 h 2145"/>
                  <a:gd name="T20" fmla="*/ 2408 w 2871"/>
                  <a:gd name="T21" fmla="*/ 375 h 2145"/>
                  <a:gd name="T22" fmla="*/ 2295 w 2871"/>
                  <a:gd name="T23" fmla="*/ 285 h 2145"/>
                  <a:gd name="T24" fmla="*/ 2026 w 2871"/>
                  <a:gd name="T25" fmla="*/ 180 h 2145"/>
                  <a:gd name="T26" fmla="*/ 1829 w 2871"/>
                  <a:gd name="T27" fmla="*/ 105 h 2145"/>
                  <a:gd name="T28" fmla="*/ 1461 w 2871"/>
                  <a:gd name="T29" fmla="*/ 0 h 2145"/>
                  <a:gd name="T30" fmla="*/ 825 w 2871"/>
                  <a:gd name="T31" fmla="*/ 60 h 2145"/>
                  <a:gd name="T32" fmla="*/ 782 w 2871"/>
                  <a:gd name="T33" fmla="*/ 90 h 2145"/>
                  <a:gd name="T34" fmla="*/ 726 w 2871"/>
                  <a:gd name="T35" fmla="*/ 105 h 2145"/>
                  <a:gd name="T36" fmla="*/ 697 w 2871"/>
                  <a:gd name="T37" fmla="*/ 150 h 2145"/>
                  <a:gd name="T38" fmla="*/ 613 w 2871"/>
                  <a:gd name="T39" fmla="*/ 195 h 2145"/>
                  <a:gd name="T40" fmla="*/ 528 w 2871"/>
                  <a:gd name="T41" fmla="*/ 255 h 2145"/>
                  <a:gd name="T42" fmla="*/ 429 w 2871"/>
                  <a:gd name="T43" fmla="*/ 330 h 2145"/>
                  <a:gd name="T44" fmla="*/ 358 w 2871"/>
                  <a:gd name="T45" fmla="*/ 420 h 2145"/>
                  <a:gd name="T46" fmla="*/ 203 w 2871"/>
                  <a:gd name="T47" fmla="*/ 630 h 2145"/>
                  <a:gd name="T48" fmla="*/ 104 w 2871"/>
                  <a:gd name="T49" fmla="*/ 810 h 2145"/>
                  <a:gd name="T50" fmla="*/ 47 w 2871"/>
                  <a:gd name="T51" fmla="*/ 1020 h 2145"/>
                  <a:gd name="T52" fmla="*/ 75 w 2871"/>
                  <a:gd name="T53" fmla="*/ 1485 h 2145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2871"/>
                  <a:gd name="T82" fmla="*/ 0 h 2145"/>
                  <a:gd name="T83" fmla="*/ 2871 w 2871"/>
                  <a:gd name="T84" fmla="*/ 2145 h 2145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2871" h="2145">
                    <a:moveTo>
                      <a:pt x="2564" y="2145"/>
                    </a:moveTo>
                    <a:cubicBezTo>
                      <a:pt x="2625" y="2096"/>
                      <a:pt x="2641" y="2039"/>
                      <a:pt x="2684" y="1971"/>
                    </a:cubicBezTo>
                    <a:cubicBezTo>
                      <a:pt x="2699" y="1906"/>
                      <a:pt x="2709" y="1825"/>
                      <a:pt x="2729" y="1761"/>
                    </a:cubicBezTo>
                    <a:cubicBezTo>
                      <a:pt x="2733" y="1726"/>
                      <a:pt x="2769" y="1700"/>
                      <a:pt x="2776" y="1665"/>
                    </a:cubicBezTo>
                    <a:cubicBezTo>
                      <a:pt x="2779" y="1649"/>
                      <a:pt x="2786" y="1635"/>
                      <a:pt x="2790" y="1620"/>
                    </a:cubicBezTo>
                    <a:cubicBezTo>
                      <a:pt x="2800" y="1570"/>
                      <a:pt x="2818" y="1470"/>
                      <a:pt x="2818" y="1470"/>
                    </a:cubicBezTo>
                    <a:cubicBezTo>
                      <a:pt x="2814" y="1311"/>
                      <a:pt x="2871" y="1013"/>
                      <a:pt x="2762" y="840"/>
                    </a:cubicBezTo>
                    <a:cubicBezTo>
                      <a:pt x="2743" y="761"/>
                      <a:pt x="2706" y="696"/>
                      <a:pt x="2663" y="630"/>
                    </a:cubicBezTo>
                    <a:cubicBezTo>
                      <a:pt x="2663" y="630"/>
                      <a:pt x="2592" y="518"/>
                      <a:pt x="2578" y="495"/>
                    </a:cubicBezTo>
                    <a:cubicBezTo>
                      <a:pt x="2568" y="480"/>
                      <a:pt x="2565" y="458"/>
                      <a:pt x="2550" y="450"/>
                    </a:cubicBezTo>
                    <a:cubicBezTo>
                      <a:pt x="2501" y="424"/>
                      <a:pt x="2459" y="393"/>
                      <a:pt x="2408" y="375"/>
                    </a:cubicBezTo>
                    <a:cubicBezTo>
                      <a:pt x="2371" y="345"/>
                      <a:pt x="2338" y="304"/>
                      <a:pt x="2295" y="285"/>
                    </a:cubicBezTo>
                    <a:cubicBezTo>
                      <a:pt x="2206" y="247"/>
                      <a:pt x="2116" y="218"/>
                      <a:pt x="2026" y="180"/>
                    </a:cubicBezTo>
                    <a:cubicBezTo>
                      <a:pt x="1958" y="151"/>
                      <a:pt x="1902" y="121"/>
                      <a:pt x="1829" y="105"/>
                    </a:cubicBezTo>
                    <a:cubicBezTo>
                      <a:pt x="1710" y="42"/>
                      <a:pt x="1591" y="23"/>
                      <a:pt x="1461" y="0"/>
                    </a:cubicBezTo>
                    <a:cubicBezTo>
                      <a:pt x="1186" y="9"/>
                      <a:pt x="1057" y="11"/>
                      <a:pt x="825" y="60"/>
                    </a:cubicBezTo>
                    <a:cubicBezTo>
                      <a:pt x="811" y="70"/>
                      <a:pt x="798" y="83"/>
                      <a:pt x="782" y="90"/>
                    </a:cubicBezTo>
                    <a:cubicBezTo>
                      <a:pt x="764" y="98"/>
                      <a:pt x="742" y="94"/>
                      <a:pt x="726" y="105"/>
                    </a:cubicBezTo>
                    <a:cubicBezTo>
                      <a:pt x="712" y="115"/>
                      <a:pt x="710" y="137"/>
                      <a:pt x="697" y="150"/>
                    </a:cubicBezTo>
                    <a:cubicBezTo>
                      <a:pt x="670" y="179"/>
                      <a:pt x="648" y="183"/>
                      <a:pt x="613" y="195"/>
                    </a:cubicBezTo>
                    <a:cubicBezTo>
                      <a:pt x="514" y="300"/>
                      <a:pt x="623" y="197"/>
                      <a:pt x="528" y="255"/>
                    </a:cubicBezTo>
                    <a:cubicBezTo>
                      <a:pt x="493" y="276"/>
                      <a:pt x="463" y="306"/>
                      <a:pt x="429" y="330"/>
                    </a:cubicBezTo>
                    <a:cubicBezTo>
                      <a:pt x="328" y="491"/>
                      <a:pt x="485" y="247"/>
                      <a:pt x="358" y="420"/>
                    </a:cubicBezTo>
                    <a:cubicBezTo>
                      <a:pt x="304" y="495"/>
                      <a:pt x="277" y="577"/>
                      <a:pt x="203" y="630"/>
                    </a:cubicBezTo>
                    <a:cubicBezTo>
                      <a:pt x="181" y="698"/>
                      <a:pt x="140" y="751"/>
                      <a:pt x="104" y="810"/>
                    </a:cubicBezTo>
                    <a:cubicBezTo>
                      <a:pt x="73" y="859"/>
                      <a:pt x="58" y="960"/>
                      <a:pt x="47" y="1020"/>
                    </a:cubicBezTo>
                    <a:cubicBezTo>
                      <a:pt x="61" y="1466"/>
                      <a:pt x="0" y="1325"/>
                      <a:pt x="75" y="1485"/>
                    </a:cubicBezTo>
                  </a:path>
                </a:pathLst>
              </a:cu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vi-VN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63517" name="AutoShape 29"/>
          <p:cNvSpPr>
            <a:spLocks noChangeArrowheads="1"/>
          </p:cNvSpPr>
          <p:nvPr/>
        </p:nvSpPr>
        <p:spPr bwMode="auto">
          <a:xfrm>
            <a:off x="6705600" y="39689"/>
            <a:ext cx="2465388" cy="1525587"/>
          </a:xfrm>
          <a:prstGeom prst="wedgeEllipseCallout">
            <a:avLst>
              <a:gd name="adj1" fmla="val -61771"/>
              <a:gd name="adj2" fmla="val 95630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1438" tIns="45719" rIns="91438" bIns="45719"/>
          <a:lstStyle/>
          <a:p>
            <a:pPr algn="ctr"/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Khâu từ phải qua trái.</a:t>
            </a:r>
          </a:p>
        </p:txBody>
      </p:sp>
      <p:sp>
        <p:nvSpPr>
          <p:cNvPr id="63519" name="AutoShape 31"/>
          <p:cNvSpPr>
            <a:spLocks noChangeArrowheads="1"/>
          </p:cNvSpPr>
          <p:nvPr/>
        </p:nvSpPr>
        <p:spPr bwMode="auto">
          <a:xfrm>
            <a:off x="1703267" y="3917998"/>
            <a:ext cx="4705136" cy="1194794"/>
          </a:xfrm>
          <a:prstGeom prst="wedgeEllipseCallout">
            <a:avLst>
              <a:gd name="adj1" fmla="val 44889"/>
              <a:gd name="adj2" fmla="val -168269"/>
            </a:avLst>
          </a:prstGeom>
          <a:solidFill>
            <a:srgbClr val="CCFFCC"/>
          </a:solidFill>
          <a:ln w="9525">
            <a:solidFill>
              <a:srgbClr val="006600"/>
            </a:solidFill>
            <a:miter lim="800000"/>
            <a:headEnd/>
            <a:tailEnd/>
          </a:ln>
        </p:spPr>
        <p:txBody>
          <a:bodyPr lIns="91438" tIns="45719" rIns="91438" bIns="45719"/>
          <a:lstStyle/>
          <a:p>
            <a:pPr algn="ctr"/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1,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mép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vải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1cm.</a:t>
            </a:r>
          </a:p>
        </p:txBody>
      </p:sp>
      <p:sp>
        <p:nvSpPr>
          <p:cNvPr id="2" name="Oval 1"/>
          <p:cNvSpPr/>
          <p:nvPr/>
        </p:nvSpPr>
        <p:spPr>
          <a:xfrm>
            <a:off x="171068" y="116682"/>
            <a:ext cx="1989935" cy="81477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>
              <a:spcBef>
                <a:spcPct val="50000"/>
              </a:spcBef>
              <a:defRPr/>
            </a:pPr>
            <a:r>
              <a:rPr lang="en-US" sz="21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itchFamily="18" charset="0"/>
              </a:rPr>
              <a:t>1. KHÂU THƯỜNG</a:t>
            </a:r>
          </a:p>
        </p:txBody>
      </p:sp>
      <p:sp>
        <p:nvSpPr>
          <p:cNvPr id="28" name="Oval 27"/>
          <p:cNvSpPr/>
          <p:nvPr/>
        </p:nvSpPr>
        <p:spPr>
          <a:xfrm>
            <a:off x="3672498" y="39688"/>
            <a:ext cx="1944806" cy="993149"/>
          </a:xfrm>
          <a:prstGeom prst="ellipse">
            <a:avLst/>
          </a:prstGeom>
          <a:solidFill>
            <a:srgbClr val="B3A1D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>
              <a:spcBef>
                <a:spcPct val="50000"/>
              </a:spcBef>
              <a:defRPr/>
            </a:pPr>
            <a:r>
              <a:rPr lang="en-US" sz="21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a. </a:t>
            </a:r>
            <a:r>
              <a:rPr lang="en-US" sz="2100" b="1" dirty="0" err="1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US" sz="2100" b="1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100" b="1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khâu</a:t>
            </a:r>
            <a:endParaRPr lang="en-US" sz="2100" b="1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5265638"/>
      </p:ext>
    </p:extLst>
  </p:cSld>
  <p:clrMapOvr>
    <a:masterClrMapping/>
  </p:clrMapOvr>
  <p:transition spd="slow"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3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3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517" grpId="0" animBg="1"/>
      <p:bldP spid="6351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8" name="Group 7"/>
          <p:cNvGrpSpPr>
            <a:grpSpLocks/>
          </p:cNvGrpSpPr>
          <p:nvPr/>
        </p:nvGrpSpPr>
        <p:grpSpPr bwMode="auto">
          <a:xfrm>
            <a:off x="685800" y="1085851"/>
            <a:ext cx="5867400" cy="2162175"/>
            <a:chOff x="1584" y="1245"/>
            <a:chExt cx="8691" cy="4540"/>
          </a:xfrm>
        </p:grpSpPr>
        <p:grpSp>
          <p:nvGrpSpPr>
            <p:cNvPr id="9223" name="Group 8"/>
            <p:cNvGrpSpPr>
              <a:grpSpLocks/>
            </p:cNvGrpSpPr>
            <p:nvPr/>
          </p:nvGrpSpPr>
          <p:grpSpPr bwMode="auto">
            <a:xfrm>
              <a:off x="1584" y="1245"/>
              <a:ext cx="7240" cy="4540"/>
              <a:chOff x="2271" y="1135"/>
              <a:chExt cx="6248" cy="4540"/>
            </a:xfrm>
          </p:grpSpPr>
          <p:sp>
            <p:nvSpPr>
              <p:cNvPr id="9233" name="Rectangle 9"/>
              <p:cNvSpPr>
                <a:spLocks noChangeArrowheads="1"/>
              </p:cNvSpPr>
              <p:nvPr/>
            </p:nvSpPr>
            <p:spPr bwMode="auto">
              <a:xfrm>
                <a:off x="2271" y="1135"/>
                <a:ext cx="6248" cy="4540"/>
              </a:xfrm>
              <a:prstGeom prst="rect">
                <a:avLst/>
              </a:prstGeom>
              <a:solidFill>
                <a:srgbClr val="FFCCFF"/>
              </a:solidFill>
              <a:ln w="9525">
                <a:solidFill>
                  <a:srgbClr val="FFCC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altLang="en-US" sz="12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altLang="en-US" sz="12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altLang="en-US" sz="12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altLang="en-US" sz="12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altLang="en-US" sz="12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altLang="en-US" sz="12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altLang="en-US" sz="11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altLang="en-US" sz="11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10         9        8         7         6         5         4         3         2        1</a:t>
                </a:r>
              </a:p>
              <a:p>
                <a:endParaRPr lang="en-US" altLang="en-US" sz="12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altLang="en-US" sz="12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altLang="en-US" sz="12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234" name="Line 10"/>
              <p:cNvSpPr>
                <a:spLocks noChangeShapeType="1"/>
              </p:cNvSpPr>
              <p:nvPr/>
            </p:nvSpPr>
            <p:spPr bwMode="auto">
              <a:xfrm>
                <a:off x="2271" y="3588"/>
                <a:ext cx="6248" cy="0"/>
              </a:xfrm>
              <a:prstGeom prst="line">
                <a:avLst/>
              </a:prstGeom>
              <a:noFill/>
              <a:ln w="1905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9235" name="Group 11"/>
              <p:cNvGrpSpPr>
                <a:grpSpLocks/>
              </p:cNvGrpSpPr>
              <p:nvPr/>
            </p:nvGrpSpPr>
            <p:grpSpPr bwMode="auto">
              <a:xfrm>
                <a:off x="2827" y="3531"/>
                <a:ext cx="5124" cy="113"/>
                <a:chOff x="2827" y="6134"/>
                <a:chExt cx="5124" cy="113"/>
              </a:xfrm>
            </p:grpSpPr>
            <p:sp>
              <p:nvSpPr>
                <p:cNvPr id="9236" name="Line 12"/>
                <p:cNvSpPr>
                  <a:spLocks noChangeShapeType="1"/>
                </p:cNvSpPr>
                <p:nvPr/>
              </p:nvSpPr>
              <p:spPr bwMode="auto">
                <a:xfrm flipV="1">
                  <a:off x="2827" y="6134"/>
                  <a:ext cx="0" cy="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vi-VN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9237" name="Line 13"/>
                <p:cNvSpPr>
                  <a:spLocks noChangeShapeType="1"/>
                </p:cNvSpPr>
                <p:nvPr/>
              </p:nvSpPr>
              <p:spPr bwMode="auto">
                <a:xfrm flipV="1">
                  <a:off x="3407" y="6134"/>
                  <a:ext cx="0" cy="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vi-VN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9238" name="Line 14"/>
                <p:cNvSpPr>
                  <a:spLocks noChangeShapeType="1"/>
                </p:cNvSpPr>
                <p:nvPr/>
              </p:nvSpPr>
              <p:spPr bwMode="auto">
                <a:xfrm flipV="1">
                  <a:off x="3975" y="6134"/>
                  <a:ext cx="0" cy="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vi-VN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9239" name="Line 15"/>
                <p:cNvSpPr>
                  <a:spLocks noChangeShapeType="1"/>
                </p:cNvSpPr>
                <p:nvPr/>
              </p:nvSpPr>
              <p:spPr bwMode="auto">
                <a:xfrm flipV="1">
                  <a:off x="4543" y="6134"/>
                  <a:ext cx="0" cy="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vi-VN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9240" name="Line 16"/>
                <p:cNvSpPr>
                  <a:spLocks noChangeShapeType="1"/>
                </p:cNvSpPr>
                <p:nvPr/>
              </p:nvSpPr>
              <p:spPr bwMode="auto">
                <a:xfrm flipV="1">
                  <a:off x="5111" y="6134"/>
                  <a:ext cx="0" cy="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vi-VN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9241" name="Line 17"/>
                <p:cNvSpPr>
                  <a:spLocks noChangeShapeType="1"/>
                </p:cNvSpPr>
                <p:nvPr/>
              </p:nvSpPr>
              <p:spPr bwMode="auto">
                <a:xfrm flipV="1">
                  <a:off x="5679" y="6134"/>
                  <a:ext cx="0" cy="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vi-VN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9242" name="Line 18"/>
                <p:cNvSpPr>
                  <a:spLocks noChangeShapeType="1"/>
                </p:cNvSpPr>
                <p:nvPr/>
              </p:nvSpPr>
              <p:spPr bwMode="auto">
                <a:xfrm flipV="1">
                  <a:off x="6247" y="6134"/>
                  <a:ext cx="0" cy="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vi-VN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9243" name="Line 19"/>
                <p:cNvSpPr>
                  <a:spLocks noChangeShapeType="1"/>
                </p:cNvSpPr>
                <p:nvPr/>
              </p:nvSpPr>
              <p:spPr bwMode="auto">
                <a:xfrm flipV="1">
                  <a:off x="7951" y="6134"/>
                  <a:ext cx="0" cy="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vi-VN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9244" name="Line 20"/>
                <p:cNvSpPr>
                  <a:spLocks noChangeShapeType="1"/>
                </p:cNvSpPr>
                <p:nvPr/>
              </p:nvSpPr>
              <p:spPr bwMode="auto">
                <a:xfrm flipV="1">
                  <a:off x="6815" y="6134"/>
                  <a:ext cx="0" cy="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vi-VN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9245" name="Line 21"/>
                <p:cNvSpPr>
                  <a:spLocks noChangeShapeType="1"/>
                </p:cNvSpPr>
                <p:nvPr/>
              </p:nvSpPr>
              <p:spPr bwMode="auto">
                <a:xfrm flipV="1">
                  <a:off x="7383" y="6134"/>
                  <a:ext cx="0" cy="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vi-VN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</p:grpSp>
        <p:grpSp>
          <p:nvGrpSpPr>
            <p:cNvPr id="9224" name="Group 22"/>
            <p:cNvGrpSpPr>
              <a:grpSpLocks/>
            </p:cNvGrpSpPr>
            <p:nvPr/>
          </p:nvGrpSpPr>
          <p:grpSpPr bwMode="auto">
            <a:xfrm>
              <a:off x="4440" y="3480"/>
              <a:ext cx="5835" cy="2183"/>
              <a:chOff x="4440" y="3480"/>
              <a:chExt cx="5835" cy="2183"/>
            </a:xfrm>
          </p:grpSpPr>
          <p:grpSp>
            <p:nvGrpSpPr>
              <p:cNvPr id="9225" name="Group 23"/>
              <p:cNvGrpSpPr>
                <a:grpSpLocks/>
              </p:cNvGrpSpPr>
              <p:nvPr/>
            </p:nvGrpSpPr>
            <p:grpSpPr bwMode="auto">
              <a:xfrm>
                <a:off x="4440" y="3480"/>
                <a:ext cx="5198" cy="218"/>
                <a:chOff x="4440" y="3480"/>
                <a:chExt cx="5198" cy="218"/>
              </a:xfrm>
            </p:grpSpPr>
            <p:sp>
              <p:nvSpPr>
                <p:cNvPr id="9228" name="Freeform 24"/>
                <p:cNvSpPr>
                  <a:spLocks/>
                </p:cNvSpPr>
                <p:nvPr/>
              </p:nvSpPr>
              <p:spPr bwMode="auto">
                <a:xfrm>
                  <a:off x="4440" y="3630"/>
                  <a:ext cx="1095" cy="68"/>
                </a:xfrm>
                <a:custGeom>
                  <a:avLst/>
                  <a:gdLst>
                    <a:gd name="T0" fmla="*/ 1093 w 1095"/>
                    <a:gd name="T1" fmla="*/ 68 h 68"/>
                    <a:gd name="T2" fmla="*/ 0 w 1095"/>
                    <a:gd name="T3" fmla="*/ 60 h 68"/>
                    <a:gd name="T4" fmla="*/ 1095 w 1095"/>
                    <a:gd name="T5" fmla="*/ 0 h 68"/>
                    <a:gd name="T6" fmla="*/ 1093 w 1095"/>
                    <a:gd name="T7" fmla="*/ 68 h 6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095"/>
                    <a:gd name="T13" fmla="*/ 0 h 68"/>
                    <a:gd name="T14" fmla="*/ 1095 w 1095"/>
                    <a:gd name="T15" fmla="*/ 68 h 6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095" h="68">
                      <a:moveTo>
                        <a:pt x="1093" y="68"/>
                      </a:moveTo>
                      <a:lnTo>
                        <a:pt x="0" y="60"/>
                      </a:lnTo>
                      <a:lnTo>
                        <a:pt x="1095" y="0"/>
                      </a:lnTo>
                      <a:lnTo>
                        <a:pt x="1093" y="68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vi-VN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9229" name="Freeform 25"/>
                <p:cNvSpPr>
                  <a:spLocks/>
                </p:cNvSpPr>
                <p:nvPr/>
              </p:nvSpPr>
              <p:spPr bwMode="auto">
                <a:xfrm>
                  <a:off x="6195" y="3585"/>
                  <a:ext cx="645" cy="113"/>
                </a:xfrm>
                <a:custGeom>
                  <a:avLst/>
                  <a:gdLst>
                    <a:gd name="T0" fmla="*/ 641 w 645"/>
                    <a:gd name="T1" fmla="*/ 113 h 113"/>
                    <a:gd name="T2" fmla="*/ 0 w 645"/>
                    <a:gd name="T3" fmla="*/ 105 h 113"/>
                    <a:gd name="T4" fmla="*/ 0 w 645"/>
                    <a:gd name="T5" fmla="*/ 90 h 113"/>
                    <a:gd name="T6" fmla="*/ 0 w 645"/>
                    <a:gd name="T7" fmla="*/ 30 h 113"/>
                    <a:gd name="T8" fmla="*/ 645 w 645"/>
                    <a:gd name="T9" fmla="*/ 0 h 113"/>
                    <a:gd name="T10" fmla="*/ 641 w 645"/>
                    <a:gd name="T11" fmla="*/ 113 h 113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645"/>
                    <a:gd name="T19" fmla="*/ 0 h 113"/>
                    <a:gd name="T20" fmla="*/ 645 w 645"/>
                    <a:gd name="T21" fmla="*/ 113 h 113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645" h="113">
                      <a:moveTo>
                        <a:pt x="641" y="113"/>
                      </a:moveTo>
                      <a:lnTo>
                        <a:pt x="0" y="105"/>
                      </a:lnTo>
                      <a:lnTo>
                        <a:pt x="0" y="90"/>
                      </a:lnTo>
                      <a:lnTo>
                        <a:pt x="0" y="30"/>
                      </a:lnTo>
                      <a:lnTo>
                        <a:pt x="645" y="0"/>
                      </a:lnTo>
                      <a:lnTo>
                        <a:pt x="641" y="113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vi-VN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grpSp>
              <p:nvGrpSpPr>
                <p:cNvPr id="9230" name="Group 26"/>
                <p:cNvGrpSpPr>
                  <a:grpSpLocks/>
                </p:cNvGrpSpPr>
                <p:nvPr/>
              </p:nvGrpSpPr>
              <p:grpSpPr bwMode="auto">
                <a:xfrm>
                  <a:off x="7500" y="3480"/>
                  <a:ext cx="2138" cy="218"/>
                  <a:chOff x="7500" y="3480"/>
                  <a:chExt cx="2138" cy="218"/>
                </a:xfrm>
              </p:grpSpPr>
              <p:sp>
                <p:nvSpPr>
                  <p:cNvPr id="9231" name="Freeform 27"/>
                  <p:cNvSpPr>
                    <a:spLocks/>
                  </p:cNvSpPr>
                  <p:nvPr/>
                </p:nvSpPr>
                <p:spPr bwMode="auto">
                  <a:xfrm>
                    <a:off x="7500" y="3480"/>
                    <a:ext cx="2138" cy="218"/>
                  </a:xfrm>
                  <a:custGeom>
                    <a:avLst/>
                    <a:gdLst>
                      <a:gd name="T0" fmla="*/ 8 w 2138"/>
                      <a:gd name="T1" fmla="*/ 218 h 218"/>
                      <a:gd name="T2" fmla="*/ 1836 w 2138"/>
                      <a:gd name="T3" fmla="*/ 218 h 218"/>
                      <a:gd name="T4" fmla="*/ 1935 w 2138"/>
                      <a:gd name="T5" fmla="*/ 216 h 218"/>
                      <a:gd name="T6" fmla="*/ 1990 w 2138"/>
                      <a:gd name="T7" fmla="*/ 211 h 218"/>
                      <a:gd name="T8" fmla="*/ 2024 w 2138"/>
                      <a:gd name="T9" fmla="*/ 209 h 218"/>
                      <a:gd name="T10" fmla="*/ 2062 w 2138"/>
                      <a:gd name="T11" fmla="*/ 197 h 218"/>
                      <a:gd name="T12" fmla="*/ 2091 w 2138"/>
                      <a:gd name="T13" fmla="*/ 180 h 218"/>
                      <a:gd name="T14" fmla="*/ 2117 w 2138"/>
                      <a:gd name="T15" fmla="*/ 151 h 218"/>
                      <a:gd name="T16" fmla="*/ 2134 w 2138"/>
                      <a:gd name="T17" fmla="*/ 128 h 218"/>
                      <a:gd name="T18" fmla="*/ 2138 w 2138"/>
                      <a:gd name="T19" fmla="*/ 90 h 218"/>
                      <a:gd name="T20" fmla="*/ 2123 w 2138"/>
                      <a:gd name="T21" fmla="*/ 75 h 218"/>
                      <a:gd name="T22" fmla="*/ 2123 w 2138"/>
                      <a:gd name="T23" fmla="*/ 75 h 218"/>
                      <a:gd name="T24" fmla="*/ 2115 w 2138"/>
                      <a:gd name="T25" fmla="*/ 60 h 218"/>
                      <a:gd name="T26" fmla="*/ 2085 w 2138"/>
                      <a:gd name="T27" fmla="*/ 23 h 218"/>
                      <a:gd name="T28" fmla="*/ 2048 w 2138"/>
                      <a:gd name="T29" fmla="*/ 8 h 218"/>
                      <a:gd name="T30" fmla="*/ 1995 w 2138"/>
                      <a:gd name="T31" fmla="*/ 0 h 218"/>
                      <a:gd name="T32" fmla="*/ 1838 w 2138"/>
                      <a:gd name="T33" fmla="*/ 8 h 218"/>
                      <a:gd name="T34" fmla="*/ 0 w 2138"/>
                      <a:gd name="T35" fmla="*/ 120 h 218"/>
                      <a:gd name="T36" fmla="*/ 8 w 2138"/>
                      <a:gd name="T37" fmla="*/ 218 h 218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w 2138"/>
                      <a:gd name="T58" fmla="*/ 0 h 218"/>
                      <a:gd name="T59" fmla="*/ 2138 w 2138"/>
                      <a:gd name="T60" fmla="*/ 218 h 218"/>
                    </a:gdLst>
                    <a:ahLst/>
                    <a:cxnLst>
                      <a:cxn ang="T38">
                        <a:pos x="T0" y="T1"/>
                      </a:cxn>
                      <a:cxn ang="T39">
                        <a:pos x="T2" y="T3"/>
                      </a:cxn>
                      <a:cxn ang="T40">
                        <a:pos x="T4" y="T5"/>
                      </a:cxn>
                      <a:cxn ang="T41">
                        <a:pos x="T6" y="T7"/>
                      </a:cxn>
                      <a:cxn ang="T42">
                        <a:pos x="T8" y="T9"/>
                      </a:cxn>
                      <a:cxn ang="T43">
                        <a:pos x="T10" y="T11"/>
                      </a:cxn>
                      <a:cxn ang="T44">
                        <a:pos x="T12" y="T13"/>
                      </a:cxn>
                      <a:cxn ang="T45">
                        <a:pos x="T14" y="T15"/>
                      </a:cxn>
                      <a:cxn ang="T46">
                        <a:pos x="T16" y="T17"/>
                      </a:cxn>
                      <a:cxn ang="T47">
                        <a:pos x="T18" y="T19"/>
                      </a:cxn>
                      <a:cxn ang="T48">
                        <a:pos x="T20" y="T21"/>
                      </a:cxn>
                      <a:cxn ang="T49">
                        <a:pos x="T22" y="T23"/>
                      </a:cxn>
                      <a:cxn ang="T50">
                        <a:pos x="T24" y="T25"/>
                      </a:cxn>
                      <a:cxn ang="T51">
                        <a:pos x="T26" y="T27"/>
                      </a:cxn>
                      <a:cxn ang="T52">
                        <a:pos x="T28" y="T29"/>
                      </a:cxn>
                      <a:cxn ang="T53">
                        <a:pos x="T30" y="T31"/>
                      </a:cxn>
                      <a:cxn ang="T54">
                        <a:pos x="T32" y="T33"/>
                      </a:cxn>
                      <a:cxn ang="T55">
                        <a:pos x="T34" y="T35"/>
                      </a:cxn>
                      <a:cxn ang="T56">
                        <a:pos x="T36" y="T37"/>
                      </a:cxn>
                    </a:cxnLst>
                    <a:rect l="T57" t="T58" r="T59" b="T60"/>
                    <a:pathLst>
                      <a:path w="2138" h="218">
                        <a:moveTo>
                          <a:pt x="8" y="218"/>
                        </a:moveTo>
                        <a:lnTo>
                          <a:pt x="1836" y="218"/>
                        </a:lnTo>
                        <a:lnTo>
                          <a:pt x="1935" y="216"/>
                        </a:lnTo>
                        <a:lnTo>
                          <a:pt x="1990" y="211"/>
                        </a:lnTo>
                        <a:lnTo>
                          <a:pt x="2024" y="209"/>
                        </a:lnTo>
                        <a:lnTo>
                          <a:pt x="2062" y="197"/>
                        </a:lnTo>
                        <a:lnTo>
                          <a:pt x="2091" y="180"/>
                        </a:lnTo>
                        <a:lnTo>
                          <a:pt x="2117" y="151"/>
                        </a:lnTo>
                        <a:lnTo>
                          <a:pt x="2134" y="128"/>
                        </a:lnTo>
                        <a:lnTo>
                          <a:pt x="2138" y="90"/>
                        </a:lnTo>
                        <a:lnTo>
                          <a:pt x="2123" y="75"/>
                        </a:lnTo>
                        <a:lnTo>
                          <a:pt x="2115" y="60"/>
                        </a:lnTo>
                        <a:lnTo>
                          <a:pt x="2085" y="23"/>
                        </a:lnTo>
                        <a:lnTo>
                          <a:pt x="2048" y="8"/>
                        </a:lnTo>
                        <a:lnTo>
                          <a:pt x="1995" y="0"/>
                        </a:lnTo>
                        <a:lnTo>
                          <a:pt x="1838" y="8"/>
                        </a:lnTo>
                        <a:lnTo>
                          <a:pt x="0" y="120"/>
                        </a:lnTo>
                        <a:lnTo>
                          <a:pt x="8" y="218"/>
                        </a:lnTo>
                        <a:close/>
                      </a:path>
                    </a:pathLst>
                  </a:custGeom>
                  <a:solidFill>
                    <a:srgbClr val="C0C0C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vi-VN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9232" name="Freeform 28"/>
                  <p:cNvSpPr>
                    <a:spLocks/>
                  </p:cNvSpPr>
                  <p:nvPr/>
                </p:nvSpPr>
                <p:spPr bwMode="auto">
                  <a:xfrm>
                    <a:off x="9185" y="3530"/>
                    <a:ext cx="367" cy="97"/>
                  </a:xfrm>
                  <a:custGeom>
                    <a:avLst/>
                    <a:gdLst>
                      <a:gd name="T0" fmla="*/ 0 w 367"/>
                      <a:gd name="T1" fmla="*/ 60 h 97"/>
                      <a:gd name="T2" fmla="*/ 337 w 367"/>
                      <a:gd name="T3" fmla="*/ 97 h 97"/>
                      <a:gd name="T4" fmla="*/ 367 w 367"/>
                      <a:gd name="T5" fmla="*/ 67 h 97"/>
                      <a:gd name="T6" fmla="*/ 360 w 367"/>
                      <a:gd name="T7" fmla="*/ 22 h 97"/>
                      <a:gd name="T8" fmla="*/ 322 w 367"/>
                      <a:gd name="T9" fmla="*/ 0 h 97"/>
                      <a:gd name="T10" fmla="*/ 0 w 367"/>
                      <a:gd name="T11" fmla="*/ 60 h 97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367"/>
                      <a:gd name="T19" fmla="*/ 0 h 97"/>
                      <a:gd name="T20" fmla="*/ 367 w 367"/>
                      <a:gd name="T21" fmla="*/ 97 h 97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367" h="97">
                        <a:moveTo>
                          <a:pt x="0" y="60"/>
                        </a:moveTo>
                        <a:lnTo>
                          <a:pt x="337" y="97"/>
                        </a:lnTo>
                        <a:lnTo>
                          <a:pt x="367" y="67"/>
                        </a:lnTo>
                        <a:lnTo>
                          <a:pt x="360" y="22"/>
                        </a:lnTo>
                        <a:lnTo>
                          <a:pt x="322" y="0"/>
                        </a:lnTo>
                        <a:lnTo>
                          <a:pt x="0" y="6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vi-VN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p:grpSp>
          </p:grpSp>
          <p:sp>
            <p:nvSpPr>
              <p:cNvPr id="9226" name="Freeform 29"/>
              <p:cNvSpPr>
                <a:spLocks/>
              </p:cNvSpPr>
              <p:nvPr/>
            </p:nvSpPr>
            <p:spPr bwMode="auto">
              <a:xfrm>
                <a:off x="9630" y="3630"/>
                <a:ext cx="645" cy="1920"/>
              </a:xfrm>
              <a:custGeom>
                <a:avLst/>
                <a:gdLst>
                  <a:gd name="T0" fmla="*/ 0 w 645"/>
                  <a:gd name="T1" fmla="*/ 0 h 1920"/>
                  <a:gd name="T2" fmla="*/ 30 w 645"/>
                  <a:gd name="T3" fmla="*/ 120 h 1920"/>
                  <a:gd name="T4" fmla="*/ 60 w 645"/>
                  <a:gd name="T5" fmla="*/ 293 h 1920"/>
                  <a:gd name="T6" fmla="*/ 75 w 645"/>
                  <a:gd name="T7" fmla="*/ 443 h 1920"/>
                  <a:gd name="T8" fmla="*/ 68 w 645"/>
                  <a:gd name="T9" fmla="*/ 660 h 1920"/>
                  <a:gd name="T10" fmla="*/ 83 w 645"/>
                  <a:gd name="T11" fmla="*/ 810 h 1920"/>
                  <a:gd name="T12" fmla="*/ 105 w 645"/>
                  <a:gd name="T13" fmla="*/ 885 h 1920"/>
                  <a:gd name="T14" fmla="*/ 143 w 645"/>
                  <a:gd name="T15" fmla="*/ 983 h 1920"/>
                  <a:gd name="T16" fmla="*/ 233 w 645"/>
                  <a:gd name="T17" fmla="*/ 1088 h 1920"/>
                  <a:gd name="T18" fmla="*/ 323 w 645"/>
                  <a:gd name="T19" fmla="*/ 1148 h 1920"/>
                  <a:gd name="T20" fmla="*/ 420 w 645"/>
                  <a:gd name="T21" fmla="*/ 1253 h 1920"/>
                  <a:gd name="T22" fmla="*/ 503 w 645"/>
                  <a:gd name="T23" fmla="*/ 1410 h 1920"/>
                  <a:gd name="T24" fmla="*/ 645 w 645"/>
                  <a:gd name="T25" fmla="*/ 1920 h 192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645"/>
                  <a:gd name="T40" fmla="*/ 0 h 1920"/>
                  <a:gd name="T41" fmla="*/ 645 w 645"/>
                  <a:gd name="T42" fmla="*/ 1920 h 1920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645" h="1920">
                    <a:moveTo>
                      <a:pt x="0" y="0"/>
                    </a:moveTo>
                    <a:lnTo>
                      <a:pt x="30" y="120"/>
                    </a:lnTo>
                    <a:lnTo>
                      <a:pt x="60" y="293"/>
                    </a:lnTo>
                    <a:lnTo>
                      <a:pt x="75" y="443"/>
                    </a:lnTo>
                    <a:lnTo>
                      <a:pt x="68" y="660"/>
                    </a:lnTo>
                    <a:lnTo>
                      <a:pt x="83" y="810"/>
                    </a:lnTo>
                    <a:lnTo>
                      <a:pt x="105" y="885"/>
                    </a:lnTo>
                    <a:lnTo>
                      <a:pt x="143" y="983"/>
                    </a:lnTo>
                    <a:lnTo>
                      <a:pt x="233" y="1088"/>
                    </a:lnTo>
                    <a:lnTo>
                      <a:pt x="323" y="1148"/>
                    </a:lnTo>
                    <a:lnTo>
                      <a:pt x="420" y="1253"/>
                    </a:lnTo>
                    <a:lnTo>
                      <a:pt x="503" y="1410"/>
                    </a:lnTo>
                    <a:lnTo>
                      <a:pt x="645" y="1920"/>
                    </a:lnTo>
                  </a:path>
                </a:pathLst>
              </a:cu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vi-VN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227" name="Freeform 30"/>
              <p:cNvSpPr>
                <a:spLocks/>
              </p:cNvSpPr>
              <p:nvPr/>
            </p:nvSpPr>
            <p:spPr bwMode="auto">
              <a:xfrm>
                <a:off x="6776" y="3585"/>
                <a:ext cx="2767" cy="2078"/>
              </a:xfrm>
              <a:custGeom>
                <a:avLst/>
                <a:gdLst>
                  <a:gd name="T0" fmla="*/ 1394 w 2767"/>
                  <a:gd name="T1" fmla="*/ 106 h 2078"/>
                  <a:gd name="T2" fmla="*/ 1320 w 2767"/>
                  <a:gd name="T3" fmla="*/ 255 h 2078"/>
                  <a:gd name="T4" fmla="*/ 1237 w 2767"/>
                  <a:gd name="T5" fmla="*/ 353 h 2078"/>
                  <a:gd name="T6" fmla="*/ 900 w 2767"/>
                  <a:gd name="T7" fmla="*/ 653 h 2078"/>
                  <a:gd name="T8" fmla="*/ 525 w 2767"/>
                  <a:gd name="T9" fmla="*/ 923 h 2078"/>
                  <a:gd name="T10" fmla="*/ 352 w 2767"/>
                  <a:gd name="T11" fmla="*/ 1043 h 2078"/>
                  <a:gd name="T12" fmla="*/ 180 w 2767"/>
                  <a:gd name="T13" fmla="*/ 1208 h 2078"/>
                  <a:gd name="T14" fmla="*/ 82 w 2767"/>
                  <a:gd name="T15" fmla="*/ 1388 h 2078"/>
                  <a:gd name="T16" fmla="*/ 7 w 2767"/>
                  <a:gd name="T17" fmla="*/ 1560 h 2078"/>
                  <a:gd name="T18" fmla="*/ 0 w 2767"/>
                  <a:gd name="T19" fmla="*/ 1755 h 2078"/>
                  <a:gd name="T20" fmla="*/ 37 w 2767"/>
                  <a:gd name="T21" fmla="*/ 1868 h 2078"/>
                  <a:gd name="T22" fmla="*/ 127 w 2767"/>
                  <a:gd name="T23" fmla="*/ 1943 h 2078"/>
                  <a:gd name="T24" fmla="*/ 225 w 2767"/>
                  <a:gd name="T25" fmla="*/ 2010 h 2078"/>
                  <a:gd name="T26" fmla="*/ 360 w 2767"/>
                  <a:gd name="T27" fmla="*/ 2048 h 2078"/>
                  <a:gd name="T28" fmla="*/ 555 w 2767"/>
                  <a:gd name="T29" fmla="*/ 2063 h 2078"/>
                  <a:gd name="T30" fmla="*/ 870 w 2767"/>
                  <a:gd name="T31" fmla="*/ 2078 h 2078"/>
                  <a:gd name="T32" fmla="*/ 1207 w 2767"/>
                  <a:gd name="T33" fmla="*/ 2055 h 2078"/>
                  <a:gd name="T34" fmla="*/ 1342 w 2767"/>
                  <a:gd name="T35" fmla="*/ 2040 h 2078"/>
                  <a:gd name="T36" fmla="*/ 1507 w 2767"/>
                  <a:gd name="T37" fmla="*/ 2003 h 2078"/>
                  <a:gd name="T38" fmla="*/ 1702 w 2767"/>
                  <a:gd name="T39" fmla="*/ 1905 h 2078"/>
                  <a:gd name="T40" fmla="*/ 1837 w 2767"/>
                  <a:gd name="T41" fmla="*/ 1815 h 2078"/>
                  <a:gd name="T42" fmla="*/ 1957 w 2767"/>
                  <a:gd name="T43" fmla="*/ 1635 h 2078"/>
                  <a:gd name="T44" fmla="*/ 2047 w 2767"/>
                  <a:gd name="T45" fmla="*/ 1343 h 2078"/>
                  <a:gd name="T46" fmla="*/ 2130 w 2767"/>
                  <a:gd name="T47" fmla="*/ 1020 h 2078"/>
                  <a:gd name="T48" fmla="*/ 2175 w 2767"/>
                  <a:gd name="T49" fmla="*/ 803 h 2078"/>
                  <a:gd name="T50" fmla="*/ 2205 w 2767"/>
                  <a:gd name="T51" fmla="*/ 690 h 2078"/>
                  <a:gd name="T52" fmla="*/ 2257 w 2767"/>
                  <a:gd name="T53" fmla="*/ 570 h 2078"/>
                  <a:gd name="T54" fmla="*/ 2332 w 2767"/>
                  <a:gd name="T55" fmla="*/ 473 h 2078"/>
                  <a:gd name="T56" fmla="*/ 2445 w 2767"/>
                  <a:gd name="T57" fmla="*/ 308 h 2078"/>
                  <a:gd name="T58" fmla="*/ 2535 w 2767"/>
                  <a:gd name="T59" fmla="*/ 195 h 2078"/>
                  <a:gd name="T60" fmla="*/ 2595 w 2767"/>
                  <a:gd name="T61" fmla="*/ 105 h 2078"/>
                  <a:gd name="T62" fmla="*/ 2767 w 2767"/>
                  <a:gd name="T63" fmla="*/ 0 h 2078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2767"/>
                  <a:gd name="T97" fmla="*/ 0 h 2078"/>
                  <a:gd name="T98" fmla="*/ 2767 w 2767"/>
                  <a:gd name="T99" fmla="*/ 2078 h 2078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2767" h="2078">
                    <a:moveTo>
                      <a:pt x="1394" y="106"/>
                    </a:moveTo>
                    <a:lnTo>
                      <a:pt x="1320" y="255"/>
                    </a:lnTo>
                    <a:lnTo>
                      <a:pt x="1237" y="353"/>
                    </a:lnTo>
                    <a:lnTo>
                      <a:pt x="900" y="653"/>
                    </a:lnTo>
                    <a:lnTo>
                      <a:pt x="525" y="923"/>
                    </a:lnTo>
                    <a:lnTo>
                      <a:pt x="352" y="1043"/>
                    </a:lnTo>
                    <a:lnTo>
                      <a:pt x="180" y="1208"/>
                    </a:lnTo>
                    <a:lnTo>
                      <a:pt x="82" y="1388"/>
                    </a:lnTo>
                    <a:lnTo>
                      <a:pt x="7" y="1560"/>
                    </a:lnTo>
                    <a:lnTo>
                      <a:pt x="0" y="1755"/>
                    </a:lnTo>
                    <a:lnTo>
                      <a:pt x="37" y="1868"/>
                    </a:lnTo>
                    <a:lnTo>
                      <a:pt x="127" y="1943"/>
                    </a:lnTo>
                    <a:lnTo>
                      <a:pt x="225" y="2010"/>
                    </a:lnTo>
                    <a:lnTo>
                      <a:pt x="360" y="2048"/>
                    </a:lnTo>
                    <a:lnTo>
                      <a:pt x="555" y="2063"/>
                    </a:lnTo>
                    <a:lnTo>
                      <a:pt x="870" y="2078"/>
                    </a:lnTo>
                    <a:lnTo>
                      <a:pt x="1207" y="2055"/>
                    </a:lnTo>
                    <a:lnTo>
                      <a:pt x="1342" y="2040"/>
                    </a:lnTo>
                    <a:lnTo>
                      <a:pt x="1507" y="2003"/>
                    </a:lnTo>
                    <a:lnTo>
                      <a:pt x="1702" y="1905"/>
                    </a:lnTo>
                    <a:lnTo>
                      <a:pt x="1837" y="1815"/>
                    </a:lnTo>
                    <a:lnTo>
                      <a:pt x="1957" y="1635"/>
                    </a:lnTo>
                    <a:lnTo>
                      <a:pt x="2047" y="1343"/>
                    </a:lnTo>
                    <a:lnTo>
                      <a:pt x="2130" y="1020"/>
                    </a:lnTo>
                    <a:lnTo>
                      <a:pt x="2175" y="803"/>
                    </a:lnTo>
                    <a:lnTo>
                      <a:pt x="2205" y="690"/>
                    </a:lnTo>
                    <a:lnTo>
                      <a:pt x="2257" y="570"/>
                    </a:lnTo>
                    <a:lnTo>
                      <a:pt x="2332" y="473"/>
                    </a:lnTo>
                    <a:lnTo>
                      <a:pt x="2445" y="308"/>
                    </a:lnTo>
                    <a:lnTo>
                      <a:pt x="2535" y="195"/>
                    </a:lnTo>
                    <a:lnTo>
                      <a:pt x="2595" y="105"/>
                    </a:lnTo>
                    <a:lnTo>
                      <a:pt x="2767" y="0"/>
                    </a:lnTo>
                  </a:path>
                </a:pathLst>
              </a:cu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vi-VN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65567" name="AutoShape 31"/>
          <p:cNvSpPr>
            <a:spLocks noChangeArrowheads="1"/>
          </p:cNvSpPr>
          <p:nvPr/>
        </p:nvSpPr>
        <p:spPr bwMode="auto">
          <a:xfrm>
            <a:off x="5200650" y="666751"/>
            <a:ext cx="3638550" cy="1503363"/>
          </a:xfrm>
          <a:prstGeom prst="wedgeRoundRectCallout">
            <a:avLst>
              <a:gd name="adj1" fmla="val -74116"/>
              <a:gd name="adj2" fmla="val 45560"/>
              <a:gd name="adj3" fmla="val 16667"/>
            </a:avLst>
          </a:prstGeom>
          <a:solidFill>
            <a:srgbClr val="99CCFF"/>
          </a:solidFill>
          <a:ln w="9525">
            <a:solidFill>
              <a:srgbClr val="339933"/>
            </a:solidFill>
            <a:miter lim="800000"/>
            <a:headEnd/>
            <a:tailEnd/>
          </a:ln>
        </p:spPr>
        <p:txBody>
          <a:bodyPr lIns="91438" tIns="45719" rIns="91438" bIns="45719"/>
          <a:lstStyle/>
          <a:p>
            <a:pPr algn="ctr"/>
            <a:r>
              <a:rPr lang="en-US" altLang="en-US" sz="2800" dirty="0" err="1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Rút</a:t>
            </a:r>
            <a:r>
              <a:rPr lang="en-US" altLang="en-US" sz="2800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altLang="en-US" sz="2800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en-US" altLang="en-US" sz="2800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sợi</a:t>
            </a:r>
            <a:r>
              <a:rPr lang="en-US" altLang="en-US" sz="2800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altLang="en-US" sz="2800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vuốt</a:t>
            </a:r>
            <a:r>
              <a:rPr lang="en-US" altLang="en-US" sz="2800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mũi</a:t>
            </a:r>
            <a:r>
              <a:rPr lang="en-US" altLang="en-US" sz="2800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khâu</a:t>
            </a:r>
            <a:r>
              <a:rPr lang="en-US" altLang="en-US" sz="2800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800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en-US" sz="2800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altLang="en-US" sz="2800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altLang="en-US" sz="2800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65592" name="AutoShape 56"/>
          <p:cNvSpPr>
            <a:spLocks noChangeArrowheads="1"/>
          </p:cNvSpPr>
          <p:nvPr/>
        </p:nvSpPr>
        <p:spPr bwMode="auto">
          <a:xfrm>
            <a:off x="304800" y="3371850"/>
            <a:ext cx="4824466" cy="1657350"/>
          </a:xfrm>
          <a:prstGeom prst="wedgeRoundRectCallout">
            <a:avLst>
              <a:gd name="adj1" fmla="val 31468"/>
              <a:gd name="adj2" fmla="val -92458"/>
              <a:gd name="adj3" fmla="val 16667"/>
            </a:avLst>
          </a:prstGeom>
          <a:solidFill>
            <a:srgbClr val="99CCFF"/>
          </a:solidFill>
          <a:ln w="9525">
            <a:solidFill>
              <a:srgbClr val="339933"/>
            </a:solidFill>
            <a:miter lim="800000"/>
            <a:headEnd/>
            <a:tailEnd/>
          </a:ln>
        </p:spPr>
        <p:txBody>
          <a:bodyPr lIns="91438" tIns="45719" rIns="91438" bIns="45719"/>
          <a:lstStyle/>
          <a:p>
            <a:pPr algn="just"/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mũi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khâu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2,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3,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5.</a:t>
            </a:r>
          </a:p>
        </p:txBody>
      </p:sp>
      <p:sp>
        <p:nvSpPr>
          <p:cNvPr id="30" name="Oval 29"/>
          <p:cNvSpPr/>
          <p:nvPr/>
        </p:nvSpPr>
        <p:spPr>
          <a:xfrm>
            <a:off x="171068" y="116682"/>
            <a:ext cx="1989935" cy="81477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>
              <a:spcBef>
                <a:spcPct val="50000"/>
              </a:spcBef>
              <a:defRPr/>
            </a:pPr>
            <a:r>
              <a:rPr lang="en-US" sz="21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itchFamily="18" charset="0"/>
              </a:rPr>
              <a:t>1. KHÂU THƯỜNG</a:t>
            </a:r>
          </a:p>
        </p:txBody>
      </p:sp>
      <p:sp>
        <p:nvSpPr>
          <p:cNvPr id="31" name="Oval 30"/>
          <p:cNvSpPr/>
          <p:nvPr/>
        </p:nvSpPr>
        <p:spPr>
          <a:xfrm>
            <a:off x="3015381" y="39689"/>
            <a:ext cx="3402473" cy="627062"/>
          </a:xfrm>
          <a:prstGeom prst="ellipse">
            <a:avLst/>
          </a:prstGeom>
          <a:solidFill>
            <a:srgbClr val="B3A1D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>
              <a:spcBef>
                <a:spcPct val="50000"/>
              </a:spcBef>
              <a:defRPr/>
            </a:pPr>
            <a:r>
              <a:rPr lang="en-US" sz="21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b. </a:t>
            </a:r>
            <a:r>
              <a:rPr lang="en-US" altLang="en-US" sz="2100" b="1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Khâu</a:t>
            </a:r>
            <a:r>
              <a:rPr lang="en-US" altLang="en-US" sz="21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1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mũi</a:t>
            </a:r>
            <a:r>
              <a:rPr lang="en-US" altLang="en-US" sz="21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khâu</a:t>
            </a:r>
            <a:r>
              <a:rPr lang="en-US" altLang="en-US" sz="21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endParaRPr lang="en-US" sz="2100" b="1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6289172"/>
      </p:ext>
    </p:extLst>
  </p:cSld>
  <p:clrMapOvr>
    <a:masterClrMapping/>
  </p:clrMapOvr>
  <p:transition spd="slow" advClick="0" advTm="1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5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6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2" name="Group 7"/>
          <p:cNvGrpSpPr>
            <a:grpSpLocks/>
          </p:cNvGrpSpPr>
          <p:nvPr/>
        </p:nvGrpSpPr>
        <p:grpSpPr bwMode="auto">
          <a:xfrm>
            <a:off x="3136704" y="1189731"/>
            <a:ext cx="5518847" cy="2161586"/>
            <a:chOff x="1245" y="8295"/>
            <a:chExt cx="8432" cy="4540"/>
          </a:xfrm>
        </p:grpSpPr>
        <p:grpSp>
          <p:nvGrpSpPr>
            <p:cNvPr id="10246" name="Group 8"/>
            <p:cNvGrpSpPr>
              <a:grpSpLocks/>
            </p:cNvGrpSpPr>
            <p:nvPr/>
          </p:nvGrpSpPr>
          <p:grpSpPr bwMode="auto">
            <a:xfrm>
              <a:off x="2271" y="8295"/>
              <a:ext cx="7406" cy="4540"/>
              <a:chOff x="2271" y="1195"/>
              <a:chExt cx="6392" cy="4540"/>
            </a:xfrm>
          </p:grpSpPr>
          <p:sp>
            <p:nvSpPr>
              <p:cNvPr id="10256" name="Rectangle 9"/>
              <p:cNvSpPr>
                <a:spLocks noChangeArrowheads="1"/>
              </p:cNvSpPr>
              <p:nvPr/>
            </p:nvSpPr>
            <p:spPr bwMode="auto">
              <a:xfrm>
                <a:off x="2415" y="1195"/>
                <a:ext cx="6248" cy="4540"/>
              </a:xfrm>
              <a:prstGeom prst="rect">
                <a:avLst/>
              </a:prstGeom>
              <a:solidFill>
                <a:srgbClr val="FFCCFF"/>
              </a:solidFill>
              <a:ln w="9525">
                <a:solidFill>
                  <a:srgbClr val="FFCC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altLang="en-US" sz="12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altLang="en-US" sz="12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altLang="en-US" sz="12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altLang="en-US" sz="12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altLang="en-US" sz="12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altLang="en-US" sz="12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altLang="en-US" sz="11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altLang="en-US" sz="11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10          9           8          7            6             5          4             3         2           1</a:t>
                </a:r>
              </a:p>
              <a:p>
                <a:endParaRPr lang="en-US" altLang="en-US" sz="12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altLang="en-US" sz="12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altLang="en-US" sz="12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alt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257" name="Line 10"/>
              <p:cNvSpPr>
                <a:spLocks noChangeShapeType="1"/>
              </p:cNvSpPr>
              <p:nvPr/>
            </p:nvSpPr>
            <p:spPr bwMode="auto">
              <a:xfrm>
                <a:off x="2271" y="3588"/>
                <a:ext cx="6248" cy="0"/>
              </a:xfrm>
              <a:prstGeom prst="line">
                <a:avLst/>
              </a:prstGeom>
              <a:noFill/>
              <a:ln w="1905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10258" name="Group 11"/>
              <p:cNvGrpSpPr>
                <a:grpSpLocks/>
              </p:cNvGrpSpPr>
              <p:nvPr/>
            </p:nvGrpSpPr>
            <p:grpSpPr bwMode="auto">
              <a:xfrm>
                <a:off x="2827" y="3531"/>
                <a:ext cx="4556" cy="197"/>
                <a:chOff x="2827" y="6134"/>
                <a:chExt cx="4556" cy="197"/>
              </a:xfrm>
            </p:grpSpPr>
            <p:sp>
              <p:nvSpPr>
                <p:cNvPr id="10259" name="Line 12"/>
                <p:cNvSpPr>
                  <a:spLocks noChangeShapeType="1"/>
                </p:cNvSpPr>
                <p:nvPr/>
              </p:nvSpPr>
              <p:spPr bwMode="auto">
                <a:xfrm flipV="1">
                  <a:off x="2827" y="6134"/>
                  <a:ext cx="0" cy="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vi-VN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0260" name="Line 13"/>
                <p:cNvSpPr>
                  <a:spLocks noChangeShapeType="1"/>
                </p:cNvSpPr>
                <p:nvPr/>
              </p:nvSpPr>
              <p:spPr bwMode="auto">
                <a:xfrm flipV="1">
                  <a:off x="3407" y="6134"/>
                  <a:ext cx="0" cy="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vi-VN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0261" name="Line 14"/>
                <p:cNvSpPr>
                  <a:spLocks noChangeShapeType="1"/>
                </p:cNvSpPr>
                <p:nvPr/>
              </p:nvSpPr>
              <p:spPr bwMode="auto">
                <a:xfrm flipV="1">
                  <a:off x="3975" y="6134"/>
                  <a:ext cx="0" cy="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vi-VN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0262" name="Line 15"/>
                <p:cNvSpPr>
                  <a:spLocks noChangeShapeType="1"/>
                </p:cNvSpPr>
                <p:nvPr/>
              </p:nvSpPr>
              <p:spPr bwMode="auto">
                <a:xfrm flipV="1">
                  <a:off x="4543" y="6134"/>
                  <a:ext cx="0" cy="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vi-VN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0263" name="Line 16"/>
                <p:cNvSpPr>
                  <a:spLocks noChangeShapeType="1"/>
                </p:cNvSpPr>
                <p:nvPr/>
              </p:nvSpPr>
              <p:spPr bwMode="auto">
                <a:xfrm flipV="1">
                  <a:off x="5111" y="6134"/>
                  <a:ext cx="0" cy="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vi-VN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0264" name="Line 17"/>
                <p:cNvSpPr>
                  <a:spLocks noChangeShapeType="1"/>
                </p:cNvSpPr>
                <p:nvPr/>
              </p:nvSpPr>
              <p:spPr bwMode="auto">
                <a:xfrm flipV="1">
                  <a:off x="5679" y="6218"/>
                  <a:ext cx="0" cy="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vi-VN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0265" name="Line 18"/>
                <p:cNvSpPr>
                  <a:spLocks noChangeShapeType="1"/>
                </p:cNvSpPr>
                <p:nvPr/>
              </p:nvSpPr>
              <p:spPr bwMode="auto">
                <a:xfrm flipV="1">
                  <a:off x="6247" y="6134"/>
                  <a:ext cx="0" cy="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vi-VN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0267" name="Line 20"/>
                <p:cNvSpPr>
                  <a:spLocks noChangeShapeType="1"/>
                </p:cNvSpPr>
                <p:nvPr/>
              </p:nvSpPr>
              <p:spPr bwMode="auto">
                <a:xfrm flipV="1">
                  <a:off x="6815" y="6134"/>
                  <a:ext cx="0" cy="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vi-VN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0268" name="Line 21"/>
                <p:cNvSpPr>
                  <a:spLocks noChangeShapeType="1"/>
                </p:cNvSpPr>
                <p:nvPr/>
              </p:nvSpPr>
              <p:spPr bwMode="auto">
                <a:xfrm flipV="1">
                  <a:off x="7383" y="6134"/>
                  <a:ext cx="0" cy="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vi-VN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</p:grpSp>
        <p:grpSp>
          <p:nvGrpSpPr>
            <p:cNvPr id="10247" name="Group 22"/>
            <p:cNvGrpSpPr>
              <a:grpSpLocks/>
            </p:cNvGrpSpPr>
            <p:nvPr/>
          </p:nvGrpSpPr>
          <p:grpSpPr bwMode="auto">
            <a:xfrm>
              <a:off x="1245" y="10575"/>
              <a:ext cx="7588" cy="2168"/>
              <a:chOff x="1245" y="10575"/>
              <a:chExt cx="7588" cy="2168"/>
            </a:xfrm>
          </p:grpSpPr>
          <p:sp>
            <p:nvSpPr>
              <p:cNvPr id="10248" name="Freeform 23"/>
              <p:cNvSpPr>
                <a:spLocks/>
              </p:cNvSpPr>
              <p:nvPr/>
            </p:nvSpPr>
            <p:spPr bwMode="auto">
              <a:xfrm>
                <a:off x="1245" y="10631"/>
                <a:ext cx="1130" cy="57"/>
              </a:xfrm>
              <a:custGeom>
                <a:avLst/>
                <a:gdLst>
                  <a:gd name="T0" fmla="*/ 1130 w 1130"/>
                  <a:gd name="T1" fmla="*/ 57 h 57"/>
                  <a:gd name="T2" fmla="*/ 0 w 1130"/>
                  <a:gd name="T3" fmla="*/ 57 h 57"/>
                  <a:gd name="T4" fmla="*/ 1130 w 1130"/>
                  <a:gd name="T5" fmla="*/ 0 h 57"/>
                  <a:gd name="T6" fmla="*/ 1130 w 1130"/>
                  <a:gd name="T7" fmla="*/ 57 h 5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130"/>
                  <a:gd name="T13" fmla="*/ 0 h 57"/>
                  <a:gd name="T14" fmla="*/ 1130 w 1130"/>
                  <a:gd name="T15" fmla="*/ 57 h 5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130" h="57">
                    <a:moveTo>
                      <a:pt x="1130" y="57"/>
                    </a:moveTo>
                    <a:lnTo>
                      <a:pt x="0" y="57"/>
                    </a:lnTo>
                    <a:lnTo>
                      <a:pt x="1130" y="0"/>
                    </a:lnTo>
                    <a:lnTo>
                      <a:pt x="1130" y="57"/>
                    </a:lnTo>
                    <a:close/>
                  </a:path>
                </a:pathLst>
              </a:custGeom>
              <a:solidFill>
                <a:srgbClr val="C0C0C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249" name="Freeform 24"/>
              <p:cNvSpPr>
                <a:spLocks/>
              </p:cNvSpPr>
              <p:nvPr/>
            </p:nvSpPr>
            <p:spPr bwMode="auto">
              <a:xfrm>
                <a:off x="2910" y="10605"/>
                <a:ext cx="683" cy="83"/>
              </a:xfrm>
              <a:custGeom>
                <a:avLst/>
                <a:gdLst>
                  <a:gd name="T0" fmla="*/ 677 w 683"/>
                  <a:gd name="T1" fmla="*/ 83 h 83"/>
                  <a:gd name="T2" fmla="*/ 5 w 683"/>
                  <a:gd name="T3" fmla="*/ 83 h 83"/>
                  <a:gd name="T4" fmla="*/ 0 w 683"/>
                  <a:gd name="T5" fmla="*/ 45 h 83"/>
                  <a:gd name="T6" fmla="*/ 683 w 683"/>
                  <a:gd name="T7" fmla="*/ 0 h 83"/>
                  <a:gd name="T8" fmla="*/ 677 w 683"/>
                  <a:gd name="T9" fmla="*/ 83 h 8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83"/>
                  <a:gd name="T16" fmla="*/ 0 h 83"/>
                  <a:gd name="T17" fmla="*/ 683 w 683"/>
                  <a:gd name="T18" fmla="*/ 83 h 8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83" h="83">
                    <a:moveTo>
                      <a:pt x="677" y="83"/>
                    </a:moveTo>
                    <a:lnTo>
                      <a:pt x="5" y="83"/>
                    </a:lnTo>
                    <a:lnTo>
                      <a:pt x="0" y="45"/>
                    </a:lnTo>
                    <a:lnTo>
                      <a:pt x="683" y="0"/>
                    </a:lnTo>
                    <a:lnTo>
                      <a:pt x="677" y="83"/>
                    </a:lnTo>
                    <a:close/>
                  </a:path>
                </a:pathLst>
              </a:custGeom>
              <a:solidFill>
                <a:srgbClr val="C0C0C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250" name="Freeform 25"/>
              <p:cNvSpPr>
                <a:spLocks/>
              </p:cNvSpPr>
              <p:nvPr/>
            </p:nvSpPr>
            <p:spPr bwMode="auto">
              <a:xfrm>
                <a:off x="4245" y="10583"/>
                <a:ext cx="668" cy="105"/>
              </a:xfrm>
              <a:custGeom>
                <a:avLst/>
                <a:gdLst>
                  <a:gd name="T0" fmla="*/ 659 w 668"/>
                  <a:gd name="T1" fmla="*/ 105 h 105"/>
                  <a:gd name="T2" fmla="*/ 0 w 668"/>
                  <a:gd name="T3" fmla="*/ 105 h 105"/>
                  <a:gd name="T4" fmla="*/ 8 w 668"/>
                  <a:gd name="T5" fmla="*/ 30 h 105"/>
                  <a:gd name="T6" fmla="*/ 668 w 668"/>
                  <a:gd name="T7" fmla="*/ 0 h 105"/>
                  <a:gd name="T8" fmla="*/ 659 w 668"/>
                  <a:gd name="T9" fmla="*/ 105 h 10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68"/>
                  <a:gd name="T16" fmla="*/ 0 h 105"/>
                  <a:gd name="T17" fmla="*/ 668 w 668"/>
                  <a:gd name="T18" fmla="*/ 105 h 10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68" h="105">
                    <a:moveTo>
                      <a:pt x="659" y="105"/>
                    </a:moveTo>
                    <a:lnTo>
                      <a:pt x="0" y="105"/>
                    </a:lnTo>
                    <a:lnTo>
                      <a:pt x="8" y="30"/>
                    </a:lnTo>
                    <a:lnTo>
                      <a:pt x="668" y="0"/>
                    </a:lnTo>
                    <a:lnTo>
                      <a:pt x="659" y="105"/>
                    </a:lnTo>
                    <a:close/>
                  </a:path>
                </a:pathLst>
              </a:custGeom>
              <a:solidFill>
                <a:srgbClr val="C0C0C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251" name="Freeform 26"/>
              <p:cNvSpPr>
                <a:spLocks/>
              </p:cNvSpPr>
              <p:nvPr/>
            </p:nvSpPr>
            <p:spPr bwMode="auto">
              <a:xfrm>
                <a:off x="5562" y="10575"/>
                <a:ext cx="326" cy="113"/>
              </a:xfrm>
              <a:custGeom>
                <a:avLst/>
                <a:gdLst>
                  <a:gd name="T0" fmla="*/ 0 w 326"/>
                  <a:gd name="T1" fmla="*/ 75 h 113"/>
                  <a:gd name="T2" fmla="*/ 0 w 326"/>
                  <a:gd name="T3" fmla="*/ 23 h 113"/>
                  <a:gd name="T4" fmla="*/ 266 w 326"/>
                  <a:gd name="T5" fmla="*/ 0 h 113"/>
                  <a:gd name="T6" fmla="*/ 313 w 326"/>
                  <a:gd name="T7" fmla="*/ 8 h 113"/>
                  <a:gd name="T8" fmla="*/ 326 w 326"/>
                  <a:gd name="T9" fmla="*/ 60 h 113"/>
                  <a:gd name="T10" fmla="*/ 313 w 326"/>
                  <a:gd name="T11" fmla="*/ 113 h 113"/>
                  <a:gd name="T12" fmla="*/ 240 w 326"/>
                  <a:gd name="T13" fmla="*/ 113 h 113"/>
                  <a:gd name="T14" fmla="*/ 248 w 326"/>
                  <a:gd name="T15" fmla="*/ 68 h 113"/>
                  <a:gd name="T16" fmla="*/ 0 w 326"/>
                  <a:gd name="T17" fmla="*/ 75 h 11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26"/>
                  <a:gd name="T28" fmla="*/ 0 h 113"/>
                  <a:gd name="T29" fmla="*/ 326 w 326"/>
                  <a:gd name="T30" fmla="*/ 113 h 11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26" h="113">
                    <a:moveTo>
                      <a:pt x="0" y="75"/>
                    </a:moveTo>
                    <a:lnTo>
                      <a:pt x="0" y="23"/>
                    </a:lnTo>
                    <a:lnTo>
                      <a:pt x="266" y="0"/>
                    </a:lnTo>
                    <a:lnTo>
                      <a:pt x="313" y="8"/>
                    </a:lnTo>
                    <a:lnTo>
                      <a:pt x="326" y="60"/>
                    </a:lnTo>
                    <a:lnTo>
                      <a:pt x="313" y="113"/>
                    </a:lnTo>
                    <a:lnTo>
                      <a:pt x="240" y="113"/>
                    </a:lnTo>
                    <a:lnTo>
                      <a:pt x="248" y="68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rgbClr val="C0C0C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252" name="Line 27"/>
              <p:cNvSpPr>
                <a:spLocks noChangeShapeType="1"/>
              </p:cNvSpPr>
              <p:nvPr/>
            </p:nvSpPr>
            <p:spPr bwMode="auto">
              <a:xfrm flipH="1">
                <a:off x="8174" y="10688"/>
                <a:ext cx="659" cy="0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253" name="Line 28"/>
              <p:cNvSpPr>
                <a:spLocks noChangeShapeType="1"/>
              </p:cNvSpPr>
              <p:nvPr/>
            </p:nvSpPr>
            <p:spPr bwMode="auto">
              <a:xfrm flipH="1">
                <a:off x="6878" y="10688"/>
                <a:ext cx="659" cy="0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254" name="Freeform 29"/>
              <p:cNvSpPr>
                <a:spLocks/>
              </p:cNvSpPr>
              <p:nvPr/>
            </p:nvSpPr>
            <p:spPr bwMode="auto">
              <a:xfrm>
                <a:off x="5468" y="10631"/>
                <a:ext cx="817" cy="2112"/>
              </a:xfrm>
              <a:custGeom>
                <a:avLst/>
                <a:gdLst>
                  <a:gd name="T0" fmla="*/ 263 w 817"/>
                  <a:gd name="T1" fmla="*/ 0 h 2112"/>
                  <a:gd name="T2" fmla="*/ 232 w 817"/>
                  <a:gd name="T3" fmla="*/ 87 h 2112"/>
                  <a:gd name="T4" fmla="*/ 187 w 817"/>
                  <a:gd name="T5" fmla="*/ 199 h 2112"/>
                  <a:gd name="T6" fmla="*/ 150 w 817"/>
                  <a:gd name="T7" fmla="*/ 327 h 2112"/>
                  <a:gd name="T8" fmla="*/ 142 w 817"/>
                  <a:gd name="T9" fmla="*/ 454 h 2112"/>
                  <a:gd name="T10" fmla="*/ 142 w 817"/>
                  <a:gd name="T11" fmla="*/ 642 h 2112"/>
                  <a:gd name="T12" fmla="*/ 157 w 817"/>
                  <a:gd name="T13" fmla="*/ 844 h 2112"/>
                  <a:gd name="T14" fmla="*/ 150 w 817"/>
                  <a:gd name="T15" fmla="*/ 979 h 2112"/>
                  <a:gd name="T16" fmla="*/ 127 w 817"/>
                  <a:gd name="T17" fmla="*/ 1092 h 2112"/>
                  <a:gd name="T18" fmla="*/ 97 w 817"/>
                  <a:gd name="T19" fmla="*/ 1212 h 2112"/>
                  <a:gd name="T20" fmla="*/ 52 w 817"/>
                  <a:gd name="T21" fmla="*/ 1369 h 2112"/>
                  <a:gd name="T22" fmla="*/ 15 w 817"/>
                  <a:gd name="T23" fmla="*/ 1497 h 2112"/>
                  <a:gd name="T24" fmla="*/ 0 w 817"/>
                  <a:gd name="T25" fmla="*/ 1609 h 2112"/>
                  <a:gd name="T26" fmla="*/ 7 w 817"/>
                  <a:gd name="T27" fmla="*/ 1722 h 2112"/>
                  <a:gd name="T28" fmla="*/ 97 w 817"/>
                  <a:gd name="T29" fmla="*/ 1864 h 2112"/>
                  <a:gd name="T30" fmla="*/ 255 w 817"/>
                  <a:gd name="T31" fmla="*/ 1962 h 2112"/>
                  <a:gd name="T32" fmla="*/ 315 w 817"/>
                  <a:gd name="T33" fmla="*/ 2007 h 2112"/>
                  <a:gd name="T34" fmla="*/ 420 w 817"/>
                  <a:gd name="T35" fmla="*/ 2059 h 2112"/>
                  <a:gd name="T36" fmla="*/ 615 w 817"/>
                  <a:gd name="T37" fmla="*/ 2097 h 2112"/>
                  <a:gd name="T38" fmla="*/ 817 w 817"/>
                  <a:gd name="T39" fmla="*/ 2112 h 2112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817"/>
                  <a:gd name="T61" fmla="*/ 0 h 2112"/>
                  <a:gd name="T62" fmla="*/ 817 w 817"/>
                  <a:gd name="T63" fmla="*/ 2112 h 2112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817" h="2112">
                    <a:moveTo>
                      <a:pt x="263" y="0"/>
                    </a:moveTo>
                    <a:lnTo>
                      <a:pt x="232" y="87"/>
                    </a:lnTo>
                    <a:lnTo>
                      <a:pt x="187" y="199"/>
                    </a:lnTo>
                    <a:lnTo>
                      <a:pt x="150" y="327"/>
                    </a:lnTo>
                    <a:lnTo>
                      <a:pt x="142" y="454"/>
                    </a:lnTo>
                    <a:lnTo>
                      <a:pt x="142" y="642"/>
                    </a:lnTo>
                    <a:lnTo>
                      <a:pt x="157" y="844"/>
                    </a:lnTo>
                    <a:lnTo>
                      <a:pt x="150" y="979"/>
                    </a:lnTo>
                    <a:lnTo>
                      <a:pt x="127" y="1092"/>
                    </a:lnTo>
                    <a:lnTo>
                      <a:pt x="97" y="1212"/>
                    </a:lnTo>
                    <a:lnTo>
                      <a:pt x="52" y="1369"/>
                    </a:lnTo>
                    <a:lnTo>
                      <a:pt x="15" y="1497"/>
                    </a:lnTo>
                    <a:lnTo>
                      <a:pt x="0" y="1609"/>
                    </a:lnTo>
                    <a:lnTo>
                      <a:pt x="7" y="1722"/>
                    </a:lnTo>
                    <a:lnTo>
                      <a:pt x="97" y="1864"/>
                    </a:lnTo>
                    <a:lnTo>
                      <a:pt x="255" y="1962"/>
                    </a:lnTo>
                    <a:lnTo>
                      <a:pt x="315" y="2007"/>
                    </a:lnTo>
                    <a:lnTo>
                      <a:pt x="420" y="2059"/>
                    </a:lnTo>
                    <a:lnTo>
                      <a:pt x="615" y="2097"/>
                    </a:lnTo>
                    <a:lnTo>
                      <a:pt x="817" y="2112"/>
                    </a:lnTo>
                  </a:path>
                </a:pathLst>
              </a:cu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vi-VN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255" name="Freeform 30"/>
              <p:cNvSpPr>
                <a:spLocks/>
              </p:cNvSpPr>
              <p:nvPr/>
            </p:nvSpPr>
            <p:spPr bwMode="auto">
              <a:xfrm>
                <a:off x="5731" y="10631"/>
                <a:ext cx="2024" cy="1984"/>
              </a:xfrm>
              <a:custGeom>
                <a:avLst/>
                <a:gdLst>
                  <a:gd name="T0" fmla="*/ 0 w 2024"/>
                  <a:gd name="T1" fmla="*/ 0 h 1984"/>
                  <a:gd name="T2" fmla="*/ 82 w 2024"/>
                  <a:gd name="T3" fmla="*/ 139 h 1984"/>
                  <a:gd name="T4" fmla="*/ 157 w 2024"/>
                  <a:gd name="T5" fmla="*/ 244 h 1984"/>
                  <a:gd name="T6" fmla="*/ 217 w 2024"/>
                  <a:gd name="T7" fmla="*/ 364 h 1984"/>
                  <a:gd name="T8" fmla="*/ 254 w 2024"/>
                  <a:gd name="T9" fmla="*/ 469 h 1984"/>
                  <a:gd name="T10" fmla="*/ 262 w 2024"/>
                  <a:gd name="T11" fmla="*/ 574 h 1984"/>
                  <a:gd name="T12" fmla="*/ 262 w 2024"/>
                  <a:gd name="T13" fmla="*/ 702 h 1984"/>
                  <a:gd name="T14" fmla="*/ 239 w 2024"/>
                  <a:gd name="T15" fmla="*/ 897 h 1984"/>
                  <a:gd name="T16" fmla="*/ 217 w 2024"/>
                  <a:gd name="T17" fmla="*/ 1107 h 1984"/>
                  <a:gd name="T18" fmla="*/ 217 w 2024"/>
                  <a:gd name="T19" fmla="*/ 1182 h 1984"/>
                  <a:gd name="T20" fmla="*/ 217 w 2024"/>
                  <a:gd name="T21" fmla="*/ 1294 h 1984"/>
                  <a:gd name="T22" fmla="*/ 202 w 2024"/>
                  <a:gd name="T23" fmla="*/ 1399 h 1984"/>
                  <a:gd name="T24" fmla="*/ 224 w 2024"/>
                  <a:gd name="T25" fmla="*/ 1557 h 1984"/>
                  <a:gd name="T26" fmla="*/ 269 w 2024"/>
                  <a:gd name="T27" fmla="*/ 1692 h 1984"/>
                  <a:gd name="T28" fmla="*/ 337 w 2024"/>
                  <a:gd name="T29" fmla="*/ 1767 h 1984"/>
                  <a:gd name="T30" fmla="*/ 464 w 2024"/>
                  <a:gd name="T31" fmla="*/ 1894 h 1984"/>
                  <a:gd name="T32" fmla="*/ 569 w 2024"/>
                  <a:gd name="T33" fmla="*/ 1947 h 1984"/>
                  <a:gd name="T34" fmla="*/ 802 w 2024"/>
                  <a:gd name="T35" fmla="*/ 1977 h 1984"/>
                  <a:gd name="T36" fmla="*/ 967 w 2024"/>
                  <a:gd name="T37" fmla="*/ 1984 h 1984"/>
                  <a:gd name="T38" fmla="*/ 1064 w 2024"/>
                  <a:gd name="T39" fmla="*/ 1984 h 1984"/>
                  <a:gd name="T40" fmla="*/ 1282 w 2024"/>
                  <a:gd name="T41" fmla="*/ 1984 h 1984"/>
                  <a:gd name="T42" fmla="*/ 1447 w 2024"/>
                  <a:gd name="T43" fmla="*/ 1977 h 1984"/>
                  <a:gd name="T44" fmla="*/ 1634 w 2024"/>
                  <a:gd name="T45" fmla="*/ 1962 h 1984"/>
                  <a:gd name="T46" fmla="*/ 1822 w 2024"/>
                  <a:gd name="T47" fmla="*/ 1909 h 1984"/>
                  <a:gd name="T48" fmla="*/ 1927 w 2024"/>
                  <a:gd name="T49" fmla="*/ 1842 h 1984"/>
                  <a:gd name="T50" fmla="*/ 2002 w 2024"/>
                  <a:gd name="T51" fmla="*/ 1729 h 1984"/>
                  <a:gd name="T52" fmla="*/ 2024 w 2024"/>
                  <a:gd name="T53" fmla="*/ 1587 h 1984"/>
                  <a:gd name="T54" fmla="*/ 2009 w 2024"/>
                  <a:gd name="T55" fmla="*/ 1467 h 1984"/>
                  <a:gd name="T56" fmla="*/ 1972 w 2024"/>
                  <a:gd name="T57" fmla="*/ 1354 h 1984"/>
                  <a:gd name="T58" fmla="*/ 1897 w 2024"/>
                  <a:gd name="T59" fmla="*/ 1279 h 1984"/>
                  <a:gd name="T60" fmla="*/ 1777 w 2024"/>
                  <a:gd name="T61" fmla="*/ 1159 h 1984"/>
                  <a:gd name="T62" fmla="*/ 1679 w 2024"/>
                  <a:gd name="T63" fmla="*/ 1062 h 1984"/>
                  <a:gd name="T64" fmla="*/ 1582 w 2024"/>
                  <a:gd name="T65" fmla="*/ 979 h 1984"/>
                  <a:gd name="T66" fmla="*/ 1484 w 2024"/>
                  <a:gd name="T67" fmla="*/ 919 h 1984"/>
                  <a:gd name="T68" fmla="*/ 1289 w 2024"/>
                  <a:gd name="T69" fmla="*/ 807 h 1984"/>
                  <a:gd name="T70" fmla="*/ 1072 w 2024"/>
                  <a:gd name="T71" fmla="*/ 619 h 1984"/>
                  <a:gd name="T72" fmla="*/ 937 w 2024"/>
                  <a:gd name="T73" fmla="*/ 477 h 1984"/>
                  <a:gd name="T74" fmla="*/ 839 w 2024"/>
                  <a:gd name="T75" fmla="*/ 327 h 1984"/>
                  <a:gd name="T76" fmla="*/ 757 w 2024"/>
                  <a:gd name="T77" fmla="*/ 244 h 1984"/>
                  <a:gd name="T78" fmla="*/ 689 w 2024"/>
                  <a:gd name="T79" fmla="*/ 162 h 1984"/>
                  <a:gd name="T80" fmla="*/ 487 w 2024"/>
                  <a:gd name="T81" fmla="*/ 57 h 1984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2024"/>
                  <a:gd name="T124" fmla="*/ 0 h 1984"/>
                  <a:gd name="T125" fmla="*/ 2024 w 2024"/>
                  <a:gd name="T126" fmla="*/ 1984 h 1984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2024" h="1984">
                    <a:moveTo>
                      <a:pt x="0" y="0"/>
                    </a:moveTo>
                    <a:lnTo>
                      <a:pt x="82" y="139"/>
                    </a:lnTo>
                    <a:lnTo>
                      <a:pt x="157" y="244"/>
                    </a:lnTo>
                    <a:lnTo>
                      <a:pt x="217" y="364"/>
                    </a:lnTo>
                    <a:lnTo>
                      <a:pt x="254" y="469"/>
                    </a:lnTo>
                    <a:lnTo>
                      <a:pt x="262" y="574"/>
                    </a:lnTo>
                    <a:lnTo>
                      <a:pt x="262" y="702"/>
                    </a:lnTo>
                    <a:lnTo>
                      <a:pt x="239" y="897"/>
                    </a:lnTo>
                    <a:lnTo>
                      <a:pt x="217" y="1107"/>
                    </a:lnTo>
                    <a:lnTo>
                      <a:pt x="217" y="1182"/>
                    </a:lnTo>
                    <a:lnTo>
                      <a:pt x="217" y="1294"/>
                    </a:lnTo>
                    <a:lnTo>
                      <a:pt x="202" y="1399"/>
                    </a:lnTo>
                    <a:lnTo>
                      <a:pt x="224" y="1557"/>
                    </a:lnTo>
                    <a:lnTo>
                      <a:pt x="269" y="1692"/>
                    </a:lnTo>
                    <a:lnTo>
                      <a:pt x="337" y="1767"/>
                    </a:lnTo>
                    <a:lnTo>
                      <a:pt x="464" y="1894"/>
                    </a:lnTo>
                    <a:lnTo>
                      <a:pt x="569" y="1947"/>
                    </a:lnTo>
                    <a:lnTo>
                      <a:pt x="802" y="1977"/>
                    </a:lnTo>
                    <a:lnTo>
                      <a:pt x="967" y="1984"/>
                    </a:lnTo>
                    <a:lnTo>
                      <a:pt x="1064" y="1984"/>
                    </a:lnTo>
                    <a:lnTo>
                      <a:pt x="1282" y="1984"/>
                    </a:lnTo>
                    <a:lnTo>
                      <a:pt x="1447" y="1977"/>
                    </a:lnTo>
                    <a:lnTo>
                      <a:pt x="1634" y="1962"/>
                    </a:lnTo>
                    <a:lnTo>
                      <a:pt x="1822" y="1909"/>
                    </a:lnTo>
                    <a:lnTo>
                      <a:pt x="1927" y="1842"/>
                    </a:lnTo>
                    <a:lnTo>
                      <a:pt x="2002" y="1729"/>
                    </a:lnTo>
                    <a:lnTo>
                      <a:pt x="2024" y="1587"/>
                    </a:lnTo>
                    <a:lnTo>
                      <a:pt x="2009" y="1467"/>
                    </a:lnTo>
                    <a:lnTo>
                      <a:pt x="1972" y="1354"/>
                    </a:lnTo>
                    <a:lnTo>
                      <a:pt x="1897" y="1279"/>
                    </a:lnTo>
                    <a:lnTo>
                      <a:pt x="1777" y="1159"/>
                    </a:lnTo>
                    <a:lnTo>
                      <a:pt x="1679" y="1062"/>
                    </a:lnTo>
                    <a:lnTo>
                      <a:pt x="1582" y="979"/>
                    </a:lnTo>
                    <a:lnTo>
                      <a:pt x="1484" y="919"/>
                    </a:lnTo>
                    <a:lnTo>
                      <a:pt x="1289" y="807"/>
                    </a:lnTo>
                    <a:lnTo>
                      <a:pt x="1072" y="619"/>
                    </a:lnTo>
                    <a:lnTo>
                      <a:pt x="937" y="477"/>
                    </a:lnTo>
                    <a:lnTo>
                      <a:pt x="839" y="327"/>
                    </a:lnTo>
                    <a:lnTo>
                      <a:pt x="757" y="244"/>
                    </a:lnTo>
                    <a:lnTo>
                      <a:pt x="689" y="162"/>
                    </a:lnTo>
                    <a:lnTo>
                      <a:pt x="487" y="57"/>
                    </a:lnTo>
                  </a:path>
                </a:pathLst>
              </a:cu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vi-VN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10244" name="Rectangle 33"/>
          <p:cNvSpPr>
            <a:spLocks noChangeArrowheads="1"/>
          </p:cNvSpPr>
          <p:nvPr/>
        </p:nvSpPr>
        <p:spPr bwMode="auto">
          <a:xfrm>
            <a:off x="228600" y="3423490"/>
            <a:ext cx="8534400" cy="1258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/>
          <a:p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Mũi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khâu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6,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7,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8,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9,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10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theo.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Cứ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khâu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altLang="en-US" sz="24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Oval 28"/>
          <p:cNvSpPr/>
          <p:nvPr/>
        </p:nvSpPr>
        <p:spPr>
          <a:xfrm>
            <a:off x="171068" y="116682"/>
            <a:ext cx="1989935" cy="81477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>
              <a:spcBef>
                <a:spcPct val="50000"/>
              </a:spcBef>
              <a:defRPr/>
            </a:pPr>
            <a:r>
              <a:rPr lang="en-US" sz="21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itchFamily="18" charset="0"/>
              </a:rPr>
              <a:t>1. KHÂU THƯỜNG</a:t>
            </a:r>
          </a:p>
        </p:txBody>
      </p:sp>
      <p:sp>
        <p:nvSpPr>
          <p:cNvPr id="30" name="Oval 29"/>
          <p:cNvSpPr/>
          <p:nvPr/>
        </p:nvSpPr>
        <p:spPr>
          <a:xfrm>
            <a:off x="3015380" y="39688"/>
            <a:ext cx="5429173" cy="799649"/>
          </a:xfrm>
          <a:prstGeom prst="ellipse">
            <a:avLst/>
          </a:prstGeom>
          <a:solidFill>
            <a:srgbClr val="B3A1D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>
              <a:spcBef>
                <a:spcPct val="50000"/>
              </a:spcBef>
              <a:defRPr/>
            </a:pPr>
            <a:endParaRPr lang="en-US" sz="2100" b="1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  <a:defRPr/>
            </a:pPr>
            <a:r>
              <a:rPr lang="en-US" sz="2100" b="1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altLang="en-US" sz="2100" b="1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Khâu</a:t>
            </a:r>
            <a:r>
              <a:rPr lang="en-US" altLang="en-US" sz="21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1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mũi</a:t>
            </a:r>
            <a:r>
              <a:rPr lang="en-US" altLang="en-US" sz="21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khâu</a:t>
            </a:r>
            <a:r>
              <a:rPr lang="en-US" altLang="en-US" sz="21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altLang="en-US" sz="21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endParaRPr lang="en-US" altLang="en-US" sz="2100" b="1" dirty="0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50000"/>
              </a:spcBef>
              <a:defRPr/>
            </a:pPr>
            <a:endParaRPr lang="en-US" sz="2100" b="1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Line 20"/>
          <p:cNvSpPr>
            <a:spLocks noChangeShapeType="1"/>
          </p:cNvSpPr>
          <p:nvPr/>
        </p:nvSpPr>
        <p:spPr bwMode="auto">
          <a:xfrm flipV="1">
            <a:off x="8115665" y="1924921"/>
            <a:ext cx="0" cy="53801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8580" tIns="34290" rIns="68580" bIns="34290"/>
          <a:lstStyle/>
          <a:p>
            <a:endParaRPr lang="vi-V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7101764"/>
      </p:ext>
    </p:extLst>
  </p:cSld>
  <p:clrMapOvr>
    <a:masterClrMapping/>
  </p:clrMapOvr>
  <p:transition spd="slow" advClick="0" advTm="1600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7" name="Group 8"/>
          <p:cNvGrpSpPr>
            <a:grpSpLocks/>
          </p:cNvGrpSpPr>
          <p:nvPr/>
        </p:nvGrpSpPr>
        <p:grpSpPr bwMode="auto">
          <a:xfrm>
            <a:off x="4114800" y="1247776"/>
            <a:ext cx="4495800" cy="2162175"/>
            <a:chOff x="1932" y="1245"/>
            <a:chExt cx="7240" cy="4540"/>
          </a:xfrm>
        </p:grpSpPr>
        <p:grpSp>
          <p:nvGrpSpPr>
            <p:cNvPr id="11270" name="Group 9"/>
            <p:cNvGrpSpPr>
              <a:grpSpLocks/>
            </p:cNvGrpSpPr>
            <p:nvPr/>
          </p:nvGrpSpPr>
          <p:grpSpPr bwMode="auto">
            <a:xfrm>
              <a:off x="1932" y="1245"/>
              <a:ext cx="7240" cy="4540"/>
              <a:chOff x="2271" y="1135"/>
              <a:chExt cx="6248" cy="4540"/>
            </a:xfrm>
          </p:grpSpPr>
          <p:sp>
            <p:nvSpPr>
              <p:cNvPr id="11282" name="Rectangle 10"/>
              <p:cNvSpPr>
                <a:spLocks noChangeArrowheads="1"/>
              </p:cNvSpPr>
              <p:nvPr/>
            </p:nvSpPr>
            <p:spPr bwMode="auto">
              <a:xfrm>
                <a:off x="2271" y="1135"/>
                <a:ext cx="6248" cy="4540"/>
              </a:xfrm>
              <a:prstGeom prst="rect">
                <a:avLst/>
              </a:prstGeom>
              <a:solidFill>
                <a:srgbClr val="FFCCFF"/>
              </a:solidFill>
              <a:ln w="9525">
                <a:solidFill>
                  <a:srgbClr val="FFCC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altLang="en-US" sz="12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altLang="en-US" sz="12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altLang="en-US" sz="12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altLang="en-US" sz="12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altLang="en-US" sz="12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altLang="en-US" sz="12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altLang="en-US" sz="11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altLang="en-US" sz="11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10         9        8         7         6         5         4         3         2         1</a:t>
                </a:r>
              </a:p>
              <a:p>
                <a:endParaRPr lang="en-US" altLang="en-US" sz="12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altLang="en-US" sz="12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altLang="en-US" sz="12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283" name="Line 11"/>
              <p:cNvSpPr>
                <a:spLocks noChangeShapeType="1"/>
              </p:cNvSpPr>
              <p:nvPr/>
            </p:nvSpPr>
            <p:spPr bwMode="auto">
              <a:xfrm>
                <a:off x="2271" y="3588"/>
                <a:ext cx="6248" cy="0"/>
              </a:xfrm>
              <a:prstGeom prst="line">
                <a:avLst/>
              </a:prstGeom>
              <a:noFill/>
              <a:ln w="1905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11284" name="Group 12"/>
              <p:cNvGrpSpPr>
                <a:grpSpLocks/>
              </p:cNvGrpSpPr>
              <p:nvPr/>
            </p:nvGrpSpPr>
            <p:grpSpPr bwMode="auto">
              <a:xfrm>
                <a:off x="2827" y="3531"/>
                <a:ext cx="5124" cy="113"/>
                <a:chOff x="2827" y="6134"/>
                <a:chExt cx="5124" cy="113"/>
              </a:xfrm>
            </p:grpSpPr>
            <p:sp>
              <p:nvSpPr>
                <p:cNvPr id="11285" name="Line 13"/>
                <p:cNvSpPr>
                  <a:spLocks noChangeShapeType="1"/>
                </p:cNvSpPr>
                <p:nvPr/>
              </p:nvSpPr>
              <p:spPr bwMode="auto">
                <a:xfrm flipV="1">
                  <a:off x="2827" y="6134"/>
                  <a:ext cx="0" cy="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vi-VN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1286" name="Line 14"/>
                <p:cNvSpPr>
                  <a:spLocks noChangeShapeType="1"/>
                </p:cNvSpPr>
                <p:nvPr/>
              </p:nvSpPr>
              <p:spPr bwMode="auto">
                <a:xfrm flipV="1">
                  <a:off x="3407" y="6134"/>
                  <a:ext cx="0" cy="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vi-VN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1287" name="Line 15"/>
                <p:cNvSpPr>
                  <a:spLocks noChangeShapeType="1"/>
                </p:cNvSpPr>
                <p:nvPr/>
              </p:nvSpPr>
              <p:spPr bwMode="auto">
                <a:xfrm flipV="1">
                  <a:off x="3975" y="6134"/>
                  <a:ext cx="0" cy="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vi-VN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1288" name="Line 16"/>
                <p:cNvSpPr>
                  <a:spLocks noChangeShapeType="1"/>
                </p:cNvSpPr>
                <p:nvPr/>
              </p:nvSpPr>
              <p:spPr bwMode="auto">
                <a:xfrm flipV="1">
                  <a:off x="4543" y="6134"/>
                  <a:ext cx="0" cy="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vi-VN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1289" name="Line 17"/>
                <p:cNvSpPr>
                  <a:spLocks noChangeShapeType="1"/>
                </p:cNvSpPr>
                <p:nvPr/>
              </p:nvSpPr>
              <p:spPr bwMode="auto">
                <a:xfrm flipV="1">
                  <a:off x="5111" y="6134"/>
                  <a:ext cx="0" cy="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vi-VN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1290" name="Line 18"/>
                <p:cNvSpPr>
                  <a:spLocks noChangeShapeType="1"/>
                </p:cNvSpPr>
                <p:nvPr/>
              </p:nvSpPr>
              <p:spPr bwMode="auto">
                <a:xfrm flipV="1">
                  <a:off x="5679" y="6134"/>
                  <a:ext cx="0" cy="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vi-VN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1291" name="Line 19"/>
                <p:cNvSpPr>
                  <a:spLocks noChangeShapeType="1"/>
                </p:cNvSpPr>
                <p:nvPr/>
              </p:nvSpPr>
              <p:spPr bwMode="auto">
                <a:xfrm flipV="1">
                  <a:off x="6247" y="6134"/>
                  <a:ext cx="0" cy="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vi-VN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1292" name="Line 20"/>
                <p:cNvSpPr>
                  <a:spLocks noChangeShapeType="1"/>
                </p:cNvSpPr>
                <p:nvPr/>
              </p:nvSpPr>
              <p:spPr bwMode="auto">
                <a:xfrm flipV="1">
                  <a:off x="7951" y="6134"/>
                  <a:ext cx="0" cy="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vi-VN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1293" name="Line 21"/>
                <p:cNvSpPr>
                  <a:spLocks noChangeShapeType="1"/>
                </p:cNvSpPr>
                <p:nvPr/>
              </p:nvSpPr>
              <p:spPr bwMode="auto">
                <a:xfrm flipV="1">
                  <a:off x="6815" y="6134"/>
                  <a:ext cx="0" cy="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vi-VN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1294" name="Line 22"/>
                <p:cNvSpPr>
                  <a:spLocks noChangeShapeType="1"/>
                </p:cNvSpPr>
                <p:nvPr/>
              </p:nvSpPr>
              <p:spPr bwMode="auto">
                <a:xfrm flipV="1">
                  <a:off x="7383" y="6134"/>
                  <a:ext cx="0" cy="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vi-VN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</p:grpSp>
        <p:grpSp>
          <p:nvGrpSpPr>
            <p:cNvPr id="11271" name="Group 23"/>
            <p:cNvGrpSpPr>
              <a:grpSpLocks/>
            </p:cNvGrpSpPr>
            <p:nvPr/>
          </p:nvGrpSpPr>
          <p:grpSpPr bwMode="auto">
            <a:xfrm>
              <a:off x="2093" y="3698"/>
              <a:ext cx="6424" cy="2040"/>
              <a:chOff x="2093" y="3698"/>
              <a:chExt cx="6424" cy="2040"/>
            </a:xfrm>
          </p:grpSpPr>
          <p:sp>
            <p:nvSpPr>
              <p:cNvPr id="11272" name="Line 24"/>
              <p:cNvSpPr>
                <a:spLocks noChangeShapeType="1"/>
              </p:cNvSpPr>
              <p:nvPr/>
            </p:nvSpPr>
            <p:spPr bwMode="auto">
              <a:xfrm flipH="1">
                <a:off x="7859" y="3698"/>
                <a:ext cx="658" cy="0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273" name="Line 25"/>
              <p:cNvSpPr>
                <a:spLocks noChangeShapeType="1"/>
              </p:cNvSpPr>
              <p:nvPr/>
            </p:nvSpPr>
            <p:spPr bwMode="auto">
              <a:xfrm flipH="1">
                <a:off x="2576" y="3698"/>
                <a:ext cx="658" cy="0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274" name="Line 26"/>
              <p:cNvSpPr>
                <a:spLocks noChangeShapeType="1"/>
              </p:cNvSpPr>
              <p:nvPr/>
            </p:nvSpPr>
            <p:spPr bwMode="auto">
              <a:xfrm flipH="1">
                <a:off x="3906" y="3698"/>
                <a:ext cx="658" cy="0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275" name="Line 27"/>
              <p:cNvSpPr>
                <a:spLocks noChangeShapeType="1"/>
              </p:cNvSpPr>
              <p:nvPr/>
            </p:nvSpPr>
            <p:spPr bwMode="auto">
              <a:xfrm flipH="1">
                <a:off x="5223" y="3698"/>
                <a:ext cx="658" cy="0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276" name="Line 28"/>
              <p:cNvSpPr>
                <a:spLocks noChangeShapeType="1"/>
              </p:cNvSpPr>
              <p:nvPr/>
            </p:nvSpPr>
            <p:spPr bwMode="auto">
              <a:xfrm flipH="1">
                <a:off x="6531" y="3698"/>
                <a:ext cx="658" cy="0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11277" name="Group 29"/>
              <p:cNvGrpSpPr>
                <a:grpSpLocks/>
              </p:cNvGrpSpPr>
              <p:nvPr/>
            </p:nvGrpSpPr>
            <p:grpSpPr bwMode="auto">
              <a:xfrm>
                <a:off x="2093" y="3705"/>
                <a:ext cx="4395" cy="2033"/>
                <a:chOff x="2093" y="3705"/>
                <a:chExt cx="4395" cy="2033"/>
              </a:xfrm>
            </p:grpSpPr>
            <p:sp>
              <p:nvSpPr>
                <p:cNvPr id="11278" name="Freeform 30"/>
                <p:cNvSpPr>
                  <a:spLocks/>
                </p:cNvSpPr>
                <p:nvPr/>
              </p:nvSpPr>
              <p:spPr bwMode="auto">
                <a:xfrm>
                  <a:off x="2558" y="3705"/>
                  <a:ext cx="3502" cy="443"/>
                </a:xfrm>
                <a:custGeom>
                  <a:avLst/>
                  <a:gdLst>
                    <a:gd name="T0" fmla="*/ 7 w 3502"/>
                    <a:gd name="T1" fmla="*/ 0 h 443"/>
                    <a:gd name="T2" fmla="*/ 3427 w 3502"/>
                    <a:gd name="T3" fmla="*/ 293 h 443"/>
                    <a:gd name="T4" fmla="*/ 3487 w 3502"/>
                    <a:gd name="T5" fmla="*/ 323 h 443"/>
                    <a:gd name="T6" fmla="*/ 3502 w 3502"/>
                    <a:gd name="T7" fmla="*/ 390 h 443"/>
                    <a:gd name="T8" fmla="*/ 3465 w 3502"/>
                    <a:gd name="T9" fmla="*/ 428 h 443"/>
                    <a:gd name="T10" fmla="*/ 3397 w 3502"/>
                    <a:gd name="T11" fmla="*/ 443 h 443"/>
                    <a:gd name="T12" fmla="*/ 3285 w 3502"/>
                    <a:gd name="T13" fmla="*/ 443 h 443"/>
                    <a:gd name="T14" fmla="*/ 3187 w 3502"/>
                    <a:gd name="T15" fmla="*/ 435 h 443"/>
                    <a:gd name="T16" fmla="*/ 3007 w 3502"/>
                    <a:gd name="T17" fmla="*/ 420 h 443"/>
                    <a:gd name="T18" fmla="*/ 0 w 3502"/>
                    <a:gd name="T19" fmla="*/ 45 h 443"/>
                    <a:gd name="T20" fmla="*/ 7 w 3502"/>
                    <a:gd name="T21" fmla="*/ 0 h 443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3502"/>
                    <a:gd name="T34" fmla="*/ 0 h 443"/>
                    <a:gd name="T35" fmla="*/ 3502 w 3502"/>
                    <a:gd name="T36" fmla="*/ 443 h 443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3502" h="443">
                      <a:moveTo>
                        <a:pt x="7" y="0"/>
                      </a:moveTo>
                      <a:lnTo>
                        <a:pt x="3427" y="293"/>
                      </a:lnTo>
                      <a:lnTo>
                        <a:pt x="3487" y="323"/>
                      </a:lnTo>
                      <a:lnTo>
                        <a:pt x="3502" y="390"/>
                      </a:lnTo>
                      <a:lnTo>
                        <a:pt x="3465" y="428"/>
                      </a:lnTo>
                      <a:lnTo>
                        <a:pt x="3397" y="443"/>
                      </a:lnTo>
                      <a:lnTo>
                        <a:pt x="3285" y="443"/>
                      </a:lnTo>
                      <a:lnTo>
                        <a:pt x="3187" y="435"/>
                      </a:lnTo>
                      <a:lnTo>
                        <a:pt x="3007" y="420"/>
                      </a:lnTo>
                      <a:lnTo>
                        <a:pt x="0" y="45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vi-VN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1279" name="Freeform 31"/>
                <p:cNvSpPr>
                  <a:spLocks/>
                </p:cNvSpPr>
                <p:nvPr/>
              </p:nvSpPr>
              <p:spPr bwMode="auto">
                <a:xfrm>
                  <a:off x="5693" y="4020"/>
                  <a:ext cx="277" cy="75"/>
                </a:xfrm>
                <a:custGeom>
                  <a:avLst/>
                  <a:gdLst>
                    <a:gd name="T0" fmla="*/ 0 w 277"/>
                    <a:gd name="T1" fmla="*/ 23 h 75"/>
                    <a:gd name="T2" fmla="*/ 150 w 277"/>
                    <a:gd name="T3" fmla="*/ 60 h 75"/>
                    <a:gd name="T4" fmla="*/ 210 w 277"/>
                    <a:gd name="T5" fmla="*/ 68 h 75"/>
                    <a:gd name="T6" fmla="*/ 255 w 277"/>
                    <a:gd name="T7" fmla="*/ 75 h 75"/>
                    <a:gd name="T8" fmla="*/ 277 w 277"/>
                    <a:gd name="T9" fmla="*/ 53 h 75"/>
                    <a:gd name="T10" fmla="*/ 262 w 277"/>
                    <a:gd name="T11" fmla="*/ 15 h 75"/>
                    <a:gd name="T12" fmla="*/ 157 w 277"/>
                    <a:gd name="T13" fmla="*/ 0 h 75"/>
                    <a:gd name="T14" fmla="*/ 0 w 277"/>
                    <a:gd name="T15" fmla="*/ 23 h 75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77"/>
                    <a:gd name="T25" fmla="*/ 0 h 75"/>
                    <a:gd name="T26" fmla="*/ 277 w 277"/>
                    <a:gd name="T27" fmla="*/ 75 h 75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77" h="75">
                      <a:moveTo>
                        <a:pt x="0" y="23"/>
                      </a:moveTo>
                      <a:lnTo>
                        <a:pt x="150" y="60"/>
                      </a:lnTo>
                      <a:lnTo>
                        <a:pt x="210" y="68"/>
                      </a:lnTo>
                      <a:lnTo>
                        <a:pt x="255" y="75"/>
                      </a:lnTo>
                      <a:lnTo>
                        <a:pt x="277" y="53"/>
                      </a:lnTo>
                      <a:lnTo>
                        <a:pt x="262" y="15"/>
                      </a:lnTo>
                      <a:lnTo>
                        <a:pt x="157" y="0"/>
                      </a:lnTo>
                      <a:lnTo>
                        <a:pt x="0" y="2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vi-VN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1280" name="Freeform 32"/>
                <p:cNvSpPr>
                  <a:spLocks/>
                </p:cNvSpPr>
                <p:nvPr/>
              </p:nvSpPr>
              <p:spPr bwMode="auto">
                <a:xfrm>
                  <a:off x="5895" y="4065"/>
                  <a:ext cx="593" cy="1673"/>
                </a:xfrm>
                <a:custGeom>
                  <a:avLst/>
                  <a:gdLst>
                    <a:gd name="T0" fmla="*/ 0 w 593"/>
                    <a:gd name="T1" fmla="*/ 0 h 1673"/>
                    <a:gd name="T2" fmla="*/ 90 w 593"/>
                    <a:gd name="T3" fmla="*/ 45 h 1673"/>
                    <a:gd name="T4" fmla="*/ 158 w 593"/>
                    <a:gd name="T5" fmla="*/ 105 h 1673"/>
                    <a:gd name="T6" fmla="*/ 203 w 593"/>
                    <a:gd name="T7" fmla="*/ 158 h 1673"/>
                    <a:gd name="T8" fmla="*/ 240 w 593"/>
                    <a:gd name="T9" fmla="*/ 233 h 1673"/>
                    <a:gd name="T10" fmla="*/ 255 w 593"/>
                    <a:gd name="T11" fmla="*/ 345 h 1673"/>
                    <a:gd name="T12" fmla="*/ 225 w 593"/>
                    <a:gd name="T13" fmla="*/ 510 h 1673"/>
                    <a:gd name="T14" fmla="*/ 180 w 593"/>
                    <a:gd name="T15" fmla="*/ 675 h 1673"/>
                    <a:gd name="T16" fmla="*/ 143 w 593"/>
                    <a:gd name="T17" fmla="*/ 810 h 1673"/>
                    <a:gd name="T18" fmla="*/ 143 w 593"/>
                    <a:gd name="T19" fmla="*/ 938 h 1673"/>
                    <a:gd name="T20" fmla="*/ 195 w 593"/>
                    <a:gd name="T21" fmla="*/ 1020 h 1673"/>
                    <a:gd name="T22" fmla="*/ 248 w 593"/>
                    <a:gd name="T23" fmla="*/ 1110 h 1673"/>
                    <a:gd name="T24" fmla="*/ 330 w 593"/>
                    <a:gd name="T25" fmla="*/ 1193 h 1673"/>
                    <a:gd name="T26" fmla="*/ 420 w 593"/>
                    <a:gd name="T27" fmla="*/ 1268 h 1673"/>
                    <a:gd name="T28" fmla="*/ 465 w 593"/>
                    <a:gd name="T29" fmla="*/ 1305 h 1673"/>
                    <a:gd name="T30" fmla="*/ 525 w 593"/>
                    <a:gd name="T31" fmla="*/ 1343 h 1673"/>
                    <a:gd name="T32" fmla="*/ 578 w 593"/>
                    <a:gd name="T33" fmla="*/ 1380 h 1673"/>
                    <a:gd name="T34" fmla="*/ 593 w 593"/>
                    <a:gd name="T35" fmla="*/ 1448 h 1673"/>
                    <a:gd name="T36" fmla="*/ 570 w 593"/>
                    <a:gd name="T37" fmla="*/ 1560 h 1673"/>
                    <a:gd name="T38" fmla="*/ 518 w 593"/>
                    <a:gd name="T39" fmla="*/ 1673 h 1673"/>
                    <a:gd name="T40" fmla="*/ 495 w 593"/>
                    <a:gd name="T41" fmla="*/ 1673 h 1673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593"/>
                    <a:gd name="T64" fmla="*/ 0 h 1673"/>
                    <a:gd name="T65" fmla="*/ 593 w 593"/>
                    <a:gd name="T66" fmla="*/ 1673 h 1673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593" h="1673">
                      <a:moveTo>
                        <a:pt x="0" y="0"/>
                      </a:moveTo>
                      <a:lnTo>
                        <a:pt x="90" y="45"/>
                      </a:lnTo>
                      <a:lnTo>
                        <a:pt x="158" y="105"/>
                      </a:lnTo>
                      <a:lnTo>
                        <a:pt x="203" y="158"/>
                      </a:lnTo>
                      <a:lnTo>
                        <a:pt x="240" y="233"/>
                      </a:lnTo>
                      <a:lnTo>
                        <a:pt x="255" y="345"/>
                      </a:lnTo>
                      <a:lnTo>
                        <a:pt x="225" y="510"/>
                      </a:lnTo>
                      <a:lnTo>
                        <a:pt x="180" y="675"/>
                      </a:lnTo>
                      <a:lnTo>
                        <a:pt x="143" y="810"/>
                      </a:lnTo>
                      <a:lnTo>
                        <a:pt x="143" y="938"/>
                      </a:lnTo>
                      <a:lnTo>
                        <a:pt x="195" y="1020"/>
                      </a:lnTo>
                      <a:lnTo>
                        <a:pt x="248" y="1110"/>
                      </a:lnTo>
                      <a:lnTo>
                        <a:pt x="330" y="1193"/>
                      </a:lnTo>
                      <a:lnTo>
                        <a:pt x="420" y="1268"/>
                      </a:lnTo>
                      <a:lnTo>
                        <a:pt x="465" y="1305"/>
                      </a:lnTo>
                      <a:lnTo>
                        <a:pt x="525" y="1343"/>
                      </a:lnTo>
                      <a:lnTo>
                        <a:pt x="578" y="1380"/>
                      </a:lnTo>
                      <a:lnTo>
                        <a:pt x="593" y="1448"/>
                      </a:lnTo>
                      <a:lnTo>
                        <a:pt x="570" y="1560"/>
                      </a:lnTo>
                      <a:lnTo>
                        <a:pt x="518" y="1673"/>
                      </a:lnTo>
                      <a:lnTo>
                        <a:pt x="495" y="1673"/>
                      </a:lnTo>
                    </a:path>
                  </a:pathLst>
                </a:cu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vi-VN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1281" name="Freeform 33"/>
                <p:cNvSpPr>
                  <a:spLocks/>
                </p:cNvSpPr>
                <p:nvPr/>
              </p:nvSpPr>
              <p:spPr bwMode="auto">
                <a:xfrm>
                  <a:off x="2093" y="3810"/>
                  <a:ext cx="3840" cy="1815"/>
                </a:xfrm>
                <a:custGeom>
                  <a:avLst/>
                  <a:gdLst>
                    <a:gd name="T0" fmla="*/ 3716 w 3840"/>
                    <a:gd name="T1" fmla="*/ 338 h 1815"/>
                    <a:gd name="T2" fmla="*/ 3630 w 3840"/>
                    <a:gd name="T3" fmla="*/ 405 h 1815"/>
                    <a:gd name="T4" fmla="*/ 3577 w 3840"/>
                    <a:gd name="T5" fmla="*/ 518 h 1815"/>
                    <a:gd name="T6" fmla="*/ 3577 w 3840"/>
                    <a:gd name="T7" fmla="*/ 623 h 1815"/>
                    <a:gd name="T8" fmla="*/ 3607 w 3840"/>
                    <a:gd name="T9" fmla="*/ 848 h 1815"/>
                    <a:gd name="T10" fmla="*/ 3630 w 3840"/>
                    <a:gd name="T11" fmla="*/ 945 h 1815"/>
                    <a:gd name="T12" fmla="*/ 3705 w 3840"/>
                    <a:gd name="T13" fmla="*/ 1215 h 1815"/>
                    <a:gd name="T14" fmla="*/ 3825 w 3840"/>
                    <a:gd name="T15" fmla="*/ 1425 h 1815"/>
                    <a:gd name="T16" fmla="*/ 3840 w 3840"/>
                    <a:gd name="T17" fmla="*/ 1530 h 1815"/>
                    <a:gd name="T18" fmla="*/ 3810 w 3840"/>
                    <a:gd name="T19" fmla="*/ 1628 h 1815"/>
                    <a:gd name="T20" fmla="*/ 3787 w 3840"/>
                    <a:gd name="T21" fmla="*/ 1688 h 1815"/>
                    <a:gd name="T22" fmla="*/ 3720 w 3840"/>
                    <a:gd name="T23" fmla="*/ 1763 h 1815"/>
                    <a:gd name="T24" fmla="*/ 3630 w 3840"/>
                    <a:gd name="T25" fmla="*/ 1808 h 1815"/>
                    <a:gd name="T26" fmla="*/ 3525 w 3840"/>
                    <a:gd name="T27" fmla="*/ 1815 h 1815"/>
                    <a:gd name="T28" fmla="*/ 3405 w 3840"/>
                    <a:gd name="T29" fmla="*/ 1793 h 1815"/>
                    <a:gd name="T30" fmla="*/ 3247 w 3840"/>
                    <a:gd name="T31" fmla="*/ 1770 h 1815"/>
                    <a:gd name="T32" fmla="*/ 2662 w 3840"/>
                    <a:gd name="T33" fmla="*/ 1665 h 1815"/>
                    <a:gd name="T34" fmla="*/ 2400 w 3840"/>
                    <a:gd name="T35" fmla="*/ 1613 h 1815"/>
                    <a:gd name="T36" fmla="*/ 1972 w 3840"/>
                    <a:gd name="T37" fmla="*/ 1463 h 1815"/>
                    <a:gd name="T38" fmla="*/ 1642 w 3840"/>
                    <a:gd name="T39" fmla="*/ 1298 h 1815"/>
                    <a:gd name="T40" fmla="*/ 1492 w 3840"/>
                    <a:gd name="T41" fmla="*/ 1208 h 1815"/>
                    <a:gd name="T42" fmla="*/ 1305 w 3840"/>
                    <a:gd name="T43" fmla="*/ 1095 h 1815"/>
                    <a:gd name="T44" fmla="*/ 1095 w 3840"/>
                    <a:gd name="T45" fmla="*/ 968 h 1815"/>
                    <a:gd name="T46" fmla="*/ 787 w 3840"/>
                    <a:gd name="T47" fmla="*/ 780 h 1815"/>
                    <a:gd name="T48" fmla="*/ 607 w 3840"/>
                    <a:gd name="T49" fmla="*/ 630 h 1815"/>
                    <a:gd name="T50" fmla="*/ 442 w 3840"/>
                    <a:gd name="T51" fmla="*/ 465 h 1815"/>
                    <a:gd name="T52" fmla="*/ 360 w 3840"/>
                    <a:gd name="T53" fmla="*/ 360 h 1815"/>
                    <a:gd name="T54" fmla="*/ 270 w 3840"/>
                    <a:gd name="T55" fmla="*/ 255 h 1815"/>
                    <a:gd name="T56" fmla="*/ 0 w 3840"/>
                    <a:gd name="T57" fmla="*/ 0 h 1815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w 3840"/>
                    <a:gd name="T88" fmla="*/ 0 h 1815"/>
                    <a:gd name="T89" fmla="*/ 3840 w 3840"/>
                    <a:gd name="T90" fmla="*/ 1815 h 1815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T87" t="T88" r="T89" b="T90"/>
                  <a:pathLst>
                    <a:path w="3840" h="1815">
                      <a:moveTo>
                        <a:pt x="3716" y="338"/>
                      </a:moveTo>
                      <a:lnTo>
                        <a:pt x="3630" y="405"/>
                      </a:lnTo>
                      <a:lnTo>
                        <a:pt x="3577" y="518"/>
                      </a:lnTo>
                      <a:lnTo>
                        <a:pt x="3577" y="623"/>
                      </a:lnTo>
                      <a:lnTo>
                        <a:pt x="3607" y="848"/>
                      </a:lnTo>
                      <a:lnTo>
                        <a:pt x="3630" y="945"/>
                      </a:lnTo>
                      <a:lnTo>
                        <a:pt x="3705" y="1215"/>
                      </a:lnTo>
                      <a:lnTo>
                        <a:pt x="3825" y="1425"/>
                      </a:lnTo>
                      <a:lnTo>
                        <a:pt x="3840" y="1530"/>
                      </a:lnTo>
                      <a:lnTo>
                        <a:pt x="3810" y="1628"/>
                      </a:lnTo>
                      <a:lnTo>
                        <a:pt x="3787" y="1688"/>
                      </a:lnTo>
                      <a:lnTo>
                        <a:pt x="3720" y="1763"/>
                      </a:lnTo>
                      <a:lnTo>
                        <a:pt x="3630" y="1808"/>
                      </a:lnTo>
                      <a:lnTo>
                        <a:pt x="3525" y="1815"/>
                      </a:lnTo>
                      <a:lnTo>
                        <a:pt x="3405" y="1793"/>
                      </a:lnTo>
                      <a:lnTo>
                        <a:pt x="3247" y="1770"/>
                      </a:lnTo>
                      <a:lnTo>
                        <a:pt x="2662" y="1665"/>
                      </a:lnTo>
                      <a:lnTo>
                        <a:pt x="2400" y="1613"/>
                      </a:lnTo>
                      <a:lnTo>
                        <a:pt x="1972" y="1463"/>
                      </a:lnTo>
                      <a:lnTo>
                        <a:pt x="1642" y="1298"/>
                      </a:lnTo>
                      <a:lnTo>
                        <a:pt x="1492" y="1208"/>
                      </a:lnTo>
                      <a:lnTo>
                        <a:pt x="1305" y="1095"/>
                      </a:lnTo>
                      <a:lnTo>
                        <a:pt x="1095" y="968"/>
                      </a:lnTo>
                      <a:lnTo>
                        <a:pt x="787" y="780"/>
                      </a:lnTo>
                      <a:lnTo>
                        <a:pt x="607" y="630"/>
                      </a:lnTo>
                      <a:lnTo>
                        <a:pt x="442" y="465"/>
                      </a:lnTo>
                      <a:lnTo>
                        <a:pt x="360" y="360"/>
                      </a:lnTo>
                      <a:lnTo>
                        <a:pt x="270" y="25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vi-VN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</p:grpSp>
      </p:grpSp>
      <p:sp>
        <p:nvSpPr>
          <p:cNvPr id="11268" name="AutoShape 36"/>
          <p:cNvSpPr>
            <a:spLocks noChangeArrowheads="1"/>
          </p:cNvSpPr>
          <p:nvPr/>
        </p:nvSpPr>
        <p:spPr bwMode="auto">
          <a:xfrm>
            <a:off x="533401" y="2305050"/>
            <a:ext cx="2894013" cy="1790700"/>
          </a:xfrm>
          <a:prstGeom prst="wedgeEllipseCallout">
            <a:avLst>
              <a:gd name="adj1" fmla="val 69245"/>
              <a:gd name="adj2" fmla="val -34838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1438" tIns="45719" rIns="91438" bIns="45719"/>
          <a:lstStyle/>
          <a:p>
            <a:pPr algn="ctr"/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Xuống kim ở mặt trái, gút chỉ</a:t>
            </a:r>
          </a:p>
        </p:txBody>
      </p:sp>
      <p:sp>
        <p:nvSpPr>
          <p:cNvPr id="31" name="Oval 30"/>
          <p:cNvSpPr/>
          <p:nvPr/>
        </p:nvSpPr>
        <p:spPr>
          <a:xfrm>
            <a:off x="171068" y="116682"/>
            <a:ext cx="1989935" cy="81477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>
              <a:spcBef>
                <a:spcPct val="50000"/>
              </a:spcBef>
              <a:defRPr/>
            </a:pPr>
            <a:r>
              <a:rPr lang="en-US" sz="21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itchFamily="18" charset="0"/>
              </a:rPr>
              <a:t>1. KHÂU THƯỜNG</a:t>
            </a:r>
          </a:p>
        </p:txBody>
      </p:sp>
      <p:sp>
        <p:nvSpPr>
          <p:cNvPr id="32" name="Oval 31"/>
          <p:cNvSpPr/>
          <p:nvPr/>
        </p:nvSpPr>
        <p:spPr>
          <a:xfrm>
            <a:off x="2882969" y="154327"/>
            <a:ext cx="4113555" cy="799649"/>
          </a:xfrm>
          <a:prstGeom prst="ellipse">
            <a:avLst/>
          </a:prstGeom>
          <a:solidFill>
            <a:srgbClr val="B3A1D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>
              <a:spcBef>
                <a:spcPct val="50000"/>
              </a:spcBef>
              <a:defRPr/>
            </a:pPr>
            <a:endParaRPr lang="en-US" sz="2100" b="1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  <a:defRPr/>
            </a:pPr>
            <a:r>
              <a:rPr lang="en-US" sz="2100" b="1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100" b="1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thúc</a:t>
            </a:r>
            <a:r>
              <a:rPr lang="en-US" sz="2100" b="1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100" b="1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khâu</a:t>
            </a:r>
            <a:endParaRPr lang="en-US" altLang="en-US" sz="2100" b="1" dirty="0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50000"/>
              </a:spcBef>
              <a:defRPr/>
            </a:pPr>
            <a:endParaRPr lang="en-US" sz="2100" b="1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5122920"/>
      </p:ext>
    </p:extLst>
  </p:cSld>
  <p:clrMapOvr>
    <a:masterClrMapping/>
  </p:clrMapOvr>
  <p:transition spd="slow" advClick="0" advTm="19000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Text Box 3"/>
          <p:cNvSpPr txBox="1">
            <a:spLocks noChangeArrowheads="1"/>
          </p:cNvSpPr>
          <p:nvPr/>
        </p:nvSpPr>
        <p:spPr bwMode="auto">
          <a:xfrm>
            <a:off x="838200" y="3314701"/>
            <a:ext cx="2895600" cy="346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9156" name="Picture 4" descr="Picture 01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214073"/>
            <a:ext cx="2514600" cy="1145381"/>
          </a:xfrm>
          <a:prstGeom prst="rect">
            <a:avLst/>
          </a:prstGeom>
          <a:noFill/>
          <a:ln w="63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157" name="Picture 5" descr="Picture 01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825105"/>
            <a:ext cx="2514600" cy="1131094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158" name="Picture 6" descr="Picture 01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825105"/>
            <a:ext cx="2438400" cy="113466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159" name="Picture 7" descr="Picture 01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3637361"/>
            <a:ext cx="2514600" cy="1245394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160" name="Picture 8" descr="Picture 01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3625453"/>
            <a:ext cx="2438400" cy="12525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161" name="Picture 9" descr="Picture 01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2232423"/>
            <a:ext cx="2514600" cy="1178719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162" name="Picture 10" descr="Picture 01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2232424"/>
            <a:ext cx="2438400" cy="115371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163" name="Text Box 11"/>
          <p:cNvSpPr txBox="1">
            <a:spLocks noChangeArrowheads="1"/>
          </p:cNvSpPr>
          <p:nvPr/>
        </p:nvSpPr>
        <p:spPr bwMode="auto">
          <a:xfrm>
            <a:off x="3886200" y="457201"/>
            <a:ext cx="5257800" cy="346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itchFamily="18" charset="0"/>
              </a:rPr>
              <a:t>2. </a:t>
            </a:r>
            <a:r>
              <a:rPr lang="en-US" altLang="en-US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Khâu</a:t>
            </a:r>
            <a:r>
              <a:rPr lang="en-US" alt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đột</a:t>
            </a:r>
            <a:r>
              <a:rPr lang="en-US" alt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thưa</a:t>
            </a:r>
            <a:r>
              <a:rPr lang="en-US" alt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alt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alt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alt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49164" name="Text Box 12"/>
          <p:cNvSpPr txBox="1">
            <a:spLocks noChangeArrowheads="1"/>
          </p:cNvSpPr>
          <p:nvPr/>
        </p:nvSpPr>
        <p:spPr bwMode="auto">
          <a:xfrm>
            <a:off x="255900" y="810519"/>
            <a:ext cx="3009327" cy="346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itchFamily="18" charset="0"/>
              </a:rPr>
              <a:t>1. </a:t>
            </a:r>
            <a:r>
              <a:rPr lang="en-US" altLang="en-US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Vạch</a:t>
            </a:r>
            <a:r>
              <a:rPr lang="en-US" alt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alt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alt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khâu</a:t>
            </a:r>
            <a:endParaRPr lang="en-US" altLang="en-US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165" name="Text Box 13"/>
          <p:cNvSpPr txBox="1">
            <a:spLocks noChangeArrowheads="1"/>
          </p:cNvSpPr>
          <p:nvPr/>
        </p:nvSpPr>
        <p:spPr bwMode="auto">
          <a:xfrm>
            <a:off x="3886200" y="1943100"/>
            <a:ext cx="2133600" cy="300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5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a) B</a:t>
            </a:r>
            <a:r>
              <a:rPr lang="vi-VN" altLang="en-US" sz="15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ắt đầu khâu</a:t>
            </a:r>
            <a:endParaRPr lang="en-US" altLang="en-US" sz="1500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166" name="Text Box 14"/>
          <p:cNvSpPr txBox="1">
            <a:spLocks noChangeArrowheads="1"/>
          </p:cNvSpPr>
          <p:nvPr/>
        </p:nvSpPr>
        <p:spPr bwMode="auto">
          <a:xfrm>
            <a:off x="6324600" y="1943100"/>
            <a:ext cx="2590800" cy="300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5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altLang="en-US" sz="1500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Kh</a:t>
            </a:r>
            <a:r>
              <a:rPr lang="vi-VN" altLang="en-US" sz="15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âu mũi thứ nhất</a:t>
            </a:r>
            <a:endParaRPr lang="en-US" altLang="en-US" sz="1500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167" name="Text Box 15"/>
          <p:cNvSpPr txBox="1">
            <a:spLocks noChangeArrowheads="1"/>
          </p:cNvSpPr>
          <p:nvPr/>
        </p:nvSpPr>
        <p:spPr bwMode="auto">
          <a:xfrm>
            <a:off x="3657600" y="3348039"/>
            <a:ext cx="2438400" cy="29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5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c) </a:t>
            </a:r>
            <a:r>
              <a:rPr lang="en-US" altLang="en-US" sz="1500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Kh</a:t>
            </a:r>
            <a:r>
              <a:rPr lang="vi-VN" altLang="en-US" sz="15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âu mũi thứ hai</a:t>
            </a:r>
            <a:endParaRPr lang="en-US" altLang="en-US" sz="1500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168" name="Text Box 16"/>
          <p:cNvSpPr txBox="1">
            <a:spLocks noChangeArrowheads="1"/>
          </p:cNvSpPr>
          <p:nvPr/>
        </p:nvSpPr>
        <p:spPr bwMode="auto">
          <a:xfrm>
            <a:off x="6248400" y="3371851"/>
            <a:ext cx="3124200" cy="29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5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altLang="en-US" sz="1500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altLang="en-US" sz="15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vi-VN" altLang="en-US" sz="15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Khâu mũi tiếp theo</a:t>
            </a:r>
            <a:endParaRPr lang="en-US" altLang="en-US" sz="1500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169" name="Text Box 17"/>
          <p:cNvSpPr txBox="1">
            <a:spLocks noChangeArrowheads="1"/>
          </p:cNvSpPr>
          <p:nvPr/>
        </p:nvSpPr>
        <p:spPr bwMode="auto">
          <a:xfrm>
            <a:off x="5186718" y="4849158"/>
            <a:ext cx="2123364" cy="300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5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e) K</a:t>
            </a:r>
            <a:r>
              <a:rPr lang="vi-VN" altLang="en-US" sz="15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ết thúc đường khâu</a:t>
            </a:r>
            <a:r>
              <a:rPr lang="en-US" altLang="en-US" sz="15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2" name="Oval 21"/>
          <p:cNvSpPr/>
          <p:nvPr/>
        </p:nvSpPr>
        <p:spPr>
          <a:xfrm>
            <a:off x="4310749" y="38198"/>
            <a:ext cx="3873065" cy="419004"/>
          </a:xfrm>
          <a:prstGeom prst="ellipse">
            <a:avLst/>
          </a:prstGeom>
          <a:solidFill>
            <a:srgbClr val="7ADC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vi-VN" sz="2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Quy trình thực hiện</a:t>
            </a:r>
          </a:p>
        </p:txBody>
      </p:sp>
      <p:sp>
        <p:nvSpPr>
          <p:cNvPr id="23" name="Oval 22"/>
          <p:cNvSpPr/>
          <p:nvPr/>
        </p:nvSpPr>
        <p:spPr>
          <a:xfrm>
            <a:off x="119062" y="58738"/>
            <a:ext cx="3418153" cy="57169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 algn="ctr">
              <a:spcBef>
                <a:spcPct val="50000"/>
              </a:spcBef>
              <a:defRPr/>
            </a:pPr>
            <a:r>
              <a:rPr lang="en-US" sz="21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itchFamily="18" charset="0"/>
              </a:rPr>
              <a:t>2. </a:t>
            </a:r>
            <a:r>
              <a:rPr lang="en-US" sz="21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Khâu</a:t>
            </a:r>
            <a:r>
              <a:rPr lang="en-US" sz="21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đột</a:t>
            </a:r>
            <a:r>
              <a:rPr lang="en-US" sz="21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thưa</a:t>
            </a:r>
            <a:endParaRPr lang="en-US" sz="21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0677315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43"/>
          <p:cNvSpPr txBox="1">
            <a:spLocks noChangeArrowheads="1"/>
          </p:cNvSpPr>
          <p:nvPr/>
        </p:nvSpPr>
        <p:spPr bwMode="auto">
          <a:xfrm>
            <a:off x="0" y="-19050"/>
            <a:ext cx="8991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200" u="sng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Kỹ</a:t>
            </a:r>
            <a:r>
              <a:rPr lang="en-US" sz="3200" u="sng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u="sng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thuật</a:t>
            </a:r>
            <a:r>
              <a:rPr lang="en-US" sz="3200" u="sng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32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Cắt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khâu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thêu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76200" y="1657350"/>
            <a:ext cx="2057400" cy="18288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 algn="ctr">
              <a:defRPr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MỤC TIÊU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3654056" y="782616"/>
            <a:ext cx="4183062" cy="1219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>
              <a:defRPr/>
            </a:pPr>
            <a:r>
              <a:rPr lang="en-US" sz="24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cắt</a:t>
            </a:r>
            <a:r>
              <a:rPr lang="en-US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khâu</a:t>
            </a:r>
            <a:r>
              <a:rPr lang="en-US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thêu</a:t>
            </a:r>
            <a:r>
              <a:rPr lang="en-US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giản</a:t>
            </a:r>
            <a:endParaRPr lang="en-US" sz="2400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627329" y="2190880"/>
            <a:ext cx="41910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>
              <a:defRPr/>
            </a:pPr>
            <a:r>
              <a:rPr lang="en-US" sz="24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2 -3 </a:t>
            </a:r>
            <a:r>
              <a:rPr lang="en-US" sz="24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kĩ</a:t>
            </a:r>
            <a:r>
              <a:rPr lang="en-US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cắt</a:t>
            </a:r>
            <a:r>
              <a:rPr lang="en-US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khâu</a:t>
            </a:r>
            <a:r>
              <a:rPr lang="en-US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thêu</a:t>
            </a:r>
            <a:r>
              <a:rPr lang="en-US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endParaRPr lang="en-US" sz="2400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654056" y="3326444"/>
            <a:ext cx="41910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>
              <a:defRPr/>
            </a:pP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Rèn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kiên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trì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cẩn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thận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cắt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khâu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thêu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cxnSp>
        <p:nvCxnSpPr>
          <p:cNvPr id="14" name="Straight Arrow Connector 13"/>
          <p:cNvCxnSpPr>
            <a:stCxn id="2" idx="6"/>
            <a:endCxn id="4" idx="1"/>
          </p:cNvCxnSpPr>
          <p:nvPr/>
        </p:nvCxnSpPr>
        <p:spPr>
          <a:xfrm flipV="1">
            <a:off x="2133601" y="1392216"/>
            <a:ext cx="1520456" cy="117953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2" idx="6"/>
            <a:endCxn id="7" idx="1"/>
          </p:cNvCxnSpPr>
          <p:nvPr/>
        </p:nvCxnSpPr>
        <p:spPr>
          <a:xfrm>
            <a:off x="2133600" y="2571750"/>
            <a:ext cx="1493729" cy="76331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2" idx="6"/>
            <a:endCxn id="8" idx="1"/>
          </p:cNvCxnSpPr>
          <p:nvPr/>
        </p:nvCxnSpPr>
        <p:spPr>
          <a:xfrm>
            <a:off x="2133601" y="2571750"/>
            <a:ext cx="1520456" cy="121189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7549595"/>
      </p:ext>
    </p:extLst>
  </p:cSld>
  <p:clrMapOvr>
    <a:masterClrMapping/>
  </p:clrMapOvr>
  <p:transition spd="slow" advClick="0" advTm="2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4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4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4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4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4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4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4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4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7" grpId="0" animBg="1"/>
      <p:bldP spid="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5090" name="Picture 2" descr="IMG_0006_NEW_000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596"/>
          <a:stretch>
            <a:fillRect/>
          </a:stretch>
        </p:blipFill>
        <p:spPr bwMode="auto">
          <a:xfrm>
            <a:off x="6205845" y="1752682"/>
            <a:ext cx="2968864" cy="12737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5091" name="Picture 3" descr="IMG_0006_NEW_000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102"/>
          <a:stretch>
            <a:fillRect/>
          </a:stretch>
        </p:blipFill>
        <p:spPr bwMode="auto">
          <a:xfrm>
            <a:off x="6158554" y="3596196"/>
            <a:ext cx="2920622" cy="1223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5092" name="Picture 4" descr="IMG_0006_NEW_000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158"/>
          <a:stretch>
            <a:fillRect/>
          </a:stretch>
        </p:blipFill>
        <p:spPr bwMode="auto">
          <a:xfrm>
            <a:off x="3241346" y="3517719"/>
            <a:ext cx="3111689" cy="1283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5093" name="Picture 5" descr="IMG_0006_NEW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527"/>
          <a:stretch>
            <a:fillRect/>
          </a:stretch>
        </p:blipFill>
        <p:spPr bwMode="auto">
          <a:xfrm>
            <a:off x="3190168" y="1677622"/>
            <a:ext cx="3111689" cy="1392071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5095" name="Rectangle 7"/>
          <p:cNvSpPr>
            <a:spLocks noChangeArrowheads="1"/>
          </p:cNvSpPr>
          <p:nvPr/>
        </p:nvSpPr>
        <p:spPr bwMode="auto">
          <a:xfrm>
            <a:off x="2902424" y="2929802"/>
            <a:ext cx="3003645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 anchor="ctr"/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itchFamily="18" charset="0"/>
              </a:rPr>
              <a:t>a) </a:t>
            </a:r>
            <a:r>
              <a:rPr lang="en-US" altLang="en-US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US" altLang="en-US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altLang="en-US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thêu</a:t>
            </a:r>
            <a:endParaRPr lang="en-US" altLang="en-US" u="sng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5096" name="Rectangle 8"/>
          <p:cNvSpPr>
            <a:spLocks noChangeArrowheads="1"/>
          </p:cNvSpPr>
          <p:nvPr/>
        </p:nvSpPr>
        <p:spPr bwMode="auto">
          <a:xfrm>
            <a:off x="6339386" y="2984393"/>
            <a:ext cx="2330355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 anchor="ctr"/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itchFamily="18" charset="0"/>
              </a:rPr>
              <a:t>b) </a:t>
            </a:r>
            <a:r>
              <a:rPr lang="en-US" altLang="en-US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Thêu</a:t>
            </a:r>
            <a:r>
              <a:rPr lang="en-US" altLang="en-US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mũi</a:t>
            </a:r>
            <a:r>
              <a:rPr lang="en-US" altLang="en-US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altLang="en-US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endParaRPr lang="en-US" altLang="en-US" u="sng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5097" name="Rectangle 9"/>
          <p:cNvSpPr>
            <a:spLocks noChangeArrowheads="1"/>
          </p:cNvSpPr>
          <p:nvPr/>
        </p:nvSpPr>
        <p:spPr bwMode="auto">
          <a:xfrm>
            <a:off x="2742728" y="4693126"/>
            <a:ext cx="36576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 anchor="ctr"/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itchFamily="18" charset="0"/>
              </a:rPr>
              <a:t>c) </a:t>
            </a:r>
            <a:r>
              <a:rPr lang="en-US" altLang="en-US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Thêu</a:t>
            </a:r>
            <a:r>
              <a:rPr lang="en-US" altLang="en-US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mũi</a:t>
            </a:r>
            <a:r>
              <a:rPr lang="en-US" altLang="en-US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altLang="en-US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endParaRPr lang="en-US" altLang="en-US" u="sng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5098" name="Rectangle 10"/>
          <p:cNvSpPr>
            <a:spLocks noChangeArrowheads="1"/>
          </p:cNvSpPr>
          <p:nvPr/>
        </p:nvSpPr>
        <p:spPr bwMode="auto">
          <a:xfrm>
            <a:off x="5420448" y="4665828"/>
            <a:ext cx="44196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 anchor="ctr"/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itchFamily="18" charset="0"/>
              </a:rPr>
              <a:t>d) </a:t>
            </a:r>
            <a:r>
              <a:rPr lang="en-US" altLang="en-US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Thêu</a:t>
            </a:r>
            <a:r>
              <a:rPr lang="en-US" altLang="en-US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en-US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mũi</a:t>
            </a:r>
            <a:r>
              <a:rPr lang="en-US" altLang="en-US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altLang="en-US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endParaRPr lang="en-US" altLang="en-US" u="sng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2895600" y="58738"/>
            <a:ext cx="3923197" cy="7604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 algn="ctr">
              <a:defRPr/>
            </a:pPr>
            <a:r>
              <a:rPr lang="en-US" sz="2800" b="1" dirty="0">
                <a:solidFill>
                  <a:srgbClr val="FFFF66"/>
                </a:solidFill>
                <a:latin typeface="Times New Roman" panose="02020603050405020304" pitchFamily="18" charset="0"/>
                <a:cs typeface="Times New Roman" pitchFamily="18" charset="0"/>
              </a:rPr>
              <a:t>3. </a:t>
            </a:r>
            <a:r>
              <a:rPr lang="en-US" sz="2800" b="1" dirty="0" err="1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Thêu</a:t>
            </a:r>
            <a:r>
              <a:rPr lang="en-US" sz="2800" b="1" dirty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móc</a:t>
            </a:r>
            <a:r>
              <a:rPr lang="en-US" sz="2800" b="1" dirty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xích</a:t>
            </a:r>
            <a:endParaRPr lang="en-US" sz="2800" b="1" dirty="0">
              <a:solidFill>
                <a:srgbClr val="FFFF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2971800" y="857346"/>
            <a:ext cx="3873065" cy="419004"/>
          </a:xfrm>
          <a:prstGeom prst="ellipse">
            <a:avLst/>
          </a:prstGeom>
          <a:solidFill>
            <a:srgbClr val="7ADC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Quy trình thực hiện</a:t>
            </a:r>
          </a:p>
        </p:txBody>
      </p:sp>
      <p:grpSp>
        <p:nvGrpSpPr>
          <p:cNvPr id="14" name="Group 6"/>
          <p:cNvGrpSpPr>
            <a:grpSpLocks/>
          </p:cNvGrpSpPr>
          <p:nvPr/>
        </p:nvGrpSpPr>
        <p:grpSpPr bwMode="auto">
          <a:xfrm>
            <a:off x="54589" y="1735344"/>
            <a:ext cx="3272369" cy="1425145"/>
            <a:chOff x="960" y="1059"/>
            <a:chExt cx="3315" cy="2006"/>
          </a:xfrm>
        </p:grpSpPr>
        <p:grpSp>
          <p:nvGrpSpPr>
            <p:cNvPr id="15" name="Group 7"/>
            <p:cNvGrpSpPr>
              <a:grpSpLocks/>
            </p:cNvGrpSpPr>
            <p:nvPr/>
          </p:nvGrpSpPr>
          <p:grpSpPr bwMode="auto">
            <a:xfrm>
              <a:off x="960" y="1059"/>
              <a:ext cx="3125" cy="2006"/>
              <a:chOff x="1016" y="6809"/>
              <a:chExt cx="7811" cy="5027"/>
            </a:xfrm>
          </p:grpSpPr>
          <p:grpSp>
            <p:nvGrpSpPr>
              <p:cNvPr id="17" name="Group 8"/>
              <p:cNvGrpSpPr>
                <a:grpSpLocks/>
              </p:cNvGrpSpPr>
              <p:nvPr/>
            </p:nvGrpSpPr>
            <p:grpSpPr bwMode="auto">
              <a:xfrm>
                <a:off x="1016" y="6809"/>
                <a:ext cx="7240" cy="5027"/>
                <a:chOff x="2271" y="1620"/>
                <a:chExt cx="6248" cy="5027"/>
              </a:xfrm>
            </p:grpSpPr>
            <p:sp>
              <p:nvSpPr>
                <p:cNvPr id="22" name="Rectangle 9"/>
                <p:cNvSpPr>
                  <a:spLocks noChangeArrowheads="1"/>
                </p:cNvSpPr>
                <p:nvPr/>
              </p:nvSpPr>
              <p:spPr bwMode="auto">
                <a:xfrm>
                  <a:off x="2271" y="1620"/>
                  <a:ext cx="6248" cy="5027"/>
                </a:xfrm>
                <a:prstGeom prst="rect">
                  <a:avLst/>
                </a:prstGeom>
                <a:solidFill>
                  <a:srgbClr val="FFCCFF"/>
                </a:solidFill>
                <a:ln w="9525">
                  <a:solidFill>
                    <a:srgbClr val="FFCC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hangingPunct="1"/>
                  <a:endParaRPr lang="en-US" sz="10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eaLnBrk="1" hangingPunct="1"/>
                  <a:endParaRPr lang="en-US" sz="10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eaLnBrk="1" hangingPunct="1"/>
                  <a:endParaRPr lang="en-US" sz="10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eaLnBrk="1" hangingPunct="1"/>
                  <a:endParaRPr lang="en-US" sz="10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eaLnBrk="1" hangingPunct="1"/>
                  <a:r>
                    <a:rPr lang="en-US" sz="900" dirty="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     10       9       8       7        6        5       4       3        2        1</a:t>
                  </a:r>
                  <a:endParaRPr lang="en-US" sz="10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eaLnBrk="1" hangingPunct="1"/>
                  <a:endParaRPr lang="en-US" sz="10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eaLnBrk="1" hangingPunct="1"/>
                  <a:endPara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3" name="Line 10"/>
                <p:cNvSpPr>
                  <a:spLocks noChangeShapeType="1"/>
                </p:cNvSpPr>
                <p:nvPr/>
              </p:nvSpPr>
              <p:spPr bwMode="auto">
                <a:xfrm>
                  <a:off x="2271" y="3588"/>
                  <a:ext cx="6248" cy="0"/>
                </a:xfrm>
                <a:prstGeom prst="line">
                  <a:avLst/>
                </a:prstGeom>
                <a:noFill/>
                <a:ln w="19050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grpSp>
              <p:nvGrpSpPr>
                <p:cNvPr id="24" name="Group 11"/>
                <p:cNvGrpSpPr>
                  <a:grpSpLocks/>
                </p:cNvGrpSpPr>
                <p:nvPr/>
              </p:nvGrpSpPr>
              <p:grpSpPr bwMode="auto">
                <a:xfrm>
                  <a:off x="2827" y="3531"/>
                  <a:ext cx="5124" cy="113"/>
                  <a:chOff x="2827" y="6134"/>
                  <a:chExt cx="5124" cy="113"/>
                </a:xfrm>
              </p:grpSpPr>
              <p:sp>
                <p:nvSpPr>
                  <p:cNvPr id="25" name="Line 1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27" y="6134"/>
                    <a:ext cx="0" cy="113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26" name="Line 1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407" y="6134"/>
                    <a:ext cx="0" cy="113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27" name="Line 1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975" y="6134"/>
                    <a:ext cx="0" cy="113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28" name="Line 1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543" y="6134"/>
                    <a:ext cx="0" cy="113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29" name="Line 1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5111" y="6134"/>
                    <a:ext cx="0" cy="113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30" name="Line 1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5679" y="6134"/>
                    <a:ext cx="0" cy="113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31" name="Line 1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6247" y="6134"/>
                    <a:ext cx="0" cy="113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32" name="Line 1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7951" y="6134"/>
                    <a:ext cx="0" cy="113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33" name="Line 2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6815" y="6134"/>
                    <a:ext cx="0" cy="113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34" name="Line 2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7383" y="6134"/>
                    <a:ext cx="0" cy="113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p:grpSp>
          </p:grpSp>
          <p:grpSp>
            <p:nvGrpSpPr>
              <p:cNvPr id="18" name="Group 22"/>
              <p:cNvGrpSpPr>
                <a:grpSpLocks/>
              </p:cNvGrpSpPr>
              <p:nvPr/>
            </p:nvGrpSpPr>
            <p:grpSpPr bwMode="auto">
              <a:xfrm>
                <a:off x="8256" y="6809"/>
                <a:ext cx="571" cy="1968"/>
                <a:chOff x="8516" y="7002"/>
                <a:chExt cx="571" cy="1968"/>
              </a:xfrm>
            </p:grpSpPr>
            <p:sp>
              <p:nvSpPr>
                <p:cNvPr id="19" name="Line 23"/>
                <p:cNvSpPr>
                  <a:spLocks noChangeShapeType="1"/>
                </p:cNvSpPr>
                <p:nvPr/>
              </p:nvSpPr>
              <p:spPr bwMode="auto">
                <a:xfrm>
                  <a:off x="8519" y="8969"/>
                  <a:ext cx="568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0" name="Line 24"/>
                <p:cNvSpPr>
                  <a:spLocks noChangeShapeType="1"/>
                </p:cNvSpPr>
                <p:nvPr/>
              </p:nvSpPr>
              <p:spPr bwMode="auto">
                <a:xfrm>
                  <a:off x="8516" y="7018"/>
                  <a:ext cx="568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1" name="Line 25"/>
                <p:cNvSpPr>
                  <a:spLocks noChangeShapeType="1"/>
                </p:cNvSpPr>
                <p:nvPr/>
              </p:nvSpPr>
              <p:spPr bwMode="auto">
                <a:xfrm>
                  <a:off x="8800" y="7002"/>
                  <a:ext cx="24" cy="1968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triangle" w="med" len="med"/>
                  <a:tailEnd type="triangle" w="med" len="med"/>
                </a:ln>
              </p:spPr>
              <p:txBody>
                <a:bodyPr/>
                <a:lstStyle/>
                <a:p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</p:grpSp>
        <p:pic>
          <p:nvPicPr>
            <p:cNvPr id="16" name="Picture 26" descr="Untitled-1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4032" y="1104"/>
              <a:ext cx="243" cy="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5" name="Rectangle 7"/>
          <p:cNvSpPr>
            <a:spLocks noChangeArrowheads="1"/>
          </p:cNvSpPr>
          <p:nvPr/>
        </p:nvSpPr>
        <p:spPr bwMode="auto">
          <a:xfrm>
            <a:off x="-202032" y="1106122"/>
            <a:ext cx="3003645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 anchor="ctr"/>
          <a:lstStyle/>
          <a:p>
            <a:pPr algn="ctr" eaLnBrk="1" hangingPunct="1">
              <a:spcBef>
                <a:spcPct val="50000"/>
              </a:spcBef>
            </a:pPr>
            <a:r>
              <a:rPr lang="vi-VN" altLang="en-US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1. Vạch dấu đường thêu</a:t>
            </a:r>
            <a:endParaRPr lang="en-US" altLang="en-US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Rectangle 7"/>
          <p:cNvSpPr>
            <a:spLocks noChangeArrowheads="1"/>
          </p:cNvSpPr>
          <p:nvPr/>
        </p:nvSpPr>
        <p:spPr bwMode="auto">
          <a:xfrm>
            <a:off x="4098735" y="1108481"/>
            <a:ext cx="4284402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 anchor="ctr"/>
          <a:lstStyle/>
          <a:p>
            <a:pPr algn="ctr" eaLnBrk="1" hangingPunct="1">
              <a:spcBef>
                <a:spcPct val="50000"/>
              </a:spcBef>
            </a:pPr>
            <a:r>
              <a:rPr lang="vi-VN" altLang="en-US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2. Thêu móc xích theo đường vạch dấu. </a:t>
            </a:r>
            <a:endParaRPr lang="en-US" altLang="en-US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5637214"/>
      </p:ext>
    </p:extLst>
  </p:cSld>
  <p:clrMapOvr>
    <a:masterClrMapping/>
  </p:clrMapOvr>
  <p:transition spd="slow" advTm="2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45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450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45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450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45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345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345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345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5095" grpId="0"/>
      <p:bldP spid="345096" grpId="0"/>
      <p:bldP spid="345097" grpId="0"/>
      <p:bldP spid="345098" grpId="0"/>
      <p:bldP spid="12" grpId="0" animBg="1"/>
      <p:bldP spid="13" grpId="0" animBg="1"/>
      <p:bldP spid="35" grpId="0"/>
      <p:bldP spid="3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4308" name="Picture 4" descr="IMG_0004_NEW_0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1257300"/>
            <a:ext cx="5181600" cy="325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4309" name="Picture 5" descr="IMG_0004_NE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14450"/>
            <a:ext cx="4343400" cy="314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4" name="Text Box 6"/>
          <p:cNvSpPr txBox="1">
            <a:spLocks noChangeArrowheads="1"/>
          </p:cNvSpPr>
          <p:nvPr/>
        </p:nvSpPr>
        <p:spPr bwMode="auto">
          <a:xfrm>
            <a:off x="3179928" y="887664"/>
            <a:ext cx="2770496" cy="415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1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altLang="en-US" sz="2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1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thúc</a:t>
            </a:r>
            <a:r>
              <a:rPr lang="en-US" altLang="en-US" sz="2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1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altLang="en-US" sz="2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1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thêu</a:t>
            </a:r>
            <a:endParaRPr lang="en-US" altLang="en-US" sz="21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175538" y="68974"/>
            <a:ext cx="3939261" cy="57169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 algn="ctr">
              <a:defRPr/>
            </a:pPr>
            <a:r>
              <a:rPr lang="en-US" sz="2800" b="1" dirty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2800" b="1" dirty="0" err="1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Thêu</a:t>
            </a:r>
            <a:r>
              <a:rPr lang="en-US" sz="2800" b="1" dirty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móc</a:t>
            </a:r>
            <a:r>
              <a:rPr lang="en-US" sz="2800" b="1" dirty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xích</a:t>
            </a:r>
            <a:endParaRPr lang="en-US" sz="2800" b="1" dirty="0">
              <a:solidFill>
                <a:srgbClr val="FFFF6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5653540"/>
      </p:ext>
    </p:extLst>
  </p:cSld>
  <p:clrMapOvr>
    <a:masterClrMapping/>
  </p:clrMapOvr>
  <p:transition spd="slow" advClick="0"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54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54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xagon 1"/>
          <p:cNvSpPr/>
          <p:nvPr/>
        </p:nvSpPr>
        <p:spPr>
          <a:xfrm>
            <a:off x="2988861" y="617839"/>
            <a:ext cx="3408529" cy="886820"/>
          </a:xfrm>
          <a:prstGeom prst="hexagon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 algn="ctr">
              <a:defRPr/>
            </a:pPr>
            <a:r>
              <a:rPr lang="en-US" sz="21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CÁC MẪU KHÂU, THÊU ĐÃ HỌC</a:t>
            </a:r>
          </a:p>
        </p:txBody>
      </p:sp>
      <p:sp>
        <p:nvSpPr>
          <p:cNvPr id="3" name="Hexagon 2"/>
          <p:cNvSpPr/>
          <p:nvPr/>
        </p:nvSpPr>
        <p:spPr>
          <a:xfrm>
            <a:off x="685800" y="1506404"/>
            <a:ext cx="2133600" cy="1178764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 algn="ctr">
              <a:defRPr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Khâu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thường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Hexagon 3"/>
          <p:cNvSpPr/>
          <p:nvPr/>
        </p:nvSpPr>
        <p:spPr>
          <a:xfrm>
            <a:off x="3610968" y="2569324"/>
            <a:ext cx="2133600" cy="1190625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 algn="ctr">
              <a:defRPr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Khâu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đột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thưa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6553200" y="1536198"/>
            <a:ext cx="2133600" cy="120015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 algn="ctr">
              <a:defRPr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Thêu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móc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xích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" name="Straight Arrow Connector 5"/>
          <p:cNvCxnSpPr>
            <a:endCxn id="3" idx="0"/>
          </p:cNvCxnSpPr>
          <p:nvPr/>
        </p:nvCxnSpPr>
        <p:spPr>
          <a:xfrm flipH="1">
            <a:off x="2819400" y="1506404"/>
            <a:ext cx="1851025" cy="58938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4670425" y="1504658"/>
            <a:ext cx="7343" cy="106466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4670425" y="1504659"/>
            <a:ext cx="1882775" cy="631615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Box 43"/>
          <p:cNvSpPr txBox="1">
            <a:spLocks noChangeArrowheads="1"/>
          </p:cNvSpPr>
          <p:nvPr/>
        </p:nvSpPr>
        <p:spPr bwMode="auto">
          <a:xfrm>
            <a:off x="0" y="-19050"/>
            <a:ext cx="8991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200" u="sng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Kỹ</a:t>
            </a:r>
            <a:r>
              <a:rPr lang="en-US" sz="3200" u="sng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u="sng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thuật</a:t>
            </a:r>
            <a:r>
              <a:rPr lang="en-US" sz="3200" u="sng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32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Cắt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khâu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thêu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2124562"/>
      </p:ext>
    </p:extLst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34" descr="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4565" y="300869"/>
            <a:ext cx="2365830" cy="194429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" descr="C:\Users\admin\Downloads\Các loại lớp 4B\BÀI GIẢNG POI\Tuần 15\Đạo đức KT\Bordado-DIY-Manual-principiante-producción-tridimensional-paño-bordado-creativo-E2S.jpg_350x35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233" y="-15586"/>
            <a:ext cx="2367067" cy="201536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8" descr="107119_58_tui-theu-tay-lam-san-pham-qua-ta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6959" y="521043"/>
            <a:ext cx="2247140" cy="364421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C:\Users\admin\Downloads\Các loại lớp 4B\BÀI GIẢNG POI\Tuần 15\Đạo đức KT\20180327_3edc04b0aaa0019fb5ff924404bfe0b8_152211862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533" y="2343150"/>
            <a:ext cx="2362200" cy="2362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 descr="C:\Users\admin\Downloads\Các loại lớp 4B\BÀI GIẢNG POI\Tuần 15\Đạo đức KT\images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2630" y="2992562"/>
            <a:ext cx="2749700" cy="203315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3822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0"/>
            <a:ext cx="6858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2932644" y="1169253"/>
            <a:ext cx="3278712" cy="85408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950" b="1" dirty="0" err="1">
                <a:ln w="11430"/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4950" b="1" dirty="0">
                <a:ln w="11430"/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950" b="1" dirty="0" err="1">
                <a:ln w="11430"/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endParaRPr lang="en-US" sz="4950" b="1" dirty="0">
              <a:ln w="11430"/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 descr="Happy Children | Cartoon posters, Happy kids, Cartoon kid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438" b="30843"/>
          <a:stretch>
            <a:fillRect/>
          </a:stretch>
        </p:blipFill>
        <p:spPr bwMode="auto">
          <a:xfrm>
            <a:off x="2714625" y="2000251"/>
            <a:ext cx="3714750" cy="169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738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2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31" name="Text Box 7"/>
          <p:cNvSpPr txBox="1">
            <a:spLocks noChangeArrowheads="1"/>
          </p:cNvSpPr>
          <p:nvPr/>
        </p:nvSpPr>
        <p:spPr bwMode="auto">
          <a:xfrm>
            <a:off x="1257300" y="1485900"/>
            <a:ext cx="657225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400" b="1" dirty="0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altLang="en-US" sz="2400" b="1" dirty="0" err="1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altLang="en-US" sz="2400" b="1" dirty="0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US" altLang="en-US" sz="2400" b="1" dirty="0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altLang="en-US" sz="2400" b="1" dirty="0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altLang="en-US" sz="2400" b="1" dirty="0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en-US" sz="2400" b="1" i="1" dirty="0">
              <a:solidFill>
                <a:srgbClr val="0066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6858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n-US" altLang="en-US" sz="2400" b="1" i="1" dirty="0" err="1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400" b="1" i="1" dirty="0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mũi</a:t>
            </a:r>
            <a:r>
              <a:rPr lang="en-US" altLang="en-US" sz="2400" b="1" i="1" dirty="0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khâu</a:t>
            </a:r>
            <a:r>
              <a:rPr lang="en-US" altLang="en-US" sz="2400" b="1" i="1" dirty="0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altLang="en-US" sz="2400" b="1" i="1" dirty="0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altLang="en-US" sz="2400" b="1" i="1" dirty="0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altLang="en-US" sz="2400" b="1" i="1" dirty="0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b="1" i="1" dirty="0" err="1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2400" b="1" i="1" dirty="0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sz="2400" b="1" i="1" dirty="0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và </a:t>
            </a:r>
            <a:r>
              <a:rPr lang="en-US" altLang="en-US" sz="2400" b="1" i="1" dirty="0" err="1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altLang="en-US" sz="2400" b="1" i="1" dirty="0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sz="2400" b="1" i="1" dirty="0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en-US" sz="2400" b="1" i="1" dirty="0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2400" b="1" i="1" dirty="0" err="1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vạch</a:t>
            </a:r>
            <a:r>
              <a:rPr lang="en-US" altLang="en-US" sz="2400" b="1" i="1" dirty="0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altLang="en-US" sz="2400" b="1" i="1" dirty="0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b="1" i="1" dirty="0" err="1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400" b="1" i="1" dirty="0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altLang="en-US" sz="2400" b="1" i="1" dirty="0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dúm</a:t>
            </a:r>
            <a:r>
              <a:rPr lang="en-US" altLang="en-US" sz="2400" b="1" i="1" dirty="0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defTabSz="6858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n-US" altLang="en-US" sz="2400" b="1" i="1" dirty="0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altLang="en-US" sz="2400" b="1" i="1" dirty="0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en-US" sz="2400" b="1" i="1" dirty="0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altLang="en-US" sz="2400" b="1" i="1" dirty="0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altLang="en-US" sz="2400" b="1" i="1" dirty="0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altLang="en-US" sz="2400" b="1" i="1" dirty="0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400" b="1" i="1" dirty="0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altLang="en-US" sz="2400" b="1" i="1" dirty="0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khâu</a:t>
            </a:r>
            <a:r>
              <a:rPr lang="en-US" altLang="en-US" sz="2400" b="1" i="1" dirty="0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defTabSz="6858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n-US" altLang="en-US" sz="2400" b="1" i="1" dirty="0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altLang="en-US" sz="2400" b="1" i="1" dirty="0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2400" b="1" i="1" dirty="0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altLang="en-US" sz="2400" b="1" i="1" dirty="0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altLang="en-US" sz="2400" b="1" i="1" dirty="0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altLang="en-US" sz="2400" b="1" i="1" dirty="0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6563" name="Rectangle 9"/>
          <p:cNvSpPr>
            <a:spLocks noChangeArrowheads="1"/>
          </p:cNvSpPr>
          <p:nvPr/>
        </p:nvSpPr>
        <p:spPr bwMode="auto">
          <a:xfrm>
            <a:off x="1885950" y="21431"/>
            <a:ext cx="5550694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100" b="1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Tổ chức thực hành (theo nhóm đôi):</a:t>
            </a:r>
          </a:p>
        </p:txBody>
      </p:sp>
      <p:sp>
        <p:nvSpPr>
          <p:cNvPr id="77834" name="Rectangle 10"/>
          <p:cNvSpPr>
            <a:spLocks noChangeArrowheads="1"/>
          </p:cNvSpPr>
          <p:nvPr/>
        </p:nvSpPr>
        <p:spPr bwMode="auto">
          <a:xfrm>
            <a:off x="1371600" y="800100"/>
            <a:ext cx="491490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100" b="1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Trình bày sản phẩm theo tổ.</a:t>
            </a:r>
          </a:p>
        </p:txBody>
      </p:sp>
      <p:sp>
        <p:nvSpPr>
          <p:cNvPr id="77835" name="Rectangle 11"/>
          <p:cNvSpPr>
            <a:spLocks noChangeArrowheads="1"/>
          </p:cNvSpPr>
          <p:nvPr/>
        </p:nvSpPr>
        <p:spPr bwMode="auto">
          <a:xfrm>
            <a:off x="1385888" y="4067175"/>
            <a:ext cx="4022255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100" b="1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Nhận xét và đánh giá sản phẩm</a:t>
            </a:r>
          </a:p>
        </p:txBody>
      </p:sp>
      <p:sp>
        <p:nvSpPr>
          <p:cNvPr id="77836" name="Rectangle 12"/>
          <p:cNvSpPr>
            <a:spLocks noChangeArrowheads="1"/>
          </p:cNvSpPr>
          <p:nvPr/>
        </p:nvSpPr>
        <p:spPr bwMode="auto">
          <a:xfrm>
            <a:off x="1371600" y="381952"/>
            <a:ext cx="359746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400" b="1" i="1" dirty="0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altLang="en-US" sz="2400" b="1" i="1" dirty="0" err="1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altLang="en-US" sz="2400" b="1" i="1" dirty="0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altLang="en-US" sz="2400" b="1" i="1" dirty="0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15 – 17 </a:t>
            </a:r>
            <a:r>
              <a:rPr lang="en-US" altLang="en-US" sz="2400" b="1" i="1" dirty="0" err="1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altLang="en-US" sz="2400" b="1" i="1" dirty="0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86549469"/>
      </p:ext>
    </p:extLst>
  </p:cSld>
  <p:clrMapOvr>
    <a:masterClrMapping/>
  </p:clrMapOvr>
  <p:transition advTm="87778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78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78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78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7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778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78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78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78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31" grpId="0"/>
      <p:bldP spid="77834" grpId="0"/>
      <p:bldP spid="77835" grpId="0"/>
      <p:bldP spid="7783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2133600" y="1200150"/>
            <a:ext cx="4914900" cy="830997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800" b="1" dirty="0" err="1">
                <a:ln w="11430"/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4800" b="1" dirty="0">
                <a:ln w="11430"/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n w="11430"/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en-US" sz="4800" b="1" dirty="0">
              <a:ln w="11430"/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 descr="Happy Children | Cartoon posters, Happy kids, Cartoon kid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438" b="30843"/>
          <a:stretch>
            <a:fillRect/>
          </a:stretch>
        </p:blipFill>
        <p:spPr bwMode="auto">
          <a:xfrm>
            <a:off x="2714625" y="2000251"/>
            <a:ext cx="3714750" cy="169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2225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32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1524000" y="819150"/>
            <a:ext cx="6286500" cy="2686050"/>
          </a:xfrm>
          <a:prstGeom prst="roundRect">
            <a:avLst/>
          </a:prstGeom>
        </p:spPr>
        <p:style>
          <a:lnRef idx="2">
            <a:schemeClr val="accent6"/>
          </a:lnRef>
          <a:fillRef idx="100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defTabSz="6858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dirty="0" err="1">
                <a:solidFill>
                  <a:srgbClr val="006699"/>
                </a:solidFill>
                <a:latin typeface="Times New Roman" pitchFamily="18" charset="0"/>
                <a:cs typeface="Times New Roman" pitchFamily="18" charset="0"/>
              </a:rPr>
              <a:t>Dặn</a:t>
            </a:r>
            <a:r>
              <a:rPr lang="en-US" sz="3600" b="1" dirty="0">
                <a:solidFill>
                  <a:srgbClr val="0066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6699"/>
                </a:solidFill>
                <a:latin typeface="Times New Roman" pitchFamily="18" charset="0"/>
                <a:cs typeface="Times New Roman" pitchFamily="18" charset="0"/>
              </a:rPr>
              <a:t>dò</a:t>
            </a:r>
            <a:endParaRPr lang="en-US" sz="3600" b="1" dirty="0">
              <a:solidFill>
                <a:srgbClr val="0066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6858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dirty="0" err="1">
                <a:solidFill>
                  <a:srgbClr val="006699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dirty="0">
                <a:solidFill>
                  <a:srgbClr val="0066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6699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b="1" dirty="0">
                <a:solidFill>
                  <a:srgbClr val="0066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6699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600" b="1" dirty="0">
                <a:solidFill>
                  <a:srgbClr val="0066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6699"/>
                </a:solidFill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3600" b="1" dirty="0">
                <a:solidFill>
                  <a:srgbClr val="0066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6699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600" b="1" dirty="0">
                <a:solidFill>
                  <a:srgbClr val="0066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6699"/>
                </a:solidFill>
                <a:latin typeface="Times New Roman" pitchFamily="18" charset="0"/>
                <a:cs typeface="Times New Roman" pitchFamily="18" charset="0"/>
              </a:rPr>
              <a:t>cắt</a:t>
            </a:r>
            <a:r>
              <a:rPr lang="en-US" sz="3600" b="1" dirty="0">
                <a:solidFill>
                  <a:srgbClr val="006699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006699"/>
                </a:solidFill>
                <a:latin typeface="Times New Roman" pitchFamily="18" charset="0"/>
                <a:cs typeface="Times New Roman" pitchFamily="18" charset="0"/>
              </a:rPr>
              <a:t>khâu</a:t>
            </a:r>
            <a:r>
              <a:rPr lang="en-US" sz="3600" b="1" dirty="0">
                <a:solidFill>
                  <a:srgbClr val="006699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006699"/>
                </a:solidFill>
                <a:latin typeface="Times New Roman" pitchFamily="18" charset="0"/>
                <a:cs typeface="Times New Roman" pitchFamily="18" charset="0"/>
              </a:rPr>
              <a:t>thêu</a:t>
            </a:r>
            <a:r>
              <a:rPr lang="en-US" sz="3600" b="1" dirty="0">
                <a:solidFill>
                  <a:srgbClr val="0066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6699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3600" b="1" dirty="0">
                <a:solidFill>
                  <a:srgbClr val="0066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6699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3600" b="1" dirty="0">
                <a:solidFill>
                  <a:srgbClr val="0066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6699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600" b="1" dirty="0">
                <a:solidFill>
                  <a:srgbClr val="0066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6699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3600" b="1" dirty="0">
                <a:solidFill>
                  <a:srgbClr val="006699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87429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xagon 1"/>
          <p:cNvSpPr/>
          <p:nvPr/>
        </p:nvSpPr>
        <p:spPr>
          <a:xfrm>
            <a:off x="3276600" y="514350"/>
            <a:ext cx="2590800" cy="762000"/>
          </a:xfrm>
          <a:prstGeom prst="hexagon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 algn="ctr"/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itchFamily="18" charset="0"/>
              </a:rPr>
              <a:t>CHUẨN BỊ</a:t>
            </a:r>
          </a:p>
        </p:txBody>
      </p:sp>
      <p:sp>
        <p:nvSpPr>
          <p:cNvPr id="7" name="Oval 6"/>
          <p:cNvSpPr/>
          <p:nvPr/>
        </p:nvSpPr>
        <p:spPr>
          <a:xfrm>
            <a:off x="6094414" y="1695450"/>
            <a:ext cx="2744787" cy="10287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 algn="ctr"/>
            <a:r>
              <a:rPr lang="en-US" sz="21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itchFamily="18" charset="0"/>
              </a:rPr>
              <a:t>Kéo</a:t>
            </a:r>
            <a:r>
              <a:rPr lang="en-US" sz="21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100" b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thước</a:t>
            </a:r>
            <a:r>
              <a:rPr lang="en-US" sz="21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kẻ</a:t>
            </a:r>
            <a:r>
              <a:rPr lang="en-US" sz="21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100" b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bút</a:t>
            </a:r>
            <a:r>
              <a:rPr lang="en-US" sz="21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chì</a:t>
            </a:r>
            <a:endParaRPr lang="en-US" sz="2100" b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0658" name="Picture 2" descr="C:\Users\KimAnh\Desktop\KHÂU ĐỘT THƯA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8276" y="4019550"/>
            <a:ext cx="1508125" cy="102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59" name="Picture 3" descr="C:\Users\KimAnh\Desktop\KHÂU ĐỘT THƯA\KÉO 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7788" y="2876550"/>
            <a:ext cx="1370012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60" name="Picture 4" descr="C:\Users\KimAnh\Desktop\KHÂU ĐỘT THƯA\KIM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6650" y="2800350"/>
            <a:ext cx="1885950" cy="1062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61" name="Picture 5" descr="C:\Users\KimAnh\Desktop\KHÂU ĐỘT THƯA\KÉO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6664" y="2868614"/>
            <a:ext cx="1150937" cy="1150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62" name="Picture 6" descr="C:\Users\KimAnh\Desktop\KHÂU ĐỘT THƯA\BÚT CHÌ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3867151"/>
            <a:ext cx="1219200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63" name="Picture 7" descr="C:\Users\KimAnh\Desktop\KHÂU ĐỘT THƯA\THƯỚC KẺ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8864" y="4314826"/>
            <a:ext cx="1557337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Oval 13"/>
          <p:cNvSpPr/>
          <p:nvPr/>
        </p:nvSpPr>
        <p:spPr>
          <a:xfrm>
            <a:off x="3198814" y="1695450"/>
            <a:ext cx="2744787" cy="11811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 algn="ctr">
              <a:defRPr/>
            </a:pPr>
            <a:r>
              <a:rPr lang="en-US" sz="2100" b="1" dirty="0">
                <a:latin typeface="Times New Roman" panose="02020603050405020304" pitchFamily="18" charset="0"/>
                <a:cs typeface="Times New Roman" pitchFamily="18" charset="0"/>
              </a:rPr>
              <a:t>Kim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khâu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kim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thêu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khâu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thêu</a:t>
            </a:r>
            <a:endParaRPr lang="en-US" sz="21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227014" y="1695450"/>
            <a:ext cx="2744787" cy="10287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 algn="ctr">
              <a:defRPr/>
            </a:pPr>
            <a:r>
              <a:rPr lang="en-US" sz="2100" b="1" dirty="0" err="1">
                <a:latin typeface="Times New Roman" panose="02020603050405020304" pitchFamily="18" charset="0"/>
                <a:cs typeface="Times New Roman" pitchFamily="18" charset="0"/>
              </a:rPr>
              <a:t>Vải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khâu</a:t>
            </a:r>
            <a:endParaRPr lang="en-US" sz="21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7" name="Straight Arrow Connector 16"/>
          <p:cNvCxnSpPr>
            <a:endCxn id="16" idx="7"/>
          </p:cNvCxnSpPr>
          <p:nvPr/>
        </p:nvCxnSpPr>
        <p:spPr>
          <a:xfrm flipH="1">
            <a:off x="2570164" y="1276351"/>
            <a:ext cx="2001837" cy="569913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endCxn id="14" idx="0"/>
          </p:cNvCxnSpPr>
          <p:nvPr/>
        </p:nvCxnSpPr>
        <p:spPr>
          <a:xfrm flipH="1">
            <a:off x="4571207" y="1276350"/>
            <a:ext cx="794" cy="4191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endCxn id="7" idx="1"/>
          </p:cNvCxnSpPr>
          <p:nvPr/>
        </p:nvCxnSpPr>
        <p:spPr>
          <a:xfrm>
            <a:off x="4572000" y="1276351"/>
            <a:ext cx="1924050" cy="569913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760414" y="3319464"/>
            <a:ext cx="2058987" cy="1309687"/>
          </a:xfrm>
          <a:prstGeom prst="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 algn="ctr"/>
            <a:endParaRPr lang="vi-VN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61" name="TextBox 2"/>
          <p:cNvSpPr txBox="1">
            <a:spLocks noChangeArrowheads="1"/>
          </p:cNvSpPr>
          <p:nvPr/>
        </p:nvSpPr>
        <p:spPr bwMode="auto">
          <a:xfrm>
            <a:off x="1295400" y="2876550"/>
            <a:ext cx="990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2400" dirty="0">
                <a:latin typeface="Times New Roman" panose="02020603050405020304" pitchFamily="18" charset="0"/>
                <a:cs typeface="Times New Roman" pitchFamily="18" charset="0"/>
              </a:rPr>
              <a:t>20cm</a:t>
            </a:r>
          </a:p>
        </p:txBody>
      </p:sp>
      <p:sp>
        <p:nvSpPr>
          <p:cNvPr id="6162" name="TextBox 18"/>
          <p:cNvSpPr txBox="1">
            <a:spLocks noChangeArrowheads="1"/>
          </p:cNvSpPr>
          <p:nvPr/>
        </p:nvSpPr>
        <p:spPr bwMode="auto">
          <a:xfrm>
            <a:off x="-76200" y="3714751"/>
            <a:ext cx="990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2400" dirty="0">
                <a:latin typeface="Times New Roman" panose="02020603050405020304" pitchFamily="18" charset="0"/>
                <a:cs typeface="Times New Roman" pitchFamily="18" charset="0"/>
              </a:rPr>
              <a:t>15cm</a:t>
            </a:r>
          </a:p>
        </p:txBody>
      </p:sp>
      <p:sp>
        <p:nvSpPr>
          <p:cNvPr id="19" name="Text Box 43"/>
          <p:cNvSpPr txBox="1">
            <a:spLocks noChangeArrowheads="1"/>
          </p:cNvSpPr>
          <p:nvPr/>
        </p:nvSpPr>
        <p:spPr bwMode="auto">
          <a:xfrm>
            <a:off x="0" y="-19050"/>
            <a:ext cx="8991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200" u="sng">
                <a:solidFill>
                  <a:srgbClr val="0033CC"/>
                </a:solidFill>
                <a:latin typeface="Times New Roman" panose="02020603050405020304" pitchFamily="18" charset="0"/>
                <a:cs typeface="Times New Roman" pitchFamily="18" charset="0"/>
              </a:rPr>
              <a:t>Kỹ thuật:</a:t>
            </a:r>
            <a:r>
              <a:rPr lang="en-US" sz="320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32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Cắt, khâu thêu sản phẩm tự chọn</a:t>
            </a:r>
          </a:p>
        </p:txBody>
      </p:sp>
    </p:spTree>
    <p:extLst>
      <p:ext uri="{BB962C8B-B14F-4D97-AF65-F5344CB8AC3E}">
        <p14:creationId xmlns:p14="http://schemas.microsoft.com/office/powerpoint/2010/main" val="270131983"/>
      </p:ext>
    </p:extLst>
  </p:cSld>
  <p:clrMapOvr>
    <a:masterClrMapping/>
  </p:clrMapOvr>
  <p:transition spd="slow" advClick="0" advTm="2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1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706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06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06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706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706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706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70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5" dur="500"/>
                                        <p:tgtEl>
                                          <p:spTgt spid="70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0" dur="500"/>
                                        <p:tgtEl>
                                          <p:spTgt spid="70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5" dur="500"/>
                                        <p:tgtEl>
                                          <p:spTgt spid="70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14" grpId="0" animBg="1"/>
      <p:bldP spid="16" grpId="0" animBg="1"/>
      <p:bldP spid="18" grpId="0" animBg="1"/>
      <p:bldP spid="6161" grpId="0"/>
      <p:bldP spid="616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xagon 1"/>
          <p:cNvSpPr/>
          <p:nvPr/>
        </p:nvSpPr>
        <p:spPr>
          <a:xfrm>
            <a:off x="2968389" y="1160347"/>
            <a:ext cx="3408529" cy="886820"/>
          </a:xfrm>
          <a:prstGeom prst="hexagon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 algn="ctr">
              <a:defRPr/>
            </a:pPr>
            <a:r>
              <a:rPr lang="en-US" sz="21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CÁC MẪU KHÂU, THÊU ĐÃ HỌC</a:t>
            </a:r>
          </a:p>
        </p:txBody>
      </p:sp>
      <p:sp>
        <p:nvSpPr>
          <p:cNvPr id="3" name="Hexagon 2"/>
          <p:cNvSpPr/>
          <p:nvPr/>
        </p:nvSpPr>
        <p:spPr>
          <a:xfrm>
            <a:off x="685800" y="3143250"/>
            <a:ext cx="2133600" cy="120015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 algn="ctr">
              <a:defRPr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Khâu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thường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Hexagon 3"/>
          <p:cNvSpPr/>
          <p:nvPr/>
        </p:nvSpPr>
        <p:spPr>
          <a:xfrm>
            <a:off x="3733800" y="3152776"/>
            <a:ext cx="2133600" cy="1190625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 algn="ctr">
              <a:defRPr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Khâu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đột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thưa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6553200" y="3143250"/>
            <a:ext cx="2133600" cy="120015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 algn="ctr">
              <a:defRPr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Thêu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móc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xích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1709738" y="2057400"/>
            <a:ext cx="2971800" cy="108585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4670425" y="2066925"/>
            <a:ext cx="0" cy="108585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4678694" y="2057400"/>
            <a:ext cx="2895600" cy="108585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77" name="Text Box 43"/>
          <p:cNvSpPr txBox="1">
            <a:spLocks noChangeArrowheads="1"/>
          </p:cNvSpPr>
          <p:nvPr/>
        </p:nvSpPr>
        <p:spPr bwMode="auto">
          <a:xfrm>
            <a:off x="0" y="0"/>
            <a:ext cx="8991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200" u="sng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Kỹ</a:t>
            </a:r>
            <a:r>
              <a:rPr lang="en-US" sz="3200" u="sng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u="sng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thuật</a:t>
            </a:r>
            <a:r>
              <a:rPr lang="en-US" sz="3200" u="sng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32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Cắt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khâu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thêu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8051364"/>
      </p:ext>
    </p:extLst>
  </p:cSld>
  <p:clrMapOvr>
    <a:masterClrMapping/>
  </p:clrMapOvr>
  <p:transition spd="slow" advClick="0" advTm="1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4f942a9486ec68153575dc78a42d480b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81200" y="2686050"/>
            <a:ext cx="5638800" cy="3143250"/>
          </a:xfrm>
          <a:prstGeom prst="rect">
            <a:avLst/>
          </a:prstGeom>
        </p:spPr>
      </p:pic>
      <p:sp>
        <p:nvSpPr>
          <p:cNvPr id="5" name="Cloud 4"/>
          <p:cNvSpPr/>
          <p:nvPr/>
        </p:nvSpPr>
        <p:spPr>
          <a:xfrm>
            <a:off x="4953000" y="1257300"/>
            <a:ext cx="3200400" cy="1885950"/>
          </a:xfrm>
          <a:prstGeom prst="cloud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^^</a:t>
            </a:r>
          </a:p>
        </p:txBody>
      </p:sp>
      <p:sp>
        <p:nvSpPr>
          <p:cNvPr id="6" name="Oval 5"/>
          <p:cNvSpPr/>
          <p:nvPr/>
        </p:nvSpPr>
        <p:spPr>
          <a:xfrm>
            <a:off x="4191000" y="3429000"/>
            <a:ext cx="228600" cy="17145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4572000" y="3086100"/>
            <a:ext cx="381000" cy="22860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3962400" y="3714750"/>
            <a:ext cx="228600" cy="11430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>
            <a:hlinkClick r:id="rId5" action="ppaction://hlinksldjump"/>
          </p:cNvPr>
          <p:cNvSpPr/>
          <p:nvPr/>
        </p:nvSpPr>
        <p:spPr>
          <a:xfrm>
            <a:off x="5420312" y="2343150"/>
            <a:ext cx="200625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PLAY</a:t>
            </a:r>
          </a:p>
        </p:txBody>
      </p:sp>
      <p:sp>
        <p:nvSpPr>
          <p:cNvPr id="2" name="Oval 1"/>
          <p:cNvSpPr/>
          <p:nvPr/>
        </p:nvSpPr>
        <p:spPr>
          <a:xfrm>
            <a:off x="67490" y="57150"/>
            <a:ext cx="336151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itchFamily="18" charset="0"/>
              </a:rPr>
              <a:t>1. KHỞI ĐỘNG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2bf70f5ebf1a718aef076b27dd45a5b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-800100"/>
            <a:ext cx="9144000" cy="5943600"/>
          </a:xfrm>
          <a:prstGeom prst="rect">
            <a:avLst/>
          </a:prstGeom>
        </p:spPr>
      </p:pic>
      <p:pic>
        <p:nvPicPr>
          <p:cNvPr id="7" name="Picture 6" descr="e324d9d037662d64fc16b51b9bfbdbac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286000" y="4000500"/>
            <a:ext cx="1905000" cy="1543050"/>
          </a:xfrm>
          <a:prstGeom prst="rect">
            <a:avLst/>
          </a:prstGeom>
        </p:spPr>
      </p:pic>
      <p:pic>
        <p:nvPicPr>
          <p:cNvPr id="8" name="Picture 7" descr="e324d9d037662d64fc16b51b9bfbdbac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572000" y="4057650"/>
            <a:ext cx="1905000" cy="1442621"/>
          </a:xfrm>
          <a:prstGeom prst="rect">
            <a:avLst/>
          </a:prstGeom>
        </p:spPr>
      </p:pic>
      <p:pic>
        <p:nvPicPr>
          <p:cNvPr id="9" name="Picture 8" descr="e324d9d037662d64fc16b51b9bfbdbac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934201" y="4114800"/>
            <a:ext cx="1811217" cy="1371601"/>
          </a:xfrm>
          <a:prstGeom prst="rect">
            <a:avLst/>
          </a:prstGeom>
        </p:spPr>
      </p:pic>
      <p:pic>
        <p:nvPicPr>
          <p:cNvPr id="5" name="Picture 4" descr="e324d9d037662d64fc16b51b9bfbdbac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4057650"/>
            <a:ext cx="1905000" cy="1442621"/>
          </a:xfrm>
          <a:prstGeom prst="rect">
            <a:avLst/>
          </a:prstGeom>
        </p:spPr>
      </p:pic>
      <p:pic>
        <p:nvPicPr>
          <p:cNvPr id="12" name="Picture 11" descr="e86f050d219b5585368f7ef298c00175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800600" y="3714750"/>
            <a:ext cx="1676400" cy="1257300"/>
          </a:xfrm>
          <a:prstGeom prst="rect">
            <a:avLst/>
          </a:prstGeom>
        </p:spPr>
      </p:pic>
      <p:pic>
        <p:nvPicPr>
          <p:cNvPr id="13" name="Picture 12" descr="e86f050d219b5585368f7ef298c00175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086600" y="3714750"/>
            <a:ext cx="1752600" cy="1314450"/>
          </a:xfrm>
          <a:prstGeom prst="rect">
            <a:avLst/>
          </a:prstGeom>
        </p:spPr>
      </p:pic>
      <p:pic>
        <p:nvPicPr>
          <p:cNvPr id="11" name="Picture 10" descr="e86f050d219b5585368f7ef298c00175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2438400" y="3714750"/>
            <a:ext cx="1752600" cy="125730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1219200" y="0"/>
            <a:ext cx="6743700" cy="9144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itchFamily="18" charset="0"/>
              </a:rPr>
              <a:t>       </a:t>
            </a:r>
            <a:r>
              <a:rPr lang="en-US" sz="32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32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2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2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vạch</a:t>
            </a:r>
            <a:r>
              <a:rPr lang="en-US" sz="32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32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2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2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32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32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mm ?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819400" y="4057650"/>
            <a:ext cx="68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181600" y="4114800"/>
            <a:ext cx="68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543800" y="4114800"/>
            <a:ext cx="68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</a:t>
            </a:r>
          </a:p>
        </p:txBody>
      </p:sp>
      <p:sp>
        <p:nvSpPr>
          <p:cNvPr id="24" name="Rectangle 23"/>
          <p:cNvSpPr/>
          <p:nvPr/>
        </p:nvSpPr>
        <p:spPr>
          <a:xfrm>
            <a:off x="0" y="971550"/>
            <a:ext cx="4267200" cy="40005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5mm</a:t>
            </a:r>
          </a:p>
        </p:txBody>
      </p:sp>
      <p:sp>
        <p:nvSpPr>
          <p:cNvPr id="28" name="Rectangle 27"/>
          <p:cNvSpPr/>
          <p:nvPr/>
        </p:nvSpPr>
        <p:spPr>
          <a:xfrm>
            <a:off x="0" y="1543050"/>
            <a:ext cx="4267200" cy="40005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4mm</a:t>
            </a:r>
          </a:p>
        </p:txBody>
      </p:sp>
      <p:sp>
        <p:nvSpPr>
          <p:cNvPr id="29" name="Rectangle 28"/>
          <p:cNvSpPr/>
          <p:nvPr/>
        </p:nvSpPr>
        <p:spPr>
          <a:xfrm>
            <a:off x="5181600" y="1028700"/>
            <a:ext cx="3962400" cy="3429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 3mm</a:t>
            </a:r>
          </a:p>
        </p:txBody>
      </p:sp>
      <p:sp>
        <p:nvSpPr>
          <p:cNvPr id="30" name="Rectangle 29"/>
          <p:cNvSpPr/>
          <p:nvPr/>
        </p:nvSpPr>
        <p:spPr>
          <a:xfrm>
            <a:off x="5334000" y="1600200"/>
            <a:ext cx="3810000" cy="3429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D) 2mm</a:t>
            </a:r>
          </a:p>
        </p:txBody>
      </p:sp>
      <p:pic>
        <p:nvPicPr>
          <p:cNvPr id="16" name="Picture 15" descr="4f942a9486ec68153575dc78a42d480b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-3124200" y="1885950"/>
            <a:ext cx="4114800" cy="2800350"/>
          </a:xfrm>
          <a:prstGeom prst="rect">
            <a:avLst/>
          </a:prstGeom>
        </p:spPr>
      </p:pic>
      <p:pic>
        <p:nvPicPr>
          <p:cNvPr id="31" name="Picture 30" descr="ca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685800" y="4400551"/>
            <a:ext cx="533400" cy="355253"/>
          </a:xfrm>
          <a:prstGeom prst="rect">
            <a:avLst/>
          </a:prstGeom>
        </p:spPr>
      </p:pic>
      <p:pic>
        <p:nvPicPr>
          <p:cNvPr id="10" name="Picture 9" descr="e86f050d219b5585368f7ef298c00175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3659799"/>
            <a:ext cx="1905000" cy="1483702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304800" y="4171950"/>
            <a:ext cx="91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A</a:t>
            </a:r>
          </a:p>
        </p:txBody>
      </p:sp>
      <p:sp>
        <p:nvSpPr>
          <p:cNvPr id="34" name="Rounded Rectangle 33"/>
          <p:cNvSpPr/>
          <p:nvPr/>
        </p:nvSpPr>
        <p:spPr>
          <a:xfrm>
            <a:off x="2590800" y="4114800"/>
            <a:ext cx="1219200" cy="51435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itchFamily="18" charset="0"/>
              </a:rPr>
              <a:t>SAI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Mất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rồi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4953000" y="4171950"/>
            <a:ext cx="1219200" cy="51435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itchFamily="18" charset="0"/>
              </a:rPr>
              <a:t>SAI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Mất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rồi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7391400" y="4171950"/>
            <a:ext cx="1219200" cy="51435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itchFamily="18" charset="0"/>
              </a:rPr>
              <a:t>SAI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Mất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rồi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Right Arrow 36">
            <a:hlinkClick r:id="rId14" action="ppaction://hlinksldjump"/>
          </p:cNvPr>
          <p:cNvSpPr/>
          <p:nvPr/>
        </p:nvSpPr>
        <p:spPr>
          <a:xfrm>
            <a:off x="8686800" y="4857750"/>
            <a:ext cx="457200" cy="285750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93889E-18 1.11111E-6 L 0.56667 0.0055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300" y="3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ung 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000"/>
                            </p:stCondLst>
                            <p:childTnLst>
                              <p:par>
                                <p:cTn id="8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7037E-6 C 0.00312 -0.04653 0.00694 -0.09236 0.05659 -0.11852 C 0.10625 -0.14468 0.23316 -0.14584 0.29809 -0.15787 C 0.36267 -0.16991 0.42708 -0.17269 0.44479 -0.19167 C 0.4625 -0.21065 0.41406 -0.26459 0.4033 -0.27223 C 0.39236 -0.27894 0.38593 -0.25834 0.37968 -0.23658 " pathEditMode="relative" rAng="0" ptsTypes="aaaaaA">
                                      <p:cBhvr>
                                        <p:cTn id="8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100" y="-14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3000"/>
                            </p:stCondLst>
                            <p:childTnLst>
                              <p:par>
                                <p:cTn id="91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2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  <p:bldLst>
      <p:bldP spid="17" grpId="0" animBg="1"/>
      <p:bldP spid="19" grpId="0"/>
      <p:bldP spid="20" grpId="0"/>
      <p:bldP spid="21" grpId="0"/>
      <p:bldP spid="24" grpId="0" animBg="1"/>
      <p:bldP spid="28" grpId="0" animBg="1"/>
      <p:bldP spid="29" grpId="0" animBg="1"/>
      <p:bldP spid="30" grpId="0" animBg="1"/>
      <p:bldP spid="32" grpId="0"/>
      <p:bldP spid="34" grpId="0" animBg="1"/>
      <p:bldP spid="35" grpId="0" animBg="1"/>
      <p:bldP spid="3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2bf70f5ebf1a718aef076b27dd45a5b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771" y="-914400"/>
            <a:ext cx="9144000" cy="5943600"/>
          </a:xfrm>
          <a:prstGeom prst="rect">
            <a:avLst/>
          </a:prstGeom>
        </p:spPr>
      </p:pic>
      <p:pic>
        <p:nvPicPr>
          <p:cNvPr id="7" name="Picture 6" descr="e324d9d037662d64fc16b51b9bfbdbac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286000" y="4000500"/>
            <a:ext cx="1905000" cy="1543050"/>
          </a:xfrm>
          <a:prstGeom prst="rect">
            <a:avLst/>
          </a:prstGeom>
        </p:spPr>
      </p:pic>
      <p:pic>
        <p:nvPicPr>
          <p:cNvPr id="8" name="Picture 7" descr="e324d9d037662d64fc16b51b9bfbdbac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572000" y="4057650"/>
            <a:ext cx="1905000" cy="1442621"/>
          </a:xfrm>
          <a:prstGeom prst="rect">
            <a:avLst/>
          </a:prstGeom>
        </p:spPr>
      </p:pic>
      <p:pic>
        <p:nvPicPr>
          <p:cNvPr id="9" name="Picture 8" descr="e324d9d037662d64fc16b51b9bfbdbac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934201" y="4114800"/>
            <a:ext cx="1811217" cy="1371601"/>
          </a:xfrm>
          <a:prstGeom prst="rect">
            <a:avLst/>
          </a:prstGeom>
        </p:spPr>
      </p:pic>
      <p:pic>
        <p:nvPicPr>
          <p:cNvPr id="5" name="Picture 4" descr="e324d9d037662d64fc16b51b9bfbdbac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4057650"/>
            <a:ext cx="1905000" cy="1442621"/>
          </a:xfrm>
          <a:prstGeom prst="rect">
            <a:avLst/>
          </a:prstGeom>
        </p:spPr>
      </p:pic>
      <p:pic>
        <p:nvPicPr>
          <p:cNvPr id="13" name="Picture 12" descr="e86f050d219b5585368f7ef298c00175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086600" y="3714750"/>
            <a:ext cx="1752600" cy="1314450"/>
          </a:xfrm>
          <a:prstGeom prst="rect">
            <a:avLst/>
          </a:prstGeom>
        </p:spPr>
      </p:pic>
      <p:pic>
        <p:nvPicPr>
          <p:cNvPr id="11" name="Picture 10" descr="e86f050d219b5585368f7ef298c00175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438400" y="3714750"/>
            <a:ext cx="1752600" cy="125730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1066800" y="0"/>
            <a:ext cx="7848600" cy="9144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itchFamily="18" charset="0"/>
              </a:rPr>
              <a:t>      </a:t>
            </a:r>
            <a:r>
              <a:rPr lang="en-US" sz="32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Khoảng</a:t>
            </a:r>
            <a:r>
              <a:rPr lang="en-US" sz="32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2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32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mũi</a:t>
            </a:r>
            <a:r>
              <a:rPr lang="en-US" sz="32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khâu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32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2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2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2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819400" y="4057650"/>
            <a:ext cx="68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543800" y="4114800"/>
            <a:ext cx="68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</a:t>
            </a:r>
          </a:p>
        </p:txBody>
      </p:sp>
      <p:sp>
        <p:nvSpPr>
          <p:cNvPr id="24" name="Rectangle 23"/>
          <p:cNvSpPr/>
          <p:nvPr/>
        </p:nvSpPr>
        <p:spPr>
          <a:xfrm>
            <a:off x="0" y="971550"/>
            <a:ext cx="4267200" cy="40005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Tùy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1543050"/>
            <a:ext cx="4267200" cy="40005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ngắn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181600" y="1028700"/>
            <a:ext cx="3962400" cy="3429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endParaRPr lang="en-US" sz="3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5334000" y="1600200"/>
            <a:ext cx="3810000" cy="3429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D)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Picture 15" descr="4f942a9486ec68153575dc78a42d480b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-3048000" y="1943100"/>
            <a:ext cx="4114800" cy="2800350"/>
          </a:xfrm>
          <a:prstGeom prst="rect">
            <a:avLst/>
          </a:prstGeom>
        </p:spPr>
      </p:pic>
      <p:pic>
        <p:nvPicPr>
          <p:cNvPr id="10" name="Picture 9" descr="e86f050d219b5585368f7ef298c00175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0" y="3714750"/>
            <a:ext cx="1981200" cy="1428750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533400" y="4171950"/>
            <a:ext cx="91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pic>
        <p:nvPicPr>
          <p:cNvPr id="31" name="Picture 30" descr="ca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5257800" y="4400551"/>
            <a:ext cx="533400" cy="355253"/>
          </a:xfrm>
          <a:prstGeom prst="rect">
            <a:avLst/>
          </a:prstGeom>
        </p:spPr>
      </p:pic>
      <p:pic>
        <p:nvPicPr>
          <p:cNvPr id="12" name="Picture 11" descr="e86f050d219b5585368f7ef298c00175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4800600" y="3771900"/>
            <a:ext cx="1676400" cy="12573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5181600" y="4171950"/>
            <a:ext cx="68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</a:t>
            </a:r>
          </a:p>
        </p:txBody>
      </p:sp>
      <p:sp>
        <p:nvSpPr>
          <p:cNvPr id="25" name="Rectangle 24"/>
          <p:cNvSpPr/>
          <p:nvPr/>
        </p:nvSpPr>
        <p:spPr>
          <a:xfrm>
            <a:off x="304800" y="4171950"/>
            <a:ext cx="1066800" cy="51435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Sai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mất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667000" y="4114800"/>
            <a:ext cx="1066800" cy="51435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Sai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mất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7315200" y="4114800"/>
            <a:ext cx="1066800" cy="51435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Sai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mất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Right Arrow 36">
            <a:hlinkClick r:id="rId14" action="ppaction://hlinksldjump"/>
          </p:cNvPr>
          <p:cNvSpPr/>
          <p:nvPr/>
        </p:nvSpPr>
        <p:spPr>
          <a:xfrm>
            <a:off x="8686800" y="4857750"/>
            <a:ext cx="457200" cy="285750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93889E-18 1.11111E-6 L 0.56667 0.0055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300" y="3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ung 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0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7037E-6 C 0.04687 -0.03473 0.09375 -0.06922 0.10937 -0.10973 C 0.125 -0.15024 0.12465 -0.21528 0.09375 -0.24399 C 0.06284 -0.27246 -0.03889 -0.29005 -0.07657 -0.28195 C -0.11424 -0.27385 -0.12361 -0.23426 -0.13282 -0.19468 " pathEditMode="relative" rAng="0" ptsTypes="aaaaA">
                                      <p:cBhvr>
                                        <p:cTn id="57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0" y="-14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000"/>
                            </p:stCondLst>
                            <p:childTnLst>
                              <p:par>
                                <p:cTn id="59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2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00"/>
                            </p:stCondLst>
                            <p:childTnLst>
                              <p:par>
                                <p:cTn id="7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000"/>
                            </p:stCondLst>
                            <p:childTnLst>
                              <p:par>
                                <p:cTn id="9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  <p:bldLst>
      <p:bldP spid="17" grpId="0" animBg="1"/>
      <p:bldP spid="19" grpId="0"/>
      <p:bldP spid="21" grpId="0"/>
      <p:bldP spid="24" grpId="0" animBg="1"/>
      <p:bldP spid="28" grpId="0" animBg="1"/>
      <p:bldP spid="29" grpId="0" animBg="1"/>
      <p:bldP spid="30" grpId="0" animBg="1"/>
      <p:bldP spid="32" grpId="0"/>
      <p:bldP spid="20" grpId="0"/>
      <p:bldP spid="25" grpId="0" animBg="1"/>
      <p:bldP spid="26" grpId="0" animBg="1"/>
      <p:bldP spid="2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2bf70f5ebf1a718aef076b27dd45a5b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-800100"/>
            <a:ext cx="9144000" cy="5943600"/>
          </a:xfrm>
          <a:prstGeom prst="rect">
            <a:avLst/>
          </a:prstGeom>
        </p:spPr>
      </p:pic>
      <p:pic>
        <p:nvPicPr>
          <p:cNvPr id="7" name="Picture 6" descr="e324d9d037662d64fc16b51b9bfbdbac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286000" y="4000500"/>
            <a:ext cx="1905000" cy="1543050"/>
          </a:xfrm>
          <a:prstGeom prst="rect">
            <a:avLst/>
          </a:prstGeom>
        </p:spPr>
      </p:pic>
      <p:pic>
        <p:nvPicPr>
          <p:cNvPr id="8" name="Picture 7" descr="e324d9d037662d64fc16b51b9bfbdbac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572000" y="4057650"/>
            <a:ext cx="1905000" cy="1442621"/>
          </a:xfrm>
          <a:prstGeom prst="rect">
            <a:avLst/>
          </a:prstGeom>
        </p:spPr>
      </p:pic>
      <p:pic>
        <p:nvPicPr>
          <p:cNvPr id="9" name="Picture 8" descr="e324d9d037662d64fc16b51b9bfbdbac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934201" y="4114800"/>
            <a:ext cx="1811217" cy="1371601"/>
          </a:xfrm>
          <a:prstGeom prst="rect">
            <a:avLst/>
          </a:prstGeom>
        </p:spPr>
      </p:pic>
      <p:pic>
        <p:nvPicPr>
          <p:cNvPr id="5" name="Picture 4" descr="e324d9d037662d64fc16b51b9bfbdbac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4057650"/>
            <a:ext cx="1905000" cy="1442621"/>
          </a:xfrm>
          <a:prstGeom prst="rect">
            <a:avLst/>
          </a:prstGeom>
        </p:spPr>
      </p:pic>
      <p:pic>
        <p:nvPicPr>
          <p:cNvPr id="13" name="Picture 12" descr="e86f050d219b5585368f7ef298c00175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086600" y="3714750"/>
            <a:ext cx="1752600" cy="131445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1790700" y="0"/>
            <a:ext cx="5600700" cy="9144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itchFamily="18" charset="0"/>
              </a:rPr>
              <a:t>Quy</a:t>
            </a:r>
            <a:r>
              <a:rPr lang="en-US" sz="32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tắc</a:t>
            </a:r>
            <a:r>
              <a:rPr lang="en-US" sz="32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khâu</a:t>
            </a:r>
            <a:r>
              <a:rPr lang="en-US" sz="32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đột</a:t>
            </a:r>
            <a:r>
              <a:rPr lang="en-US" sz="32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thưa</a:t>
            </a:r>
            <a:r>
              <a:rPr lang="en-US" sz="32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543800" y="4114800"/>
            <a:ext cx="68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</a:t>
            </a:r>
          </a:p>
        </p:txBody>
      </p:sp>
      <p:sp>
        <p:nvSpPr>
          <p:cNvPr id="24" name="Rectangle 23"/>
          <p:cNvSpPr/>
          <p:nvPr/>
        </p:nvSpPr>
        <p:spPr>
          <a:xfrm>
            <a:off x="0" y="971550"/>
            <a:ext cx="4267200" cy="40005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lùi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</a:p>
        </p:txBody>
      </p:sp>
      <p:sp>
        <p:nvSpPr>
          <p:cNvPr id="28" name="Rectangle 27"/>
          <p:cNvSpPr/>
          <p:nvPr/>
        </p:nvSpPr>
        <p:spPr>
          <a:xfrm>
            <a:off x="0" y="1543050"/>
            <a:ext cx="4267200" cy="40005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lùi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</p:txBody>
      </p:sp>
      <p:sp>
        <p:nvSpPr>
          <p:cNvPr id="29" name="Rectangle 28"/>
          <p:cNvSpPr/>
          <p:nvPr/>
        </p:nvSpPr>
        <p:spPr>
          <a:xfrm>
            <a:off x="5181600" y="1028700"/>
            <a:ext cx="3962400" cy="3429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lùi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</a:p>
        </p:txBody>
      </p:sp>
      <p:sp>
        <p:nvSpPr>
          <p:cNvPr id="30" name="Rectangle 29"/>
          <p:cNvSpPr/>
          <p:nvPr/>
        </p:nvSpPr>
        <p:spPr>
          <a:xfrm>
            <a:off x="5334000" y="1600200"/>
            <a:ext cx="3810000" cy="3429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D)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lùi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</p:txBody>
      </p:sp>
      <p:pic>
        <p:nvPicPr>
          <p:cNvPr id="16" name="Picture 15" descr="4f942a9486ec68153575dc78a42d480b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-3048000" y="1943100"/>
            <a:ext cx="4114800" cy="2800350"/>
          </a:xfrm>
          <a:prstGeom prst="rect">
            <a:avLst/>
          </a:prstGeom>
        </p:spPr>
      </p:pic>
      <p:pic>
        <p:nvPicPr>
          <p:cNvPr id="10" name="Picture 9" descr="e86f050d219b5585368f7ef298c00175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0" y="3714750"/>
            <a:ext cx="1981200" cy="1428750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533400" y="4171950"/>
            <a:ext cx="91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pic>
        <p:nvPicPr>
          <p:cNvPr id="31" name="Picture 30" descr="ca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3048000" y="4343401"/>
            <a:ext cx="533400" cy="355253"/>
          </a:xfrm>
          <a:prstGeom prst="rect">
            <a:avLst/>
          </a:prstGeom>
        </p:spPr>
      </p:pic>
      <p:pic>
        <p:nvPicPr>
          <p:cNvPr id="12" name="Picture 11" descr="e86f050d219b5585368f7ef298c00175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4800600" y="3714750"/>
            <a:ext cx="1676400" cy="131445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5257800" y="4171950"/>
            <a:ext cx="68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</a:t>
            </a:r>
          </a:p>
        </p:txBody>
      </p:sp>
      <p:pic>
        <p:nvPicPr>
          <p:cNvPr id="11" name="Picture 10" descr="e86f050d219b5585368f7ef298c00175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2438400" y="3714750"/>
            <a:ext cx="1752600" cy="12573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2819400" y="4114800"/>
            <a:ext cx="68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</a:t>
            </a:r>
          </a:p>
        </p:txBody>
      </p:sp>
      <p:sp>
        <p:nvSpPr>
          <p:cNvPr id="22" name="Rectangle 21"/>
          <p:cNvSpPr/>
          <p:nvPr/>
        </p:nvSpPr>
        <p:spPr>
          <a:xfrm>
            <a:off x="304800" y="4114800"/>
            <a:ext cx="1143000" cy="5715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mất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315200" y="4114800"/>
            <a:ext cx="1143000" cy="5715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mất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029200" y="4114800"/>
            <a:ext cx="1143000" cy="5715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mất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Right Arrow 25">
            <a:hlinkClick r:id="rId14" action="ppaction://hlinksldjump"/>
          </p:cNvPr>
          <p:cNvSpPr/>
          <p:nvPr/>
        </p:nvSpPr>
        <p:spPr>
          <a:xfrm>
            <a:off x="8686800" y="4857750"/>
            <a:ext cx="457200" cy="285750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93889E-18 1.11111E-6 L 0.56667 0.0055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300" y="3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ung 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4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8.14815E-6 C 0.05105 0.00416 0.10209 0.00833 0.14219 -0.01876 C 0.1823 -0.04584 0.22483 -0.11945 0.24063 -0.16251 C 0.25643 -0.20556 0.25834 -0.26366 0.23751 -0.27709 C 0.21667 -0.29052 0.13751 -0.25556 0.11563 -0.24376 C 0.09376 -0.23195 0.10001 -0.21922 0.10626 -0.20626 " pathEditMode="relative" ptsTypes="aaaaaA">
                                      <p:cBhvr>
                                        <p:cTn id="4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2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00"/>
                            </p:stCondLst>
                            <p:childTnLst>
                              <p:par>
                                <p:cTn id="7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000"/>
                            </p:stCondLst>
                            <p:childTnLst>
                              <p:par>
                                <p:cTn id="9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  <p:bldLst>
      <p:bldP spid="17" grpId="0" animBg="1"/>
      <p:bldP spid="21" grpId="0"/>
      <p:bldP spid="24" grpId="0" animBg="1"/>
      <p:bldP spid="28" grpId="0" animBg="1"/>
      <p:bldP spid="29" grpId="0" animBg="1"/>
      <p:bldP spid="30" grpId="0" animBg="1"/>
      <p:bldP spid="32" grpId="0"/>
      <p:bldP spid="20" grpId="0"/>
      <p:bldP spid="19" grpId="0"/>
      <p:bldP spid="22" grpId="0" animBg="1"/>
      <p:bldP spid="23" grpId="0" animBg="1"/>
      <p:bldP spid="2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2bf70f5ebf1a718aef076b27dd45a5b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-800100"/>
            <a:ext cx="9144000" cy="5943600"/>
          </a:xfrm>
          <a:prstGeom prst="rect">
            <a:avLst/>
          </a:prstGeom>
        </p:spPr>
      </p:pic>
      <p:pic>
        <p:nvPicPr>
          <p:cNvPr id="7" name="Picture 6" descr="e324d9d037662d64fc16b51b9bfbdbac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286000" y="4000500"/>
            <a:ext cx="1905000" cy="1543050"/>
          </a:xfrm>
          <a:prstGeom prst="rect">
            <a:avLst/>
          </a:prstGeom>
        </p:spPr>
      </p:pic>
      <p:pic>
        <p:nvPicPr>
          <p:cNvPr id="8" name="Picture 7" descr="e324d9d037662d64fc16b51b9bfbdbac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572000" y="4057650"/>
            <a:ext cx="1905000" cy="1442621"/>
          </a:xfrm>
          <a:prstGeom prst="rect">
            <a:avLst/>
          </a:prstGeom>
        </p:spPr>
      </p:pic>
      <p:pic>
        <p:nvPicPr>
          <p:cNvPr id="9" name="Picture 8" descr="e324d9d037662d64fc16b51b9bfbdbac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934201" y="4114800"/>
            <a:ext cx="1811217" cy="1371601"/>
          </a:xfrm>
          <a:prstGeom prst="rect">
            <a:avLst/>
          </a:prstGeom>
        </p:spPr>
      </p:pic>
      <p:pic>
        <p:nvPicPr>
          <p:cNvPr id="5" name="Picture 4" descr="e324d9d037662d64fc16b51b9bfbdbac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4057650"/>
            <a:ext cx="1905000" cy="1442621"/>
          </a:xfrm>
          <a:prstGeom prst="rect">
            <a:avLst/>
          </a:prstGeom>
        </p:spPr>
      </p:pic>
      <p:pic>
        <p:nvPicPr>
          <p:cNvPr id="11" name="Picture 10" descr="e86f050d219b5585368f7ef298c00175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438400" y="3714750"/>
            <a:ext cx="1752600" cy="125730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1161506" y="0"/>
            <a:ext cx="6629400" cy="9144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itchFamily="18" charset="0"/>
              </a:rPr>
              <a:t>    </a:t>
            </a:r>
            <a:r>
              <a:rPr lang="en-US" sz="32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mũi</a:t>
            </a:r>
            <a:r>
              <a:rPr lang="en-US" sz="32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khâu</a:t>
            </a:r>
            <a:r>
              <a:rPr lang="en-US" sz="32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thêu</a:t>
            </a:r>
            <a:r>
              <a:rPr lang="en-US" sz="32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2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2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2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32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sz="32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sang </a:t>
            </a:r>
            <a:r>
              <a:rPr lang="en-US" sz="32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sz="32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819400" y="4057650"/>
            <a:ext cx="68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</a:t>
            </a:r>
          </a:p>
        </p:txBody>
      </p:sp>
      <p:sp>
        <p:nvSpPr>
          <p:cNvPr id="24" name="Rectangle 23"/>
          <p:cNvSpPr/>
          <p:nvPr/>
        </p:nvSpPr>
        <p:spPr>
          <a:xfrm>
            <a:off x="0" y="971550"/>
            <a:ext cx="4267200" cy="40005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1543050"/>
            <a:ext cx="4267200" cy="40005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181600" y="1028700"/>
            <a:ext cx="3962400" cy="3429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sang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5334000" y="1600200"/>
            <a:ext cx="3810000" cy="3429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D)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sang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Picture 15" descr="4f942a9486ec68153575dc78a42d480b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-3048000" y="1943100"/>
            <a:ext cx="4114800" cy="2800350"/>
          </a:xfrm>
          <a:prstGeom prst="rect">
            <a:avLst/>
          </a:prstGeom>
        </p:spPr>
      </p:pic>
      <p:pic>
        <p:nvPicPr>
          <p:cNvPr id="10" name="Picture 9" descr="e86f050d219b5585368f7ef298c00175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0" y="3714750"/>
            <a:ext cx="1981200" cy="1428750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533400" y="4171950"/>
            <a:ext cx="91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pic>
        <p:nvPicPr>
          <p:cNvPr id="31" name="Picture 30" descr="ca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7620000" y="4343401"/>
            <a:ext cx="533400" cy="355253"/>
          </a:xfrm>
          <a:prstGeom prst="rect">
            <a:avLst/>
          </a:prstGeom>
        </p:spPr>
      </p:pic>
      <p:pic>
        <p:nvPicPr>
          <p:cNvPr id="12" name="Picture 11" descr="e86f050d219b5585368f7ef298c00175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4800600" y="3714750"/>
            <a:ext cx="1676400" cy="131445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5181600" y="4057650"/>
            <a:ext cx="68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</a:t>
            </a:r>
          </a:p>
        </p:txBody>
      </p:sp>
      <p:pic>
        <p:nvPicPr>
          <p:cNvPr id="13" name="Picture 12" descr="e86f050d219b5585368f7ef298c00175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7086600" y="3829050"/>
            <a:ext cx="1752600" cy="131445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7467600" y="4229100"/>
            <a:ext cx="68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</a:t>
            </a:r>
          </a:p>
        </p:txBody>
      </p:sp>
      <p:sp>
        <p:nvSpPr>
          <p:cNvPr id="22" name="Rectangle 21"/>
          <p:cNvSpPr/>
          <p:nvPr/>
        </p:nvSpPr>
        <p:spPr>
          <a:xfrm>
            <a:off x="304800" y="4114800"/>
            <a:ext cx="1295400" cy="62865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mất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876800" y="4057650"/>
            <a:ext cx="1295400" cy="62865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mất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514600" y="4057650"/>
            <a:ext cx="1295400" cy="62865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mất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Right Arrow 25">
            <a:hlinkClick r:id="rId14" action="ppaction://hlinksldjump"/>
          </p:cNvPr>
          <p:cNvSpPr/>
          <p:nvPr/>
        </p:nvSpPr>
        <p:spPr>
          <a:xfrm>
            <a:off x="8686800" y="4857750"/>
            <a:ext cx="457200" cy="285750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93889E-18 1.11111E-6 L 0.56667 0.0055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300" y="3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ung 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67362E-19 -4.81481E-6 C 0.02986 -0.02083 0.0599 -0.04144 0.06875 -0.075 C 0.0776 -0.10856 0.06979 -0.17014 0.05313 -0.20208 C 0.03646 -0.23403 0.00573 -0.25579 -0.03125 -0.26667 C -0.06823 -0.27755 -0.1191 -0.26667 -0.16875 -0.26667 C -0.2184 -0.26667 -0.29115 -0.27917 -0.32969 -0.26667 C -0.36823 -0.25417 -0.3842 -0.22292 -0.4 -0.19167 " pathEditMode="relative" ptsTypes="aaaaaaA">
                                      <p:cBhvr>
                                        <p:cTn id="7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3000"/>
                            </p:stCondLst>
                            <p:childTnLst>
                              <p:par>
                                <p:cTn id="75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2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000"/>
                            </p:stCondLst>
                            <p:childTnLst>
                              <p:par>
                                <p:cTn id="9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  <p:bldLst>
      <p:bldP spid="17" grpId="0" animBg="1"/>
      <p:bldP spid="19" grpId="0"/>
      <p:bldP spid="24" grpId="0" animBg="1"/>
      <p:bldP spid="28" grpId="0" animBg="1"/>
      <p:bldP spid="29" grpId="0" animBg="1"/>
      <p:bldP spid="30" grpId="0" animBg="1"/>
      <p:bldP spid="32" grpId="0"/>
      <p:bldP spid="20" grpId="0"/>
      <p:bldP spid="21" grpId="0"/>
      <p:bldP spid="22" grpId="0" animBg="1"/>
      <p:bldP spid="23" grpId="0" animBg="1"/>
      <p:bldP spid="2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3|16.3|9.6|0.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4|776.7|9.7|59.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alloons">
  <a:themeElements>
    <a:clrScheme name="Balloons 8">
      <a:dk1>
        <a:srgbClr val="006699"/>
      </a:dk1>
      <a:lt1>
        <a:srgbClr val="FFFFFF"/>
      </a:lt1>
      <a:dk2>
        <a:srgbClr val="006666"/>
      </a:dk2>
      <a:lt2>
        <a:srgbClr val="FFFFCC"/>
      </a:lt2>
      <a:accent1>
        <a:srgbClr val="EDFAD2"/>
      </a:accent1>
      <a:accent2>
        <a:srgbClr val="EBF7FF"/>
      </a:accent2>
      <a:accent3>
        <a:srgbClr val="FFFFFF"/>
      </a:accent3>
      <a:accent4>
        <a:srgbClr val="005682"/>
      </a:accent4>
      <a:accent5>
        <a:srgbClr val="F4FCE5"/>
      </a:accent5>
      <a:accent6>
        <a:srgbClr val="D5E0E7"/>
      </a:accent6>
      <a:hlink>
        <a:srgbClr val="CC99FF"/>
      </a:hlink>
      <a:folHlink>
        <a:srgbClr val="F2DFFD"/>
      </a:folHlink>
    </a:clrScheme>
    <a:fontScheme name="Balloon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Balloons 1">
        <a:dk1>
          <a:srgbClr val="9900CC"/>
        </a:dk1>
        <a:lt1>
          <a:srgbClr val="FFFFCC"/>
        </a:lt1>
        <a:dk2>
          <a:srgbClr val="000000"/>
        </a:dk2>
        <a:lt2>
          <a:srgbClr val="FFFFFF"/>
        </a:lt2>
        <a:accent1>
          <a:srgbClr val="666699"/>
        </a:accent1>
        <a:accent2>
          <a:srgbClr val="660066"/>
        </a:accent2>
        <a:accent3>
          <a:srgbClr val="AAAAAA"/>
        </a:accent3>
        <a:accent4>
          <a:srgbClr val="DADAAE"/>
        </a:accent4>
        <a:accent5>
          <a:srgbClr val="B8B8CA"/>
        </a:accent5>
        <a:accent6>
          <a:srgbClr val="5C005C"/>
        </a:accent6>
        <a:hlink>
          <a:srgbClr val="CC00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2">
        <a:dk1>
          <a:srgbClr val="990033"/>
        </a:dk1>
        <a:lt1>
          <a:srgbClr val="FFFFFF"/>
        </a:lt1>
        <a:dk2>
          <a:srgbClr val="000000"/>
        </a:dk2>
        <a:lt2>
          <a:srgbClr val="FFFFFF"/>
        </a:lt2>
        <a:accent1>
          <a:srgbClr val="FF3300"/>
        </a:accent1>
        <a:accent2>
          <a:srgbClr val="FF9900"/>
        </a:accent2>
        <a:accent3>
          <a:srgbClr val="AAAAAA"/>
        </a:accent3>
        <a:accent4>
          <a:srgbClr val="DADADA"/>
        </a:accent4>
        <a:accent5>
          <a:srgbClr val="FFADAA"/>
        </a:accent5>
        <a:accent6>
          <a:srgbClr val="E78A00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3">
        <a:dk1>
          <a:srgbClr val="CCCCFF"/>
        </a:dk1>
        <a:lt1>
          <a:srgbClr val="FFFFCC"/>
        </a:lt1>
        <a:dk2>
          <a:srgbClr val="000000"/>
        </a:dk2>
        <a:lt2>
          <a:srgbClr val="FFFFFF"/>
        </a:lt2>
        <a:accent1>
          <a:srgbClr val="9999FF"/>
        </a:accent1>
        <a:accent2>
          <a:srgbClr val="33CCCC"/>
        </a:accent2>
        <a:accent3>
          <a:srgbClr val="AAAAAA"/>
        </a:accent3>
        <a:accent4>
          <a:srgbClr val="DADAAE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4">
        <a:dk1>
          <a:srgbClr val="000000"/>
        </a:dk1>
        <a:lt1>
          <a:srgbClr val="F8F8F8"/>
        </a:lt1>
        <a:dk2>
          <a:srgbClr val="800000"/>
        </a:dk2>
        <a:lt2>
          <a:srgbClr val="FFFFFF"/>
        </a:lt2>
        <a:accent1>
          <a:srgbClr val="FF3300"/>
        </a:accent1>
        <a:accent2>
          <a:srgbClr val="FF5050"/>
        </a:accent2>
        <a:accent3>
          <a:srgbClr val="C0AAAA"/>
        </a:accent3>
        <a:accent4>
          <a:srgbClr val="D4D4D4"/>
        </a:accent4>
        <a:accent5>
          <a:srgbClr val="FFADAA"/>
        </a:accent5>
        <a:accent6>
          <a:srgbClr val="E74848"/>
        </a:accent6>
        <a:hlink>
          <a:srgbClr val="FF99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5">
        <a:dk1>
          <a:srgbClr val="666699"/>
        </a:dk1>
        <a:lt1>
          <a:srgbClr val="FFFFFF"/>
        </a:lt1>
        <a:dk2>
          <a:srgbClr val="000066"/>
        </a:dk2>
        <a:lt2>
          <a:srgbClr val="CCECFF"/>
        </a:lt2>
        <a:accent1>
          <a:srgbClr val="009999"/>
        </a:accent1>
        <a:accent2>
          <a:srgbClr val="0099CC"/>
        </a:accent2>
        <a:accent3>
          <a:srgbClr val="AAAAB8"/>
        </a:accent3>
        <a:accent4>
          <a:srgbClr val="DADADA"/>
        </a:accent4>
        <a:accent5>
          <a:srgbClr val="AACACA"/>
        </a:accent5>
        <a:accent6>
          <a:srgbClr val="008AB9"/>
        </a:accent6>
        <a:hlink>
          <a:srgbClr val="CC99FF"/>
        </a:hlink>
        <a:folHlink>
          <a:srgbClr val="3366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6">
        <a:dk1>
          <a:srgbClr val="99CC00"/>
        </a:dk1>
        <a:lt1>
          <a:srgbClr val="FFFFFF"/>
        </a:lt1>
        <a:dk2>
          <a:srgbClr val="009900"/>
        </a:dk2>
        <a:lt2>
          <a:srgbClr val="FFFF99"/>
        </a:lt2>
        <a:accent1>
          <a:srgbClr val="336600"/>
        </a:accent1>
        <a:accent2>
          <a:srgbClr val="008000"/>
        </a:accent2>
        <a:accent3>
          <a:srgbClr val="AACAAA"/>
        </a:accent3>
        <a:accent4>
          <a:srgbClr val="DADADA"/>
        </a:accent4>
        <a:accent5>
          <a:srgbClr val="ADB8AA"/>
        </a:accent5>
        <a:accent6>
          <a:srgbClr val="007300"/>
        </a:accent6>
        <a:hlink>
          <a:srgbClr val="CCCC00"/>
        </a:hlink>
        <a:folHlink>
          <a:srgbClr val="33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7">
        <a:dk1>
          <a:srgbClr val="000066"/>
        </a:dk1>
        <a:lt1>
          <a:srgbClr val="E1F4FF"/>
        </a:lt1>
        <a:dk2>
          <a:srgbClr val="000066"/>
        </a:dk2>
        <a:lt2>
          <a:srgbClr val="CCCCFF"/>
        </a:lt2>
        <a:accent1>
          <a:srgbClr val="9999FF"/>
        </a:accent1>
        <a:accent2>
          <a:srgbClr val="33CCCC"/>
        </a:accent2>
        <a:accent3>
          <a:srgbClr val="EEF8FF"/>
        </a:accent3>
        <a:accent4>
          <a:srgbClr val="000056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lloons 8">
        <a:dk1>
          <a:srgbClr val="006699"/>
        </a:dk1>
        <a:lt1>
          <a:srgbClr val="FFFFFF"/>
        </a:lt1>
        <a:dk2>
          <a:srgbClr val="006666"/>
        </a:dk2>
        <a:lt2>
          <a:srgbClr val="FFFFCC"/>
        </a:lt2>
        <a:accent1>
          <a:srgbClr val="EDFAD2"/>
        </a:accent1>
        <a:accent2>
          <a:srgbClr val="EBF7FF"/>
        </a:accent2>
        <a:accent3>
          <a:srgbClr val="FFFFFF"/>
        </a:accent3>
        <a:accent4>
          <a:srgbClr val="005682"/>
        </a:accent4>
        <a:accent5>
          <a:srgbClr val="F4FCE5"/>
        </a:accent5>
        <a:accent6>
          <a:srgbClr val="D5E0E7"/>
        </a:accent6>
        <a:hlink>
          <a:srgbClr val="CC99FF"/>
        </a:hlink>
        <a:folHlink>
          <a:srgbClr val="F2DF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lloons 9">
        <a:dk1>
          <a:srgbClr val="000000"/>
        </a:dk1>
        <a:lt1>
          <a:srgbClr val="FFFFFF"/>
        </a:lt1>
        <a:dk2>
          <a:srgbClr val="000000"/>
        </a:dk2>
        <a:lt2>
          <a:srgbClr val="FFCC99"/>
        </a:lt2>
        <a:accent1>
          <a:srgbClr val="FF9900"/>
        </a:accent1>
        <a:accent2>
          <a:srgbClr val="FF99CC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8AB9"/>
        </a:accent6>
        <a:hlink>
          <a:srgbClr val="FF9999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4_Balloons">
  <a:themeElements>
    <a:clrScheme name="Balloons 8">
      <a:dk1>
        <a:srgbClr val="006699"/>
      </a:dk1>
      <a:lt1>
        <a:srgbClr val="FFFFFF"/>
      </a:lt1>
      <a:dk2>
        <a:srgbClr val="006666"/>
      </a:dk2>
      <a:lt2>
        <a:srgbClr val="FFFFCC"/>
      </a:lt2>
      <a:accent1>
        <a:srgbClr val="EDFAD2"/>
      </a:accent1>
      <a:accent2>
        <a:srgbClr val="EBF7FF"/>
      </a:accent2>
      <a:accent3>
        <a:srgbClr val="FFFFFF"/>
      </a:accent3>
      <a:accent4>
        <a:srgbClr val="005682"/>
      </a:accent4>
      <a:accent5>
        <a:srgbClr val="F4FCE5"/>
      </a:accent5>
      <a:accent6>
        <a:srgbClr val="D5E0E7"/>
      </a:accent6>
      <a:hlink>
        <a:srgbClr val="CC99FF"/>
      </a:hlink>
      <a:folHlink>
        <a:srgbClr val="F2DFFD"/>
      </a:folHlink>
    </a:clrScheme>
    <a:fontScheme name="Balloon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Balloons 1">
        <a:dk1>
          <a:srgbClr val="9900CC"/>
        </a:dk1>
        <a:lt1>
          <a:srgbClr val="FFFFCC"/>
        </a:lt1>
        <a:dk2>
          <a:srgbClr val="000000"/>
        </a:dk2>
        <a:lt2>
          <a:srgbClr val="FFFFFF"/>
        </a:lt2>
        <a:accent1>
          <a:srgbClr val="666699"/>
        </a:accent1>
        <a:accent2>
          <a:srgbClr val="660066"/>
        </a:accent2>
        <a:accent3>
          <a:srgbClr val="AAAAAA"/>
        </a:accent3>
        <a:accent4>
          <a:srgbClr val="DADAAE"/>
        </a:accent4>
        <a:accent5>
          <a:srgbClr val="B8B8CA"/>
        </a:accent5>
        <a:accent6>
          <a:srgbClr val="5C005C"/>
        </a:accent6>
        <a:hlink>
          <a:srgbClr val="CC00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2">
        <a:dk1>
          <a:srgbClr val="990033"/>
        </a:dk1>
        <a:lt1>
          <a:srgbClr val="FFFFFF"/>
        </a:lt1>
        <a:dk2>
          <a:srgbClr val="000000"/>
        </a:dk2>
        <a:lt2>
          <a:srgbClr val="FFFFFF"/>
        </a:lt2>
        <a:accent1>
          <a:srgbClr val="FF3300"/>
        </a:accent1>
        <a:accent2>
          <a:srgbClr val="FF9900"/>
        </a:accent2>
        <a:accent3>
          <a:srgbClr val="AAAAAA"/>
        </a:accent3>
        <a:accent4>
          <a:srgbClr val="DADADA"/>
        </a:accent4>
        <a:accent5>
          <a:srgbClr val="FFADAA"/>
        </a:accent5>
        <a:accent6>
          <a:srgbClr val="E78A00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3">
        <a:dk1>
          <a:srgbClr val="CCCCFF"/>
        </a:dk1>
        <a:lt1>
          <a:srgbClr val="FFFFCC"/>
        </a:lt1>
        <a:dk2>
          <a:srgbClr val="000000"/>
        </a:dk2>
        <a:lt2>
          <a:srgbClr val="FFFFFF"/>
        </a:lt2>
        <a:accent1>
          <a:srgbClr val="9999FF"/>
        </a:accent1>
        <a:accent2>
          <a:srgbClr val="33CCCC"/>
        </a:accent2>
        <a:accent3>
          <a:srgbClr val="AAAAAA"/>
        </a:accent3>
        <a:accent4>
          <a:srgbClr val="DADAAE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4">
        <a:dk1>
          <a:srgbClr val="000000"/>
        </a:dk1>
        <a:lt1>
          <a:srgbClr val="F8F8F8"/>
        </a:lt1>
        <a:dk2>
          <a:srgbClr val="800000"/>
        </a:dk2>
        <a:lt2>
          <a:srgbClr val="FFFFFF"/>
        </a:lt2>
        <a:accent1>
          <a:srgbClr val="FF3300"/>
        </a:accent1>
        <a:accent2>
          <a:srgbClr val="FF5050"/>
        </a:accent2>
        <a:accent3>
          <a:srgbClr val="C0AAAA"/>
        </a:accent3>
        <a:accent4>
          <a:srgbClr val="D4D4D4"/>
        </a:accent4>
        <a:accent5>
          <a:srgbClr val="FFADAA"/>
        </a:accent5>
        <a:accent6>
          <a:srgbClr val="E74848"/>
        </a:accent6>
        <a:hlink>
          <a:srgbClr val="FF99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5">
        <a:dk1>
          <a:srgbClr val="666699"/>
        </a:dk1>
        <a:lt1>
          <a:srgbClr val="FFFFFF"/>
        </a:lt1>
        <a:dk2>
          <a:srgbClr val="000066"/>
        </a:dk2>
        <a:lt2>
          <a:srgbClr val="CCECFF"/>
        </a:lt2>
        <a:accent1>
          <a:srgbClr val="009999"/>
        </a:accent1>
        <a:accent2>
          <a:srgbClr val="0099CC"/>
        </a:accent2>
        <a:accent3>
          <a:srgbClr val="AAAAB8"/>
        </a:accent3>
        <a:accent4>
          <a:srgbClr val="DADADA"/>
        </a:accent4>
        <a:accent5>
          <a:srgbClr val="AACACA"/>
        </a:accent5>
        <a:accent6>
          <a:srgbClr val="008AB9"/>
        </a:accent6>
        <a:hlink>
          <a:srgbClr val="CC99FF"/>
        </a:hlink>
        <a:folHlink>
          <a:srgbClr val="3366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6">
        <a:dk1>
          <a:srgbClr val="99CC00"/>
        </a:dk1>
        <a:lt1>
          <a:srgbClr val="FFFFFF"/>
        </a:lt1>
        <a:dk2>
          <a:srgbClr val="009900"/>
        </a:dk2>
        <a:lt2>
          <a:srgbClr val="FFFF99"/>
        </a:lt2>
        <a:accent1>
          <a:srgbClr val="336600"/>
        </a:accent1>
        <a:accent2>
          <a:srgbClr val="008000"/>
        </a:accent2>
        <a:accent3>
          <a:srgbClr val="AACAAA"/>
        </a:accent3>
        <a:accent4>
          <a:srgbClr val="DADADA"/>
        </a:accent4>
        <a:accent5>
          <a:srgbClr val="ADB8AA"/>
        </a:accent5>
        <a:accent6>
          <a:srgbClr val="007300"/>
        </a:accent6>
        <a:hlink>
          <a:srgbClr val="CCCC00"/>
        </a:hlink>
        <a:folHlink>
          <a:srgbClr val="33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7">
        <a:dk1>
          <a:srgbClr val="000066"/>
        </a:dk1>
        <a:lt1>
          <a:srgbClr val="E1F4FF"/>
        </a:lt1>
        <a:dk2>
          <a:srgbClr val="000066"/>
        </a:dk2>
        <a:lt2>
          <a:srgbClr val="CCCCFF"/>
        </a:lt2>
        <a:accent1>
          <a:srgbClr val="9999FF"/>
        </a:accent1>
        <a:accent2>
          <a:srgbClr val="33CCCC"/>
        </a:accent2>
        <a:accent3>
          <a:srgbClr val="EEF8FF"/>
        </a:accent3>
        <a:accent4>
          <a:srgbClr val="000056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lloons 8">
        <a:dk1>
          <a:srgbClr val="006699"/>
        </a:dk1>
        <a:lt1>
          <a:srgbClr val="FFFFFF"/>
        </a:lt1>
        <a:dk2>
          <a:srgbClr val="006666"/>
        </a:dk2>
        <a:lt2>
          <a:srgbClr val="FFFFCC"/>
        </a:lt2>
        <a:accent1>
          <a:srgbClr val="EDFAD2"/>
        </a:accent1>
        <a:accent2>
          <a:srgbClr val="EBF7FF"/>
        </a:accent2>
        <a:accent3>
          <a:srgbClr val="FFFFFF"/>
        </a:accent3>
        <a:accent4>
          <a:srgbClr val="005682"/>
        </a:accent4>
        <a:accent5>
          <a:srgbClr val="F4FCE5"/>
        </a:accent5>
        <a:accent6>
          <a:srgbClr val="D5E0E7"/>
        </a:accent6>
        <a:hlink>
          <a:srgbClr val="CC99FF"/>
        </a:hlink>
        <a:folHlink>
          <a:srgbClr val="F2DF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lloons 9">
        <a:dk1>
          <a:srgbClr val="000000"/>
        </a:dk1>
        <a:lt1>
          <a:srgbClr val="FFFFFF"/>
        </a:lt1>
        <a:dk2>
          <a:srgbClr val="000000"/>
        </a:dk2>
        <a:lt2>
          <a:srgbClr val="FFCC99"/>
        </a:lt2>
        <a:accent1>
          <a:srgbClr val="FF9900"/>
        </a:accent1>
        <a:accent2>
          <a:srgbClr val="FF99CC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8AB9"/>
        </a:accent6>
        <a:hlink>
          <a:srgbClr val="FF9999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7_Balloons">
  <a:themeElements>
    <a:clrScheme name="Balloons 8">
      <a:dk1>
        <a:srgbClr val="006699"/>
      </a:dk1>
      <a:lt1>
        <a:srgbClr val="FFFFFF"/>
      </a:lt1>
      <a:dk2>
        <a:srgbClr val="006666"/>
      </a:dk2>
      <a:lt2>
        <a:srgbClr val="FFFFCC"/>
      </a:lt2>
      <a:accent1>
        <a:srgbClr val="EDFAD2"/>
      </a:accent1>
      <a:accent2>
        <a:srgbClr val="EBF7FF"/>
      </a:accent2>
      <a:accent3>
        <a:srgbClr val="FFFFFF"/>
      </a:accent3>
      <a:accent4>
        <a:srgbClr val="005682"/>
      </a:accent4>
      <a:accent5>
        <a:srgbClr val="F4FCE5"/>
      </a:accent5>
      <a:accent6>
        <a:srgbClr val="D5E0E7"/>
      </a:accent6>
      <a:hlink>
        <a:srgbClr val="CC99FF"/>
      </a:hlink>
      <a:folHlink>
        <a:srgbClr val="F2DFFD"/>
      </a:folHlink>
    </a:clrScheme>
    <a:fontScheme name="Balloon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Balloons 1">
        <a:dk1>
          <a:srgbClr val="9900CC"/>
        </a:dk1>
        <a:lt1>
          <a:srgbClr val="FFFFCC"/>
        </a:lt1>
        <a:dk2>
          <a:srgbClr val="000000"/>
        </a:dk2>
        <a:lt2>
          <a:srgbClr val="FFFFFF"/>
        </a:lt2>
        <a:accent1>
          <a:srgbClr val="666699"/>
        </a:accent1>
        <a:accent2>
          <a:srgbClr val="660066"/>
        </a:accent2>
        <a:accent3>
          <a:srgbClr val="AAAAAA"/>
        </a:accent3>
        <a:accent4>
          <a:srgbClr val="DADAAE"/>
        </a:accent4>
        <a:accent5>
          <a:srgbClr val="B8B8CA"/>
        </a:accent5>
        <a:accent6>
          <a:srgbClr val="5C005C"/>
        </a:accent6>
        <a:hlink>
          <a:srgbClr val="CC00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2">
        <a:dk1>
          <a:srgbClr val="990033"/>
        </a:dk1>
        <a:lt1>
          <a:srgbClr val="FFFFFF"/>
        </a:lt1>
        <a:dk2>
          <a:srgbClr val="000000"/>
        </a:dk2>
        <a:lt2>
          <a:srgbClr val="FFFFFF"/>
        </a:lt2>
        <a:accent1>
          <a:srgbClr val="FF3300"/>
        </a:accent1>
        <a:accent2>
          <a:srgbClr val="FF9900"/>
        </a:accent2>
        <a:accent3>
          <a:srgbClr val="AAAAAA"/>
        </a:accent3>
        <a:accent4>
          <a:srgbClr val="DADADA"/>
        </a:accent4>
        <a:accent5>
          <a:srgbClr val="FFADAA"/>
        </a:accent5>
        <a:accent6>
          <a:srgbClr val="E78A00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3">
        <a:dk1>
          <a:srgbClr val="CCCCFF"/>
        </a:dk1>
        <a:lt1>
          <a:srgbClr val="FFFFCC"/>
        </a:lt1>
        <a:dk2>
          <a:srgbClr val="000000"/>
        </a:dk2>
        <a:lt2>
          <a:srgbClr val="FFFFFF"/>
        </a:lt2>
        <a:accent1>
          <a:srgbClr val="9999FF"/>
        </a:accent1>
        <a:accent2>
          <a:srgbClr val="33CCCC"/>
        </a:accent2>
        <a:accent3>
          <a:srgbClr val="AAAAAA"/>
        </a:accent3>
        <a:accent4>
          <a:srgbClr val="DADAAE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4">
        <a:dk1>
          <a:srgbClr val="000000"/>
        </a:dk1>
        <a:lt1>
          <a:srgbClr val="F8F8F8"/>
        </a:lt1>
        <a:dk2>
          <a:srgbClr val="800000"/>
        </a:dk2>
        <a:lt2>
          <a:srgbClr val="FFFFFF"/>
        </a:lt2>
        <a:accent1>
          <a:srgbClr val="FF3300"/>
        </a:accent1>
        <a:accent2>
          <a:srgbClr val="FF5050"/>
        </a:accent2>
        <a:accent3>
          <a:srgbClr val="C0AAAA"/>
        </a:accent3>
        <a:accent4>
          <a:srgbClr val="D4D4D4"/>
        </a:accent4>
        <a:accent5>
          <a:srgbClr val="FFADAA"/>
        </a:accent5>
        <a:accent6>
          <a:srgbClr val="E74848"/>
        </a:accent6>
        <a:hlink>
          <a:srgbClr val="FF99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5">
        <a:dk1>
          <a:srgbClr val="666699"/>
        </a:dk1>
        <a:lt1>
          <a:srgbClr val="FFFFFF"/>
        </a:lt1>
        <a:dk2>
          <a:srgbClr val="000066"/>
        </a:dk2>
        <a:lt2>
          <a:srgbClr val="CCECFF"/>
        </a:lt2>
        <a:accent1>
          <a:srgbClr val="009999"/>
        </a:accent1>
        <a:accent2>
          <a:srgbClr val="0099CC"/>
        </a:accent2>
        <a:accent3>
          <a:srgbClr val="AAAAB8"/>
        </a:accent3>
        <a:accent4>
          <a:srgbClr val="DADADA"/>
        </a:accent4>
        <a:accent5>
          <a:srgbClr val="AACACA"/>
        </a:accent5>
        <a:accent6>
          <a:srgbClr val="008AB9"/>
        </a:accent6>
        <a:hlink>
          <a:srgbClr val="CC99FF"/>
        </a:hlink>
        <a:folHlink>
          <a:srgbClr val="3366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6">
        <a:dk1>
          <a:srgbClr val="99CC00"/>
        </a:dk1>
        <a:lt1>
          <a:srgbClr val="FFFFFF"/>
        </a:lt1>
        <a:dk2>
          <a:srgbClr val="009900"/>
        </a:dk2>
        <a:lt2>
          <a:srgbClr val="FFFF99"/>
        </a:lt2>
        <a:accent1>
          <a:srgbClr val="336600"/>
        </a:accent1>
        <a:accent2>
          <a:srgbClr val="008000"/>
        </a:accent2>
        <a:accent3>
          <a:srgbClr val="AACAAA"/>
        </a:accent3>
        <a:accent4>
          <a:srgbClr val="DADADA"/>
        </a:accent4>
        <a:accent5>
          <a:srgbClr val="ADB8AA"/>
        </a:accent5>
        <a:accent6>
          <a:srgbClr val="007300"/>
        </a:accent6>
        <a:hlink>
          <a:srgbClr val="CCCC00"/>
        </a:hlink>
        <a:folHlink>
          <a:srgbClr val="33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7">
        <a:dk1>
          <a:srgbClr val="000066"/>
        </a:dk1>
        <a:lt1>
          <a:srgbClr val="E1F4FF"/>
        </a:lt1>
        <a:dk2>
          <a:srgbClr val="000066"/>
        </a:dk2>
        <a:lt2>
          <a:srgbClr val="CCCCFF"/>
        </a:lt2>
        <a:accent1>
          <a:srgbClr val="9999FF"/>
        </a:accent1>
        <a:accent2>
          <a:srgbClr val="33CCCC"/>
        </a:accent2>
        <a:accent3>
          <a:srgbClr val="EEF8FF"/>
        </a:accent3>
        <a:accent4>
          <a:srgbClr val="000056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lloons 8">
        <a:dk1>
          <a:srgbClr val="006699"/>
        </a:dk1>
        <a:lt1>
          <a:srgbClr val="FFFFFF"/>
        </a:lt1>
        <a:dk2>
          <a:srgbClr val="006666"/>
        </a:dk2>
        <a:lt2>
          <a:srgbClr val="FFFFCC"/>
        </a:lt2>
        <a:accent1>
          <a:srgbClr val="EDFAD2"/>
        </a:accent1>
        <a:accent2>
          <a:srgbClr val="EBF7FF"/>
        </a:accent2>
        <a:accent3>
          <a:srgbClr val="FFFFFF"/>
        </a:accent3>
        <a:accent4>
          <a:srgbClr val="005682"/>
        </a:accent4>
        <a:accent5>
          <a:srgbClr val="F4FCE5"/>
        </a:accent5>
        <a:accent6>
          <a:srgbClr val="D5E0E7"/>
        </a:accent6>
        <a:hlink>
          <a:srgbClr val="CC99FF"/>
        </a:hlink>
        <a:folHlink>
          <a:srgbClr val="F2DF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lloons 9">
        <a:dk1>
          <a:srgbClr val="000000"/>
        </a:dk1>
        <a:lt1>
          <a:srgbClr val="FFFFFF"/>
        </a:lt1>
        <a:dk2>
          <a:srgbClr val="000000"/>
        </a:dk2>
        <a:lt2>
          <a:srgbClr val="FFCC99"/>
        </a:lt2>
        <a:accent1>
          <a:srgbClr val="FF9900"/>
        </a:accent1>
        <a:accent2>
          <a:srgbClr val="FF99CC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8AB9"/>
        </a:accent6>
        <a:hlink>
          <a:srgbClr val="FF9999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6_Balloons">
  <a:themeElements>
    <a:clrScheme name="Balloons 8">
      <a:dk1>
        <a:srgbClr val="006699"/>
      </a:dk1>
      <a:lt1>
        <a:srgbClr val="FFFFFF"/>
      </a:lt1>
      <a:dk2>
        <a:srgbClr val="006666"/>
      </a:dk2>
      <a:lt2>
        <a:srgbClr val="FFFFCC"/>
      </a:lt2>
      <a:accent1>
        <a:srgbClr val="EDFAD2"/>
      </a:accent1>
      <a:accent2>
        <a:srgbClr val="EBF7FF"/>
      </a:accent2>
      <a:accent3>
        <a:srgbClr val="FFFFFF"/>
      </a:accent3>
      <a:accent4>
        <a:srgbClr val="005682"/>
      </a:accent4>
      <a:accent5>
        <a:srgbClr val="F4FCE5"/>
      </a:accent5>
      <a:accent6>
        <a:srgbClr val="D5E0E7"/>
      </a:accent6>
      <a:hlink>
        <a:srgbClr val="CC99FF"/>
      </a:hlink>
      <a:folHlink>
        <a:srgbClr val="F2DFFD"/>
      </a:folHlink>
    </a:clrScheme>
    <a:fontScheme name="Balloon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Balloons 1">
        <a:dk1>
          <a:srgbClr val="9900CC"/>
        </a:dk1>
        <a:lt1>
          <a:srgbClr val="FFFFCC"/>
        </a:lt1>
        <a:dk2>
          <a:srgbClr val="000000"/>
        </a:dk2>
        <a:lt2>
          <a:srgbClr val="FFFFFF"/>
        </a:lt2>
        <a:accent1>
          <a:srgbClr val="666699"/>
        </a:accent1>
        <a:accent2>
          <a:srgbClr val="660066"/>
        </a:accent2>
        <a:accent3>
          <a:srgbClr val="AAAAAA"/>
        </a:accent3>
        <a:accent4>
          <a:srgbClr val="DADAAE"/>
        </a:accent4>
        <a:accent5>
          <a:srgbClr val="B8B8CA"/>
        </a:accent5>
        <a:accent6>
          <a:srgbClr val="5C005C"/>
        </a:accent6>
        <a:hlink>
          <a:srgbClr val="CC00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2">
        <a:dk1>
          <a:srgbClr val="990033"/>
        </a:dk1>
        <a:lt1>
          <a:srgbClr val="FFFFFF"/>
        </a:lt1>
        <a:dk2>
          <a:srgbClr val="000000"/>
        </a:dk2>
        <a:lt2>
          <a:srgbClr val="FFFFFF"/>
        </a:lt2>
        <a:accent1>
          <a:srgbClr val="FF3300"/>
        </a:accent1>
        <a:accent2>
          <a:srgbClr val="FF9900"/>
        </a:accent2>
        <a:accent3>
          <a:srgbClr val="AAAAAA"/>
        </a:accent3>
        <a:accent4>
          <a:srgbClr val="DADADA"/>
        </a:accent4>
        <a:accent5>
          <a:srgbClr val="FFADAA"/>
        </a:accent5>
        <a:accent6>
          <a:srgbClr val="E78A00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3">
        <a:dk1>
          <a:srgbClr val="CCCCFF"/>
        </a:dk1>
        <a:lt1>
          <a:srgbClr val="FFFFCC"/>
        </a:lt1>
        <a:dk2>
          <a:srgbClr val="000000"/>
        </a:dk2>
        <a:lt2>
          <a:srgbClr val="FFFFFF"/>
        </a:lt2>
        <a:accent1>
          <a:srgbClr val="9999FF"/>
        </a:accent1>
        <a:accent2>
          <a:srgbClr val="33CCCC"/>
        </a:accent2>
        <a:accent3>
          <a:srgbClr val="AAAAAA"/>
        </a:accent3>
        <a:accent4>
          <a:srgbClr val="DADAAE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4">
        <a:dk1>
          <a:srgbClr val="000000"/>
        </a:dk1>
        <a:lt1>
          <a:srgbClr val="F8F8F8"/>
        </a:lt1>
        <a:dk2>
          <a:srgbClr val="800000"/>
        </a:dk2>
        <a:lt2>
          <a:srgbClr val="FFFFFF"/>
        </a:lt2>
        <a:accent1>
          <a:srgbClr val="FF3300"/>
        </a:accent1>
        <a:accent2>
          <a:srgbClr val="FF5050"/>
        </a:accent2>
        <a:accent3>
          <a:srgbClr val="C0AAAA"/>
        </a:accent3>
        <a:accent4>
          <a:srgbClr val="D4D4D4"/>
        </a:accent4>
        <a:accent5>
          <a:srgbClr val="FFADAA"/>
        </a:accent5>
        <a:accent6>
          <a:srgbClr val="E74848"/>
        </a:accent6>
        <a:hlink>
          <a:srgbClr val="FF99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5">
        <a:dk1>
          <a:srgbClr val="666699"/>
        </a:dk1>
        <a:lt1>
          <a:srgbClr val="FFFFFF"/>
        </a:lt1>
        <a:dk2>
          <a:srgbClr val="000066"/>
        </a:dk2>
        <a:lt2>
          <a:srgbClr val="CCECFF"/>
        </a:lt2>
        <a:accent1>
          <a:srgbClr val="009999"/>
        </a:accent1>
        <a:accent2>
          <a:srgbClr val="0099CC"/>
        </a:accent2>
        <a:accent3>
          <a:srgbClr val="AAAAB8"/>
        </a:accent3>
        <a:accent4>
          <a:srgbClr val="DADADA"/>
        </a:accent4>
        <a:accent5>
          <a:srgbClr val="AACACA"/>
        </a:accent5>
        <a:accent6>
          <a:srgbClr val="008AB9"/>
        </a:accent6>
        <a:hlink>
          <a:srgbClr val="CC99FF"/>
        </a:hlink>
        <a:folHlink>
          <a:srgbClr val="3366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6">
        <a:dk1>
          <a:srgbClr val="99CC00"/>
        </a:dk1>
        <a:lt1>
          <a:srgbClr val="FFFFFF"/>
        </a:lt1>
        <a:dk2>
          <a:srgbClr val="009900"/>
        </a:dk2>
        <a:lt2>
          <a:srgbClr val="FFFF99"/>
        </a:lt2>
        <a:accent1>
          <a:srgbClr val="336600"/>
        </a:accent1>
        <a:accent2>
          <a:srgbClr val="008000"/>
        </a:accent2>
        <a:accent3>
          <a:srgbClr val="AACAAA"/>
        </a:accent3>
        <a:accent4>
          <a:srgbClr val="DADADA"/>
        </a:accent4>
        <a:accent5>
          <a:srgbClr val="ADB8AA"/>
        </a:accent5>
        <a:accent6>
          <a:srgbClr val="007300"/>
        </a:accent6>
        <a:hlink>
          <a:srgbClr val="CCCC00"/>
        </a:hlink>
        <a:folHlink>
          <a:srgbClr val="33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7">
        <a:dk1>
          <a:srgbClr val="000066"/>
        </a:dk1>
        <a:lt1>
          <a:srgbClr val="E1F4FF"/>
        </a:lt1>
        <a:dk2>
          <a:srgbClr val="000066"/>
        </a:dk2>
        <a:lt2>
          <a:srgbClr val="CCCCFF"/>
        </a:lt2>
        <a:accent1>
          <a:srgbClr val="9999FF"/>
        </a:accent1>
        <a:accent2>
          <a:srgbClr val="33CCCC"/>
        </a:accent2>
        <a:accent3>
          <a:srgbClr val="EEF8FF"/>
        </a:accent3>
        <a:accent4>
          <a:srgbClr val="000056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lloons 8">
        <a:dk1>
          <a:srgbClr val="006699"/>
        </a:dk1>
        <a:lt1>
          <a:srgbClr val="FFFFFF"/>
        </a:lt1>
        <a:dk2>
          <a:srgbClr val="006666"/>
        </a:dk2>
        <a:lt2>
          <a:srgbClr val="FFFFCC"/>
        </a:lt2>
        <a:accent1>
          <a:srgbClr val="EDFAD2"/>
        </a:accent1>
        <a:accent2>
          <a:srgbClr val="EBF7FF"/>
        </a:accent2>
        <a:accent3>
          <a:srgbClr val="FFFFFF"/>
        </a:accent3>
        <a:accent4>
          <a:srgbClr val="005682"/>
        </a:accent4>
        <a:accent5>
          <a:srgbClr val="F4FCE5"/>
        </a:accent5>
        <a:accent6>
          <a:srgbClr val="D5E0E7"/>
        </a:accent6>
        <a:hlink>
          <a:srgbClr val="CC99FF"/>
        </a:hlink>
        <a:folHlink>
          <a:srgbClr val="F2DF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lloons 9">
        <a:dk1>
          <a:srgbClr val="000000"/>
        </a:dk1>
        <a:lt1>
          <a:srgbClr val="FFFFFF"/>
        </a:lt1>
        <a:dk2>
          <a:srgbClr val="000000"/>
        </a:dk2>
        <a:lt2>
          <a:srgbClr val="FFCC99"/>
        </a:lt2>
        <a:accent1>
          <a:srgbClr val="FF9900"/>
        </a:accent1>
        <a:accent2>
          <a:srgbClr val="FF99CC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8AB9"/>
        </a:accent6>
        <a:hlink>
          <a:srgbClr val="FF9999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8_Balloons">
  <a:themeElements>
    <a:clrScheme name="Balloons 8">
      <a:dk1>
        <a:srgbClr val="006699"/>
      </a:dk1>
      <a:lt1>
        <a:srgbClr val="FFFFFF"/>
      </a:lt1>
      <a:dk2>
        <a:srgbClr val="006666"/>
      </a:dk2>
      <a:lt2>
        <a:srgbClr val="FFFFCC"/>
      </a:lt2>
      <a:accent1>
        <a:srgbClr val="EDFAD2"/>
      </a:accent1>
      <a:accent2>
        <a:srgbClr val="EBF7FF"/>
      </a:accent2>
      <a:accent3>
        <a:srgbClr val="FFFFFF"/>
      </a:accent3>
      <a:accent4>
        <a:srgbClr val="005682"/>
      </a:accent4>
      <a:accent5>
        <a:srgbClr val="F4FCE5"/>
      </a:accent5>
      <a:accent6>
        <a:srgbClr val="D5E0E7"/>
      </a:accent6>
      <a:hlink>
        <a:srgbClr val="CC99FF"/>
      </a:hlink>
      <a:folHlink>
        <a:srgbClr val="F2DFFD"/>
      </a:folHlink>
    </a:clrScheme>
    <a:fontScheme name="Balloon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Balloons 1">
        <a:dk1>
          <a:srgbClr val="9900CC"/>
        </a:dk1>
        <a:lt1>
          <a:srgbClr val="FFFFCC"/>
        </a:lt1>
        <a:dk2>
          <a:srgbClr val="000000"/>
        </a:dk2>
        <a:lt2>
          <a:srgbClr val="FFFFFF"/>
        </a:lt2>
        <a:accent1>
          <a:srgbClr val="666699"/>
        </a:accent1>
        <a:accent2>
          <a:srgbClr val="660066"/>
        </a:accent2>
        <a:accent3>
          <a:srgbClr val="AAAAAA"/>
        </a:accent3>
        <a:accent4>
          <a:srgbClr val="DADAAE"/>
        </a:accent4>
        <a:accent5>
          <a:srgbClr val="B8B8CA"/>
        </a:accent5>
        <a:accent6>
          <a:srgbClr val="5C005C"/>
        </a:accent6>
        <a:hlink>
          <a:srgbClr val="CC00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2">
        <a:dk1>
          <a:srgbClr val="990033"/>
        </a:dk1>
        <a:lt1>
          <a:srgbClr val="FFFFFF"/>
        </a:lt1>
        <a:dk2>
          <a:srgbClr val="000000"/>
        </a:dk2>
        <a:lt2>
          <a:srgbClr val="FFFFFF"/>
        </a:lt2>
        <a:accent1>
          <a:srgbClr val="FF3300"/>
        </a:accent1>
        <a:accent2>
          <a:srgbClr val="FF9900"/>
        </a:accent2>
        <a:accent3>
          <a:srgbClr val="AAAAAA"/>
        </a:accent3>
        <a:accent4>
          <a:srgbClr val="DADADA"/>
        </a:accent4>
        <a:accent5>
          <a:srgbClr val="FFADAA"/>
        </a:accent5>
        <a:accent6>
          <a:srgbClr val="E78A00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3">
        <a:dk1>
          <a:srgbClr val="CCCCFF"/>
        </a:dk1>
        <a:lt1>
          <a:srgbClr val="FFFFCC"/>
        </a:lt1>
        <a:dk2>
          <a:srgbClr val="000000"/>
        </a:dk2>
        <a:lt2>
          <a:srgbClr val="FFFFFF"/>
        </a:lt2>
        <a:accent1>
          <a:srgbClr val="9999FF"/>
        </a:accent1>
        <a:accent2>
          <a:srgbClr val="33CCCC"/>
        </a:accent2>
        <a:accent3>
          <a:srgbClr val="AAAAAA"/>
        </a:accent3>
        <a:accent4>
          <a:srgbClr val="DADAAE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4">
        <a:dk1>
          <a:srgbClr val="000000"/>
        </a:dk1>
        <a:lt1>
          <a:srgbClr val="F8F8F8"/>
        </a:lt1>
        <a:dk2>
          <a:srgbClr val="800000"/>
        </a:dk2>
        <a:lt2>
          <a:srgbClr val="FFFFFF"/>
        </a:lt2>
        <a:accent1>
          <a:srgbClr val="FF3300"/>
        </a:accent1>
        <a:accent2>
          <a:srgbClr val="FF5050"/>
        </a:accent2>
        <a:accent3>
          <a:srgbClr val="C0AAAA"/>
        </a:accent3>
        <a:accent4>
          <a:srgbClr val="D4D4D4"/>
        </a:accent4>
        <a:accent5>
          <a:srgbClr val="FFADAA"/>
        </a:accent5>
        <a:accent6>
          <a:srgbClr val="E74848"/>
        </a:accent6>
        <a:hlink>
          <a:srgbClr val="FF99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5">
        <a:dk1>
          <a:srgbClr val="666699"/>
        </a:dk1>
        <a:lt1>
          <a:srgbClr val="FFFFFF"/>
        </a:lt1>
        <a:dk2>
          <a:srgbClr val="000066"/>
        </a:dk2>
        <a:lt2>
          <a:srgbClr val="CCECFF"/>
        </a:lt2>
        <a:accent1>
          <a:srgbClr val="009999"/>
        </a:accent1>
        <a:accent2>
          <a:srgbClr val="0099CC"/>
        </a:accent2>
        <a:accent3>
          <a:srgbClr val="AAAAB8"/>
        </a:accent3>
        <a:accent4>
          <a:srgbClr val="DADADA"/>
        </a:accent4>
        <a:accent5>
          <a:srgbClr val="AACACA"/>
        </a:accent5>
        <a:accent6>
          <a:srgbClr val="008AB9"/>
        </a:accent6>
        <a:hlink>
          <a:srgbClr val="CC99FF"/>
        </a:hlink>
        <a:folHlink>
          <a:srgbClr val="3366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6">
        <a:dk1>
          <a:srgbClr val="99CC00"/>
        </a:dk1>
        <a:lt1>
          <a:srgbClr val="FFFFFF"/>
        </a:lt1>
        <a:dk2>
          <a:srgbClr val="009900"/>
        </a:dk2>
        <a:lt2>
          <a:srgbClr val="FFFF99"/>
        </a:lt2>
        <a:accent1>
          <a:srgbClr val="336600"/>
        </a:accent1>
        <a:accent2>
          <a:srgbClr val="008000"/>
        </a:accent2>
        <a:accent3>
          <a:srgbClr val="AACAAA"/>
        </a:accent3>
        <a:accent4>
          <a:srgbClr val="DADADA"/>
        </a:accent4>
        <a:accent5>
          <a:srgbClr val="ADB8AA"/>
        </a:accent5>
        <a:accent6>
          <a:srgbClr val="007300"/>
        </a:accent6>
        <a:hlink>
          <a:srgbClr val="CCCC00"/>
        </a:hlink>
        <a:folHlink>
          <a:srgbClr val="33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7">
        <a:dk1>
          <a:srgbClr val="000066"/>
        </a:dk1>
        <a:lt1>
          <a:srgbClr val="E1F4FF"/>
        </a:lt1>
        <a:dk2>
          <a:srgbClr val="000066"/>
        </a:dk2>
        <a:lt2>
          <a:srgbClr val="CCCCFF"/>
        </a:lt2>
        <a:accent1>
          <a:srgbClr val="9999FF"/>
        </a:accent1>
        <a:accent2>
          <a:srgbClr val="33CCCC"/>
        </a:accent2>
        <a:accent3>
          <a:srgbClr val="EEF8FF"/>
        </a:accent3>
        <a:accent4>
          <a:srgbClr val="000056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lloons 8">
        <a:dk1>
          <a:srgbClr val="006699"/>
        </a:dk1>
        <a:lt1>
          <a:srgbClr val="FFFFFF"/>
        </a:lt1>
        <a:dk2>
          <a:srgbClr val="006666"/>
        </a:dk2>
        <a:lt2>
          <a:srgbClr val="FFFFCC"/>
        </a:lt2>
        <a:accent1>
          <a:srgbClr val="EDFAD2"/>
        </a:accent1>
        <a:accent2>
          <a:srgbClr val="EBF7FF"/>
        </a:accent2>
        <a:accent3>
          <a:srgbClr val="FFFFFF"/>
        </a:accent3>
        <a:accent4>
          <a:srgbClr val="005682"/>
        </a:accent4>
        <a:accent5>
          <a:srgbClr val="F4FCE5"/>
        </a:accent5>
        <a:accent6>
          <a:srgbClr val="D5E0E7"/>
        </a:accent6>
        <a:hlink>
          <a:srgbClr val="CC99FF"/>
        </a:hlink>
        <a:folHlink>
          <a:srgbClr val="F2DF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lloons 9">
        <a:dk1>
          <a:srgbClr val="000000"/>
        </a:dk1>
        <a:lt1>
          <a:srgbClr val="FFFFFF"/>
        </a:lt1>
        <a:dk2>
          <a:srgbClr val="000000"/>
        </a:dk2>
        <a:lt2>
          <a:srgbClr val="FFCC99"/>
        </a:lt2>
        <a:accent1>
          <a:srgbClr val="FF9900"/>
        </a:accent1>
        <a:accent2>
          <a:srgbClr val="FF99CC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8AB9"/>
        </a:accent6>
        <a:hlink>
          <a:srgbClr val="FF9999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9_Balloons">
  <a:themeElements>
    <a:clrScheme name="Balloons 8">
      <a:dk1>
        <a:srgbClr val="006699"/>
      </a:dk1>
      <a:lt1>
        <a:srgbClr val="FFFFFF"/>
      </a:lt1>
      <a:dk2>
        <a:srgbClr val="006666"/>
      </a:dk2>
      <a:lt2>
        <a:srgbClr val="FFFFCC"/>
      </a:lt2>
      <a:accent1>
        <a:srgbClr val="EDFAD2"/>
      </a:accent1>
      <a:accent2>
        <a:srgbClr val="EBF7FF"/>
      </a:accent2>
      <a:accent3>
        <a:srgbClr val="FFFFFF"/>
      </a:accent3>
      <a:accent4>
        <a:srgbClr val="005682"/>
      </a:accent4>
      <a:accent5>
        <a:srgbClr val="F4FCE5"/>
      </a:accent5>
      <a:accent6>
        <a:srgbClr val="D5E0E7"/>
      </a:accent6>
      <a:hlink>
        <a:srgbClr val="CC99FF"/>
      </a:hlink>
      <a:folHlink>
        <a:srgbClr val="F2DFFD"/>
      </a:folHlink>
    </a:clrScheme>
    <a:fontScheme name="Balloon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Balloons 1">
        <a:dk1>
          <a:srgbClr val="9900CC"/>
        </a:dk1>
        <a:lt1>
          <a:srgbClr val="FFFFCC"/>
        </a:lt1>
        <a:dk2>
          <a:srgbClr val="000000"/>
        </a:dk2>
        <a:lt2>
          <a:srgbClr val="FFFFFF"/>
        </a:lt2>
        <a:accent1>
          <a:srgbClr val="666699"/>
        </a:accent1>
        <a:accent2>
          <a:srgbClr val="660066"/>
        </a:accent2>
        <a:accent3>
          <a:srgbClr val="AAAAAA"/>
        </a:accent3>
        <a:accent4>
          <a:srgbClr val="DADAAE"/>
        </a:accent4>
        <a:accent5>
          <a:srgbClr val="B8B8CA"/>
        </a:accent5>
        <a:accent6>
          <a:srgbClr val="5C005C"/>
        </a:accent6>
        <a:hlink>
          <a:srgbClr val="CC00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2">
        <a:dk1>
          <a:srgbClr val="990033"/>
        </a:dk1>
        <a:lt1>
          <a:srgbClr val="FFFFFF"/>
        </a:lt1>
        <a:dk2>
          <a:srgbClr val="000000"/>
        </a:dk2>
        <a:lt2>
          <a:srgbClr val="FFFFFF"/>
        </a:lt2>
        <a:accent1>
          <a:srgbClr val="FF3300"/>
        </a:accent1>
        <a:accent2>
          <a:srgbClr val="FF9900"/>
        </a:accent2>
        <a:accent3>
          <a:srgbClr val="AAAAAA"/>
        </a:accent3>
        <a:accent4>
          <a:srgbClr val="DADADA"/>
        </a:accent4>
        <a:accent5>
          <a:srgbClr val="FFADAA"/>
        </a:accent5>
        <a:accent6>
          <a:srgbClr val="E78A00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3">
        <a:dk1>
          <a:srgbClr val="CCCCFF"/>
        </a:dk1>
        <a:lt1>
          <a:srgbClr val="FFFFCC"/>
        </a:lt1>
        <a:dk2>
          <a:srgbClr val="000000"/>
        </a:dk2>
        <a:lt2>
          <a:srgbClr val="FFFFFF"/>
        </a:lt2>
        <a:accent1>
          <a:srgbClr val="9999FF"/>
        </a:accent1>
        <a:accent2>
          <a:srgbClr val="33CCCC"/>
        </a:accent2>
        <a:accent3>
          <a:srgbClr val="AAAAAA"/>
        </a:accent3>
        <a:accent4>
          <a:srgbClr val="DADAAE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4">
        <a:dk1>
          <a:srgbClr val="000000"/>
        </a:dk1>
        <a:lt1>
          <a:srgbClr val="F8F8F8"/>
        </a:lt1>
        <a:dk2>
          <a:srgbClr val="800000"/>
        </a:dk2>
        <a:lt2>
          <a:srgbClr val="FFFFFF"/>
        </a:lt2>
        <a:accent1>
          <a:srgbClr val="FF3300"/>
        </a:accent1>
        <a:accent2>
          <a:srgbClr val="FF5050"/>
        </a:accent2>
        <a:accent3>
          <a:srgbClr val="C0AAAA"/>
        </a:accent3>
        <a:accent4>
          <a:srgbClr val="D4D4D4"/>
        </a:accent4>
        <a:accent5>
          <a:srgbClr val="FFADAA"/>
        </a:accent5>
        <a:accent6>
          <a:srgbClr val="E74848"/>
        </a:accent6>
        <a:hlink>
          <a:srgbClr val="FF99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5">
        <a:dk1>
          <a:srgbClr val="666699"/>
        </a:dk1>
        <a:lt1>
          <a:srgbClr val="FFFFFF"/>
        </a:lt1>
        <a:dk2>
          <a:srgbClr val="000066"/>
        </a:dk2>
        <a:lt2>
          <a:srgbClr val="CCECFF"/>
        </a:lt2>
        <a:accent1>
          <a:srgbClr val="009999"/>
        </a:accent1>
        <a:accent2>
          <a:srgbClr val="0099CC"/>
        </a:accent2>
        <a:accent3>
          <a:srgbClr val="AAAAB8"/>
        </a:accent3>
        <a:accent4>
          <a:srgbClr val="DADADA"/>
        </a:accent4>
        <a:accent5>
          <a:srgbClr val="AACACA"/>
        </a:accent5>
        <a:accent6>
          <a:srgbClr val="008AB9"/>
        </a:accent6>
        <a:hlink>
          <a:srgbClr val="CC99FF"/>
        </a:hlink>
        <a:folHlink>
          <a:srgbClr val="3366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6">
        <a:dk1>
          <a:srgbClr val="99CC00"/>
        </a:dk1>
        <a:lt1>
          <a:srgbClr val="FFFFFF"/>
        </a:lt1>
        <a:dk2>
          <a:srgbClr val="009900"/>
        </a:dk2>
        <a:lt2>
          <a:srgbClr val="FFFF99"/>
        </a:lt2>
        <a:accent1>
          <a:srgbClr val="336600"/>
        </a:accent1>
        <a:accent2>
          <a:srgbClr val="008000"/>
        </a:accent2>
        <a:accent3>
          <a:srgbClr val="AACAAA"/>
        </a:accent3>
        <a:accent4>
          <a:srgbClr val="DADADA"/>
        </a:accent4>
        <a:accent5>
          <a:srgbClr val="ADB8AA"/>
        </a:accent5>
        <a:accent6>
          <a:srgbClr val="007300"/>
        </a:accent6>
        <a:hlink>
          <a:srgbClr val="CCCC00"/>
        </a:hlink>
        <a:folHlink>
          <a:srgbClr val="33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7">
        <a:dk1>
          <a:srgbClr val="000066"/>
        </a:dk1>
        <a:lt1>
          <a:srgbClr val="E1F4FF"/>
        </a:lt1>
        <a:dk2>
          <a:srgbClr val="000066"/>
        </a:dk2>
        <a:lt2>
          <a:srgbClr val="CCCCFF"/>
        </a:lt2>
        <a:accent1>
          <a:srgbClr val="9999FF"/>
        </a:accent1>
        <a:accent2>
          <a:srgbClr val="33CCCC"/>
        </a:accent2>
        <a:accent3>
          <a:srgbClr val="EEF8FF"/>
        </a:accent3>
        <a:accent4>
          <a:srgbClr val="000056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lloons 8">
        <a:dk1>
          <a:srgbClr val="006699"/>
        </a:dk1>
        <a:lt1>
          <a:srgbClr val="FFFFFF"/>
        </a:lt1>
        <a:dk2>
          <a:srgbClr val="006666"/>
        </a:dk2>
        <a:lt2>
          <a:srgbClr val="FFFFCC"/>
        </a:lt2>
        <a:accent1>
          <a:srgbClr val="EDFAD2"/>
        </a:accent1>
        <a:accent2>
          <a:srgbClr val="EBF7FF"/>
        </a:accent2>
        <a:accent3>
          <a:srgbClr val="FFFFFF"/>
        </a:accent3>
        <a:accent4>
          <a:srgbClr val="005682"/>
        </a:accent4>
        <a:accent5>
          <a:srgbClr val="F4FCE5"/>
        </a:accent5>
        <a:accent6>
          <a:srgbClr val="D5E0E7"/>
        </a:accent6>
        <a:hlink>
          <a:srgbClr val="CC99FF"/>
        </a:hlink>
        <a:folHlink>
          <a:srgbClr val="F2DF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lloons 9">
        <a:dk1>
          <a:srgbClr val="000000"/>
        </a:dk1>
        <a:lt1>
          <a:srgbClr val="FFFFFF"/>
        </a:lt1>
        <a:dk2>
          <a:srgbClr val="000000"/>
        </a:dk2>
        <a:lt2>
          <a:srgbClr val="FFCC99"/>
        </a:lt2>
        <a:accent1>
          <a:srgbClr val="FF9900"/>
        </a:accent1>
        <a:accent2>
          <a:srgbClr val="FF99CC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8AB9"/>
        </a:accent6>
        <a:hlink>
          <a:srgbClr val="FF9999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280</TotalTime>
  <Words>1020</Words>
  <Application>Microsoft Office PowerPoint</Application>
  <PresentationFormat>On-screen Show (16:9)</PresentationFormat>
  <Paragraphs>233</Paragraphs>
  <Slides>27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27</vt:i4>
      </vt:variant>
    </vt:vector>
  </HeadingPairs>
  <TitlesOfParts>
    <vt:vector size="39" baseType="lpstr">
      <vt:lpstr>Arial</vt:lpstr>
      <vt:lpstr>Calibri</vt:lpstr>
      <vt:lpstr>Times New Roman</vt:lpstr>
      <vt:lpstr>Verdana</vt:lpstr>
      <vt:lpstr>Wingdings</vt:lpstr>
      <vt:lpstr>Office Theme</vt:lpstr>
      <vt:lpstr>Balloons</vt:lpstr>
      <vt:lpstr>4_Balloons</vt:lpstr>
      <vt:lpstr>7_Balloons</vt:lpstr>
      <vt:lpstr>6_Balloons</vt:lpstr>
      <vt:lpstr>8_Balloons</vt:lpstr>
      <vt:lpstr>9_Balloons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Tố Nheoo</dc:creator>
  <cp:lastModifiedBy>Admin</cp:lastModifiedBy>
  <cp:revision>57</cp:revision>
  <dcterms:created xsi:type="dcterms:W3CDTF">2006-08-16T00:00:00Z</dcterms:created>
  <dcterms:modified xsi:type="dcterms:W3CDTF">2022-12-14T15:42:28Z</dcterms:modified>
</cp:coreProperties>
</file>