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F73B85-2686-46F6-BEC0-8516B8159A7C}"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76FF4-D712-47BF-B513-B586DE5E4EE5}" type="slidenum">
              <a:rPr lang="en-US" smtClean="0"/>
              <a:t>‹#›</a:t>
            </a:fld>
            <a:endParaRPr lang="en-US"/>
          </a:p>
        </p:txBody>
      </p:sp>
    </p:spTree>
    <p:extLst>
      <p:ext uri="{BB962C8B-B14F-4D97-AF65-F5344CB8AC3E}">
        <p14:creationId xmlns:p14="http://schemas.microsoft.com/office/powerpoint/2010/main" val="1498907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73B85-2686-46F6-BEC0-8516B8159A7C}"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76FF4-D712-47BF-B513-B586DE5E4EE5}" type="slidenum">
              <a:rPr lang="en-US" smtClean="0"/>
              <a:t>‹#›</a:t>
            </a:fld>
            <a:endParaRPr lang="en-US"/>
          </a:p>
        </p:txBody>
      </p:sp>
    </p:spTree>
    <p:extLst>
      <p:ext uri="{BB962C8B-B14F-4D97-AF65-F5344CB8AC3E}">
        <p14:creationId xmlns:p14="http://schemas.microsoft.com/office/powerpoint/2010/main" val="65883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73B85-2686-46F6-BEC0-8516B8159A7C}"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76FF4-D712-47BF-B513-B586DE5E4EE5}" type="slidenum">
              <a:rPr lang="en-US" smtClean="0"/>
              <a:t>‹#›</a:t>
            </a:fld>
            <a:endParaRPr lang="en-US"/>
          </a:p>
        </p:txBody>
      </p:sp>
    </p:spTree>
    <p:extLst>
      <p:ext uri="{BB962C8B-B14F-4D97-AF65-F5344CB8AC3E}">
        <p14:creationId xmlns:p14="http://schemas.microsoft.com/office/powerpoint/2010/main" val="2102357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2667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73B85-2686-46F6-BEC0-8516B8159A7C}"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76FF4-D712-47BF-B513-B586DE5E4EE5}" type="slidenum">
              <a:rPr lang="en-US" smtClean="0"/>
              <a:t>‹#›</a:t>
            </a:fld>
            <a:endParaRPr lang="en-US"/>
          </a:p>
        </p:txBody>
      </p:sp>
    </p:spTree>
    <p:extLst>
      <p:ext uri="{BB962C8B-B14F-4D97-AF65-F5344CB8AC3E}">
        <p14:creationId xmlns:p14="http://schemas.microsoft.com/office/powerpoint/2010/main" val="2253908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F73B85-2686-46F6-BEC0-8516B8159A7C}"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76FF4-D712-47BF-B513-B586DE5E4EE5}" type="slidenum">
              <a:rPr lang="en-US" smtClean="0"/>
              <a:t>‹#›</a:t>
            </a:fld>
            <a:endParaRPr lang="en-US"/>
          </a:p>
        </p:txBody>
      </p:sp>
    </p:spTree>
    <p:extLst>
      <p:ext uri="{BB962C8B-B14F-4D97-AF65-F5344CB8AC3E}">
        <p14:creationId xmlns:p14="http://schemas.microsoft.com/office/powerpoint/2010/main" val="260180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F73B85-2686-46F6-BEC0-8516B8159A7C}" type="datetimeFigureOut">
              <a:rPr lang="en-US" smtClean="0"/>
              <a:t>12/30/2023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76FF4-D712-47BF-B513-B586DE5E4EE5}" type="slidenum">
              <a:rPr lang="en-US" smtClean="0"/>
              <a:t>‹#›</a:t>
            </a:fld>
            <a:endParaRPr lang="en-US"/>
          </a:p>
        </p:txBody>
      </p:sp>
    </p:spTree>
    <p:extLst>
      <p:ext uri="{BB962C8B-B14F-4D97-AF65-F5344CB8AC3E}">
        <p14:creationId xmlns:p14="http://schemas.microsoft.com/office/powerpoint/2010/main" val="772641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F73B85-2686-46F6-BEC0-8516B8159A7C}" type="datetimeFigureOut">
              <a:rPr lang="en-US" smtClean="0"/>
              <a:t>12/30/2023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D76FF4-D712-47BF-B513-B586DE5E4EE5}" type="slidenum">
              <a:rPr lang="en-US" smtClean="0"/>
              <a:t>‹#›</a:t>
            </a:fld>
            <a:endParaRPr lang="en-US"/>
          </a:p>
        </p:txBody>
      </p:sp>
    </p:spTree>
    <p:extLst>
      <p:ext uri="{BB962C8B-B14F-4D97-AF65-F5344CB8AC3E}">
        <p14:creationId xmlns:p14="http://schemas.microsoft.com/office/powerpoint/2010/main" val="1157391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F73B85-2686-46F6-BEC0-8516B8159A7C}" type="datetimeFigureOut">
              <a:rPr lang="en-US" smtClean="0"/>
              <a:t>12/30/2023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D76FF4-D712-47BF-B513-B586DE5E4EE5}" type="slidenum">
              <a:rPr lang="en-US" smtClean="0"/>
              <a:t>‹#›</a:t>
            </a:fld>
            <a:endParaRPr lang="en-US"/>
          </a:p>
        </p:txBody>
      </p:sp>
    </p:spTree>
    <p:extLst>
      <p:ext uri="{BB962C8B-B14F-4D97-AF65-F5344CB8AC3E}">
        <p14:creationId xmlns:p14="http://schemas.microsoft.com/office/powerpoint/2010/main" val="348592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73B85-2686-46F6-BEC0-8516B8159A7C}" type="datetimeFigureOut">
              <a:rPr lang="en-US" smtClean="0"/>
              <a:t>12/30/2023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D76FF4-D712-47BF-B513-B586DE5E4EE5}" type="slidenum">
              <a:rPr lang="en-US" smtClean="0"/>
              <a:t>‹#›</a:t>
            </a:fld>
            <a:endParaRPr lang="en-US"/>
          </a:p>
        </p:txBody>
      </p:sp>
    </p:spTree>
    <p:extLst>
      <p:ext uri="{BB962C8B-B14F-4D97-AF65-F5344CB8AC3E}">
        <p14:creationId xmlns:p14="http://schemas.microsoft.com/office/powerpoint/2010/main" val="2105742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F73B85-2686-46F6-BEC0-8516B8159A7C}" type="datetimeFigureOut">
              <a:rPr lang="en-US" smtClean="0"/>
              <a:t>12/30/2023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76FF4-D712-47BF-B513-B586DE5E4EE5}" type="slidenum">
              <a:rPr lang="en-US" smtClean="0"/>
              <a:t>‹#›</a:t>
            </a:fld>
            <a:endParaRPr lang="en-US"/>
          </a:p>
        </p:txBody>
      </p:sp>
    </p:spTree>
    <p:extLst>
      <p:ext uri="{BB962C8B-B14F-4D97-AF65-F5344CB8AC3E}">
        <p14:creationId xmlns:p14="http://schemas.microsoft.com/office/powerpoint/2010/main" val="2234358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F73B85-2686-46F6-BEC0-8516B8159A7C}" type="datetimeFigureOut">
              <a:rPr lang="en-US" smtClean="0"/>
              <a:t>12/30/2023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76FF4-D712-47BF-B513-B586DE5E4EE5}" type="slidenum">
              <a:rPr lang="en-US" smtClean="0"/>
              <a:t>‹#›</a:t>
            </a:fld>
            <a:endParaRPr lang="en-US"/>
          </a:p>
        </p:txBody>
      </p:sp>
    </p:spTree>
    <p:extLst>
      <p:ext uri="{BB962C8B-B14F-4D97-AF65-F5344CB8AC3E}">
        <p14:creationId xmlns:p14="http://schemas.microsoft.com/office/powerpoint/2010/main" val="2501324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73B85-2686-46F6-BEC0-8516B8159A7C}" type="datetimeFigureOut">
              <a:rPr lang="en-US" smtClean="0"/>
              <a:t>12/30/2023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D76FF4-D712-47BF-B513-B586DE5E4EE5}" type="slidenum">
              <a:rPr lang="en-US" smtClean="0"/>
              <a:t>‹#›</a:t>
            </a:fld>
            <a:endParaRPr lang="en-US"/>
          </a:p>
        </p:txBody>
      </p:sp>
    </p:spTree>
    <p:extLst>
      <p:ext uri="{BB962C8B-B14F-4D97-AF65-F5344CB8AC3E}">
        <p14:creationId xmlns:p14="http://schemas.microsoft.com/office/powerpoint/2010/main" val="3412614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6.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30.png"/><Relationship Id="rId5" Type="http://schemas.microsoft.com/office/2007/relationships/hdphoto" Target="../media/hdphoto5.wdp"/><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30.png"/><Relationship Id="rId5" Type="http://schemas.microsoft.com/office/2007/relationships/hdphoto" Target="../media/hdphoto5.wdp"/><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30.png"/><Relationship Id="rId5" Type="http://schemas.microsoft.com/office/2007/relationships/hdphoto" Target="../media/hdphoto5.wdp"/><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4.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32.png"/><Relationship Id="rId5" Type="http://schemas.microsoft.com/office/2007/relationships/hdphoto" Target="../media/hdphoto5.wdp"/><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12.xml"/><Relationship Id="rId5" Type="http://schemas.microsoft.com/office/2007/relationships/hdphoto" Target="../media/hdphoto5.wdp"/><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33.png"/><Relationship Id="rId5" Type="http://schemas.microsoft.com/office/2007/relationships/hdphoto" Target="../media/hdphoto5.wdp"/><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12.xml"/><Relationship Id="rId5" Type="http://schemas.microsoft.com/office/2007/relationships/hdphoto" Target="../media/hdphoto5.wdp"/><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30.png"/><Relationship Id="rId5" Type="http://schemas.microsoft.com/office/2007/relationships/hdphoto" Target="../media/hdphoto5.wdp"/><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3.png"/><Relationship Id="rId7" Type="http://schemas.microsoft.com/office/2007/relationships/hdphoto" Target="../media/hdphoto8.wdp"/><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5.png"/><Relationship Id="rId5" Type="http://schemas.microsoft.com/office/2007/relationships/hdphoto" Target="../media/hdphoto2.wdp"/><Relationship Id="rId10" Type="http://schemas.openxmlformats.org/officeDocument/2006/relationships/image" Target="../media/image34.png"/><Relationship Id="rId4" Type="http://schemas.openxmlformats.org/officeDocument/2006/relationships/image" Target="../media/image24.png"/><Relationship Id="rId9"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2.png"/><Relationship Id="rId5" Type="http://schemas.microsoft.com/office/2007/relationships/hdphoto" Target="../media/hdphoto6.wdp"/><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12.png"/><Relationship Id="rId5" Type="http://schemas.microsoft.com/office/2007/relationships/hdphoto" Target="../media/hdphoto6.wdp"/><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6.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24.png"/><Relationship Id="rId9" Type="http://schemas.openxmlformats.org/officeDocument/2006/relationships/image" Target="../media/image5.png"/><Relationship Id="rId1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6.png"/><Relationship Id="rId5" Type="http://schemas.microsoft.com/office/2007/relationships/hdphoto" Target="../media/hdphoto8.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12.png"/><Relationship Id="rId5" Type="http://schemas.microsoft.com/office/2007/relationships/hdphoto" Target="../media/hdphoto6.wdp"/><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3.png"/><Relationship Id="rId7" Type="http://schemas.microsoft.com/office/2007/relationships/hdphoto" Target="../media/hdphoto8.wdp"/><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24.png"/><Relationship Id="rId9" Type="http://schemas.microsoft.com/office/2007/relationships/hdphoto" Target="../media/hdphoto6.wdp"/></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4.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29.png"/><Relationship Id="rId5" Type="http://schemas.microsoft.com/office/2007/relationships/hdphoto" Target="../media/hdphoto5.wdp"/><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30.png"/><Relationship Id="rId5" Type="http://schemas.microsoft.com/office/2007/relationships/hdphoto" Target="../media/hdphoto5.wdp"/><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30.png"/><Relationship Id="rId5" Type="http://schemas.microsoft.com/office/2007/relationships/hdphoto" Target="../media/hdphoto5.wdp"/><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963792B5-AC81-27DC-098B-965A01AB434D}"/>
              </a:ext>
            </a:extLst>
          </p:cNvPr>
          <p:cNvSpPr/>
          <p:nvPr/>
        </p:nvSpPr>
        <p:spPr>
          <a:xfrm>
            <a:off x="1152525" y="781050"/>
            <a:ext cx="9886950" cy="4580128"/>
          </a:xfrm>
          <a:prstGeom prst="rect">
            <a:avLst/>
          </a:prstGeom>
          <a:solidFill>
            <a:schemeClr val="accent6">
              <a:lumMod val="20000"/>
              <a:lumOff val="80000"/>
            </a:schemeClr>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F173C455-3FFF-C504-2ADD-738704D0039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 uri="{28A0092B-C50C-407E-A947-70E740481C1C}">
                <a14:useLocalDpi xmlns:a14="http://schemas.microsoft.com/office/drawing/2010/main" val="0"/>
              </a:ext>
            </a:extLst>
          </a:blip>
          <a:srcRect t="7593" r="16373"/>
          <a:stretch/>
        </p:blipFill>
        <p:spPr>
          <a:xfrm>
            <a:off x="10163908" y="0"/>
            <a:ext cx="2034275" cy="2562704"/>
          </a:xfrm>
          <a:prstGeom prst="rect">
            <a:avLst/>
          </a:prstGeom>
        </p:spPr>
      </p:pic>
      <p:pic>
        <p:nvPicPr>
          <p:cNvPr id="12" name="图片 11">
            <a:extLst>
              <a:ext uri="{FF2B5EF4-FFF2-40B4-BE49-F238E27FC236}">
                <a16:creationId xmlns:a16="http://schemas.microsoft.com/office/drawing/2014/main" id="{043E8544-DD97-4BF2-63AA-98D15FD12667}"/>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 y="4254338"/>
            <a:ext cx="3235569" cy="2610617"/>
          </a:xfrm>
          <a:prstGeom prst="rect">
            <a:avLst/>
          </a:prstGeom>
        </p:spPr>
      </p:pic>
      <p:pic>
        <p:nvPicPr>
          <p:cNvPr id="21" name="图片 20">
            <a:extLst>
              <a:ext uri="{FF2B5EF4-FFF2-40B4-BE49-F238E27FC236}">
                <a16:creationId xmlns:a16="http://schemas.microsoft.com/office/drawing/2014/main" id="{94385CB2-582A-8D2E-03F0-F7090E3747B4}"/>
              </a:ext>
            </a:extLst>
          </p:cNvPr>
          <p:cNvPicPr>
            <a:picLocks noChangeAspect="1"/>
          </p:cNvPicPr>
          <p:nvPr/>
        </p:nvPicPr>
        <p:blipFill rotWithShape="1">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l="77837"/>
          <a:stretch/>
        </p:blipFill>
        <p:spPr>
          <a:xfrm rot="16200000">
            <a:off x="1308019" y="-1308019"/>
            <a:ext cx="1103518" cy="3719556"/>
          </a:xfrm>
          <a:prstGeom prst="rect">
            <a:avLst/>
          </a:prstGeom>
        </p:spPr>
      </p:pic>
      <p:pic>
        <p:nvPicPr>
          <p:cNvPr id="17" name="图片 16">
            <a:extLst>
              <a:ext uri="{FF2B5EF4-FFF2-40B4-BE49-F238E27FC236}">
                <a16:creationId xmlns:a16="http://schemas.microsoft.com/office/drawing/2014/main" id="{D78D942F-8D36-F48E-2722-9ABA79A562ED}"/>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b="21149"/>
          <a:stretch/>
        </p:blipFill>
        <p:spPr>
          <a:xfrm rot="5400000">
            <a:off x="31997" y="241545"/>
            <a:ext cx="2210281" cy="2274278"/>
          </a:xfrm>
          <a:prstGeom prst="rect">
            <a:avLst/>
          </a:prstGeom>
        </p:spPr>
      </p:pic>
      <p:pic>
        <p:nvPicPr>
          <p:cNvPr id="26" name="图片 25">
            <a:extLst>
              <a:ext uri="{FF2B5EF4-FFF2-40B4-BE49-F238E27FC236}">
                <a16:creationId xmlns:a16="http://schemas.microsoft.com/office/drawing/2014/main" id="{DD0493A2-0683-A976-B3FC-731BE1839D04}"/>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b="16881"/>
          <a:stretch/>
        </p:blipFill>
        <p:spPr>
          <a:xfrm>
            <a:off x="9308123" y="4198476"/>
            <a:ext cx="2199448" cy="2666480"/>
          </a:xfrm>
          <a:prstGeom prst="rect">
            <a:avLst/>
          </a:prstGeom>
        </p:spPr>
      </p:pic>
      <p:pic>
        <p:nvPicPr>
          <p:cNvPr id="32" name="图片 31">
            <a:extLst>
              <a:ext uri="{FF2B5EF4-FFF2-40B4-BE49-F238E27FC236}">
                <a16:creationId xmlns:a16="http://schemas.microsoft.com/office/drawing/2014/main" id="{0307B37D-0825-B6DE-02D0-1C8941050416}"/>
              </a:ext>
            </a:extLst>
          </p:cNvPr>
          <p:cNvPicPr>
            <a:picLocks noChangeAspect="1"/>
          </p:cNvPicPr>
          <p:nvPr/>
        </p:nvPicPr>
        <p:blipFill>
          <a:blip r:embed="rId11">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16200000" flipV="1">
            <a:off x="10287192" y="4993899"/>
            <a:ext cx="1866018" cy="1887818"/>
          </a:xfrm>
          <a:prstGeom prst="rect">
            <a:avLst/>
          </a:prstGeom>
        </p:spPr>
      </p:pic>
      <p:pic>
        <p:nvPicPr>
          <p:cNvPr id="34" name="图片 33">
            <a:extLst>
              <a:ext uri="{FF2B5EF4-FFF2-40B4-BE49-F238E27FC236}">
                <a16:creationId xmlns:a16="http://schemas.microsoft.com/office/drawing/2014/main" id="{A1EB9A47-3114-164C-A508-0B893CD657A4}"/>
              </a:ext>
            </a:extLst>
          </p:cNvPr>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flipH="1">
            <a:off x="11336214" y="6018923"/>
            <a:ext cx="885415" cy="842128"/>
          </a:xfrm>
          <a:prstGeom prst="rect">
            <a:avLst/>
          </a:prstGeom>
        </p:spPr>
      </p:pic>
      <p:pic>
        <p:nvPicPr>
          <p:cNvPr id="4" name="Picture 3">
            <a:extLst>
              <a:ext uri="{FF2B5EF4-FFF2-40B4-BE49-F238E27FC236}">
                <a16:creationId xmlns:a16="http://schemas.microsoft.com/office/drawing/2014/main" id="{30B8C83A-DFF9-CEFB-ECA3-E0DB7D568CDD}"/>
              </a:ext>
            </a:extLst>
          </p:cNvPr>
          <p:cNvPicPr>
            <a:picLocks noChangeAspect="1"/>
          </p:cNvPicPr>
          <p:nvPr/>
        </p:nvPicPr>
        <p:blipFill>
          <a:blip r:embed="rId14"/>
          <a:stretch>
            <a:fillRect/>
          </a:stretch>
        </p:blipFill>
        <p:spPr>
          <a:xfrm>
            <a:off x="3971925" y="1498047"/>
            <a:ext cx="4742173" cy="865434"/>
          </a:xfrm>
          <a:prstGeom prst="rect">
            <a:avLst/>
          </a:prstGeom>
        </p:spPr>
      </p:pic>
      <p:sp>
        <p:nvSpPr>
          <p:cNvPr id="2" name="Rectangle 1"/>
          <p:cNvSpPr/>
          <p:nvPr/>
        </p:nvSpPr>
        <p:spPr>
          <a:xfrm>
            <a:off x="1596622" y="2603155"/>
            <a:ext cx="9222397" cy="1446550"/>
          </a:xfrm>
          <a:prstGeom prst="rect">
            <a:avLst/>
          </a:prstGeom>
          <a:noFill/>
        </p:spPr>
        <p:txBody>
          <a:bodyPr wrap="none" lIns="91440" tIns="45720" rIns="91440" bIns="45720">
            <a:spAutoFit/>
          </a:bodyPr>
          <a:lstStyle/>
          <a:p>
            <a:pPr algn="ctr"/>
            <a:r>
              <a:rPr lang="en-US" sz="4400" b="1">
                <a:ln w="22225">
                  <a:solidFill>
                    <a:schemeClr val="accent2"/>
                  </a:solidFill>
                  <a:prstDash val="solid"/>
                </a:ln>
                <a:solidFill>
                  <a:schemeClr val="accent2">
                    <a:lumMod val="40000"/>
                    <a:lumOff val="60000"/>
                  </a:schemeClr>
                </a:solidFill>
              </a:rPr>
              <a:t>Bài 6: CHĂM SÓC HOA, CÂY CẢNH </a:t>
            </a:r>
            <a:endParaRPr lang="en-US" sz="4400" b="1" smtClean="0">
              <a:ln w="22225">
                <a:solidFill>
                  <a:schemeClr val="accent2"/>
                </a:solidFill>
                <a:prstDash val="solid"/>
              </a:ln>
              <a:solidFill>
                <a:schemeClr val="accent2">
                  <a:lumMod val="40000"/>
                  <a:lumOff val="60000"/>
                </a:schemeClr>
              </a:solidFill>
            </a:endParaRPr>
          </a:p>
          <a:p>
            <a:pPr algn="ctr"/>
            <a:r>
              <a:rPr lang="en-US" sz="4400" b="1" smtClean="0">
                <a:ln w="22225">
                  <a:solidFill>
                    <a:schemeClr val="accent2"/>
                  </a:solidFill>
                  <a:prstDash val="solid"/>
                </a:ln>
                <a:solidFill>
                  <a:schemeClr val="accent2">
                    <a:lumMod val="40000"/>
                    <a:lumOff val="60000"/>
                  </a:schemeClr>
                </a:solidFill>
              </a:rPr>
              <a:t>TRONG </a:t>
            </a:r>
            <a:r>
              <a:rPr lang="en-US" sz="4400" b="1">
                <a:ln w="22225">
                  <a:solidFill>
                    <a:schemeClr val="accent2"/>
                  </a:solidFill>
                  <a:prstDash val="solid"/>
                </a:ln>
                <a:solidFill>
                  <a:schemeClr val="accent2">
                    <a:lumMod val="40000"/>
                    <a:lumOff val="60000"/>
                  </a:schemeClr>
                </a:solidFill>
              </a:rPr>
              <a:t>CHẬU (TIẾT 1)</a:t>
            </a:r>
          </a:p>
        </p:txBody>
      </p:sp>
    </p:spTree>
    <p:extLst>
      <p:ext uri="{BB962C8B-B14F-4D97-AF65-F5344CB8AC3E}">
        <p14:creationId xmlns:p14="http://schemas.microsoft.com/office/powerpoint/2010/main" val="1368846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68F9420-D3E1-2BE5-AD7E-3A2CA855B803}"/>
              </a:ext>
            </a:extLst>
          </p:cNvPr>
          <p:cNvSpPr/>
          <p:nvPr/>
        </p:nvSpPr>
        <p:spPr>
          <a:xfrm>
            <a:off x="409576" y="219075"/>
            <a:ext cx="11401424" cy="6353175"/>
          </a:xfrm>
          <a:prstGeom prst="rect">
            <a:avLst/>
          </a:prstGeom>
          <a:solidFill>
            <a:schemeClr val="accent6">
              <a:lumMod val="20000"/>
              <a:lumOff val="80000"/>
            </a:schemeClr>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022411E7-B5BD-BD84-EDE5-729936343AB3}"/>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5573835"/>
            <a:ext cx="1600200" cy="1291120"/>
          </a:xfrm>
          <a:prstGeom prst="rect">
            <a:avLst/>
          </a:prstGeom>
        </p:spPr>
      </p:pic>
      <p:pic>
        <p:nvPicPr>
          <p:cNvPr id="10" name="图片 9">
            <a:extLst>
              <a:ext uri="{FF2B5EF4-FFF2-40B4-BE49-F238E27FC236}">
                <a16:creationId xmlns:a16="http://schemas.microsoft.com/office/drawing/2014/main" id="{9A5CE83F-0EC9-06DE-FD8B-43F613F5185B}"/>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11336214" y="6018923"/>
            <a:ext cx="885415" cy="842128"/>
          </a:xfrm>
          <a:prstGeom prst="rect">
            <a:avLst/>
          </a:prstGeom>
        </p:spPr>
      </p:pic>
      <p:sp>
        <p:nvSpPr>
          <p:cNvPr id="2" name="TextBox 1">
            <a:extLst>
              <a:ext uri="{FF2B5EF4-FFF2-40B4-BE49-F238E27FC236}">
                <a16:creationId xmlns:a16="http://schemas.microsoft.com/office/drawing/2014/main" id="{2E540277-FA26-FDCF-0115-0B21DEFB316B}"/>
              </a:ext>
            </a:extLst>
          </p:cNvPr>
          <p:cNvSpPr txBox="1"/>
          <p:nvPr/>
        </p:nvSpPr>
        <p:spPr>
          <a:xfrm>
            <a:off x="1185590" y="323850"/>
            <a:ext cx="10110507" cy="954107"/>
          </a:xfrm>
          <a:prstGeom prst="rect">
            <a:avLst/>
          </a:prstGeom>
          <a:noFill/>
        </p:spPr>
        <p:txBody>
          <a:bodyPr wrap="square" rtlCol="0">
            <a:spAutoFit/>
          </a:bodyPr>
          <a:lstStyle/>
          <a:p>
            <a:pPr algn="ctr"/>
            <a:r>
              <a:rPr lang="en-US" sz="2800" b="1">
                <a:solidFill>
                  <a:srgbClr val="002060"/>
                </a:solidFill>
                <a:latin typeface="Calibri" panose="020F0502020204030204" pitchFamily="34" charset="0"/>
                <a:cs typeface="Calibri" panose="020F0502020204030204" pitchFamily="34" charset="0"/>
              </a:rPr>
              <a:t>Nêu các cách cung cấp đủ ánh sáng cho hoa, cây cảnh trồng chậu phù hợp với từng hình</a:t>
            </a:r>
            <a:endParaRPr lang="en-US" sz="2800" b="1" dirty="0">
              <a:solidFill>
                <a:srgbClr val="002060"/>
              </a:solidFill>
              <a:latin typeface="Calibri" panose="020F0502020204030204" pitchFamily="34" charset="0"/>
              <a:cs typeface="Calibri" panose="020F0502020204030204" pitchFamily="34" charset="0"/>
            </a:endParaRPr>
          </a:p>
        </p:txBody>
      </p:sp>
      <p:pic>
        <p:nvPicPr>
          <p:cNvPr id="7" name="Picture 6"/>
          <p:cNvPicPr/>
          <p:nvPr/>
        </p:nvPicPr>
        <p:blipFill>
          <a:blip r:embed="rId6"/>
          <a:stretch>
            <a:fillRect/>
          </a:stretch>
        </p:blipFill>
        <p:spPr>
          <a:xfrm>
            <a:off x="409576" y="249309"/>
            <a:ext cx="11472448" cy="6353175"/>
          </a:xfrm>
          <a:prstGeom prst="rect">
            <a:avLst/>
          </a:prstGeom>
        </p:spPr>
      </p:pic>
    </p:spTree>
    <p:extLst>
      <p:ext uri="{BB962C8B-B14F-4D97-AF65-F5344CB8AC3E}">
        <p14:creationId xmlns:p14="http://schemas.microsoft.com/office/powerpoint/2010/main" val="2948958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68F9420-D3E1-2BE5-AD7E-3A2CA855B803}"/>
              </a:ext>
            </a:extLst>
          </p:cNvPr>
          <p:cNvSpPr/>
          <p:nvPr/>
        </p:nvSpPr>
        <p:spPr>
          <a:xfrm>
            <a:off x="409576" y="219075"/>
            <a:ext cx="11401424" cy="6353175"/>
          </a:xfrm>
          <a:prstGeom prst="rect">
            <a:avLst/>
          </a:prstGeom>
          <a:solidFill>
            <a:schemeClr val="accent6">
              <a:lumMod val="20000"/>
              <a:lumOff val="80000"/>
            </a:schemeClr>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id="{022411E7-B5BD-BD84-EDE5-729936343AB3}"/>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5573835"/>
            <a:ext cx="1600200" cy="1291120"/>
          </a:xfrm>
          <a:prstGeom prst="rect">
            <a:avLst/>
          </a:prstGeom>
        </p:spPr>
      </p:pic>
      <p:pic>
        <p:nvPicPr>
          <p:cNvPr id="10" name="图片 9">
            <a:extLst>
              <a:ext uri="{FF2B5EF4-FFF2-40B4-BE49-F238E27FC236}">
                <a16:creationId xmlns:a16="http://schemas.microsoft.com/office/drawing/2014/main" id="{9A5CE83F-0EC9-06DE-FD8B-43F613F5185B}"/>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11336214" y="6018923"/>
            <a:ext cx="885415" cy="842128"/>
          </a:xfrm>
          <a:prstGeom prst="rect">
            <a:avLst/>
          </a:prstGeom>
        </p:spPr>
      </p:pic>
      <p:sp>
        <p:nvSpPr>
          <p:cNvPr id="5" name="Rectangle: Rounded Corners 4">
            <a:extLst>
              <a:ext uri="{FF2B5EF4-FFF2-40B4-BE49-F238E27FC236}">
                <a16:creationId xmlns:a16="http://schemas.microsoft.com/office/drawing/2014/main" id="{0B1FE275-3684-7A20-234D-8EF54632FF95}"/>
              </a:ext>
            </a:extLst>
          </p:cNvPr>
          <p:cNvSpPr/>
          <p:nvPr/>
        </p:nvSpPr>
        <p:spPr>
          <a:xfrm>
            <a:off x="2295525" y="1571625"/>
            <a:ext cx="8311067" cy="2900525"/>
          </a:xfrm>
          <a:custGeom>
            <a:avLst/>
            <a:gdLst>
              <a:gd name="connsiteX0" fmla="*/ 0 w 10591800"/>
              <a:gd name="connsiteY0" fmla="*/ 160636 h 963797"/>
              <a:gd name="connsiteX1" fmla="*/ 160636 w 10591800"/>
              <a:gd name="connsiteY1" fmla="*/ 0 h 963797"/>
              <a:gd name="connsiteX2" fmla="*/ 742633 w 10591800"/>
              <a:gd name="connsiteY2" fmla="*/ 0 h 963797"/>
              <a:gd name="connsiteX3" fmla="*/ 1221924 w 10591800"/>
              <a:gd name="connsiteY3" fmla="*/ 0 h 963797"/>
              <a:gd name="connsiteX4" fmla="*/ 1803920 w 10591800"/>
              <a:gd name="connsiteY4" fmla="*/ 0 h 963797"/>
              <a:gd name="connsiteX5" fmla="*/ 2591328 w 10591800"/>
              <a:gd name="connsiteY5" fmla="*/ 0 h 963797"/>
              <a:gd name="connsiteX6" fmla="*/ 3070619 w 10591800"/>
              <a:gd name="connsiteY6" fmla="*/ 0 h 963797"/>
              <a:gd name="connsiteX7" fmla="*/ 3652616 w 10591800"/>
              <a:gd name="connsiteY7" fmla="*/ 0 h 963797"/>
              <a:gd name="connsiteX8" fmla="*/ 4337317 w 10591800"/>
              <a:gd name="connsiteY8" fmla="*/ 0 h 963797"/>
              <a:gd name="connsiteX9" fmla="*/ 5022019 w 10591800"/>
              <a:gd name="connsiteY9" fmla="*/ 0 h 963797"/>
              <a:gd name="connsiteX10" fmla="*/ 5809426 w 10591800"/>
              <a:gd name="connsiteY10" fmla="*/ 0 h 963797"/>
              <a:gd name="connsiteX11" fmla="*/ 6288718 w 10591800"/>
              <a:gd name="connsiteY11" fmla="*/ 0 h 963797"/>
              <a:gd name="connsiteX12" fmla="*/ 7178830 w 10591800"/>
              <a:gd name="connsiteY12" fmla="*/ 0 h 963797"/>
              <a:gd name="connsiteX13" fmla="*/ 7966237 w 10591800"/>
              <a:gd name="connsiteY13" fmla="*/ 0 h 963797"/>
              <a:gd name="connsiteX14" fmla="*/ 8856350 w 10591800"/>
              <a:gd name="connsiteY14" fmla="*/ 0 h 963797"/>
              <a:gd name="connsiteX15" fmla="*/ 9541052 w 10591800"/>
              <a:gd name="connsiteY15" fmla="*/ 0 h 963797"/>
              <a:gd name="connsiteX16" fmla="*/ 10431164 w 10591800"/>
              <a:gd name="connsiteY16" fmla="*/ 0 h 963797"/>
              <a:gd name="connsiteX17" fmla="*/ 10591800 w 10591800"/>
              <a:gd name="connsiteY17" fmla="*/ 160636 h 963797"/>
              <a:gd name="connsiteX18" fmla="*/ 10591800 w 10591800"/>
              <a:gd name="connsiteY18" fmla="*/ 803161 h 963797"/>
              <a:gd name="connsiteX19" fmla="*/ 10431164 w 10591800"/>
              <a:gd name="connsiteY19" fmla="*/ 963797 h 963797"/>
              <a:gd name="connsiteX20" fmla="*/ 9643757 w 10591800"/>
              <a:gd name="connsiteY20" fmla="*/ 963797 h 963797"/>
              <a:gd name="connsiteX21" fmla="*/ 9267171 w 10591800"/>
              <a:gd name="connsiteY21" fmla="*/ 963797 h 963797"/>
              <a:gd name="connsiteX22" fmla="*/ 8787880 w 10591800"/>
              <a:gd name="connsiteY22" fmla="*/ 963797 h 963797"/>
              <a:gd name="connsiteX23" fmla="*/ 8205883 w 10591800"/>
              <a:gd name="connsiteY23" fmla="*/ 963797 h 963797"/>
              <a:gd name="connsiteX24" fmla="*/ 7315771 w 10591800"/>
              <a:gd name="connsiteY24" fmla="*/ 963797 h 963797"/>
              <a:gd name="connsiteX25" fmla="*/ 6733774 w 10591800"/>
              <a:gd name="connsiteY25" fmla="*/ 963797 h 963797"/>
              <a:gd name="connsiteX26" fmla="*/ 6357188 w 10591800"/>
              <a:gd name="connsiteY26" fmla="*/ 963797 h 963797"/>
              <a:gd name="connsiteX27" fmla="*/ 5569781 w 10591800"/>
              <a:gd name="connsiteY27" fmla="*/ 963797 h 963797"/>
              <a:gd name="connsiteX28" fmla="*/ 4782374 w 10591800"/>
              <a:gd name="connsiteY28" fmla="*/ 963797 h 963797"/>
              <a:gd name="connsiteX29" fmla="*/ 4303082 w 10591800"/>
              <a:gd name="connsiteY29" fmla="*/ 963797 h 963797"/>
              <a:gd name="connsiteX30" fmla="*/ 3926496 w 10591800"/>
              <a:gd name="connsiteY30" fmla="*/ 963797 h 963797"/>
              <a:gd name="connsiteX31" fmla="*/ 3139089 w 10591800"/>
              <a:gd name="connsiteY31" fmla="*/ 963797 h 963797"/>
              <a:gd name="connsiteX32" fmla="*/ 2659798 w 10591800"/>
              <a:gd name="connsiteY32" fmla="*/ 963797 h 963797"/>
              <a:gd name="connsiteX33" fmla="*/ 2077801 w 10591800"/>
              <a:gd name="connsiteY33" fmla="*/ 963797 h 963797"/>
              <a:gd name="connsiteX34" fmla="*/ 1495805 w 10591800"/>
              <a:gd name="connsiteY34" fmla="*/ 963797 h 963797"/>
              <a:gd name="connsiteX35" fmla="*/ 160636 w 10591800"/>
              <a:gd name="connsiteY35" fmla="*/ 963797 h 963797"/>
              <a:gd name="connsiteX36" fmla="*/ 0 w 10591800"/>
              <a:gd name="connsiteY36" fmla="*/ 803161 h 963797"/>
              <a:gd name="connsiteX37" fmla="*/ 0 w 10591800"/>
              <a:gd name="connsiteY37" fmla="*/ 160636 h 96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91800" h="963797" fill="none" extrusionOk="0">
                <a:moveTo>
                  <a:pt x="0" y="160636"/>
                </a:moveTo>
                <a:cubicBezTo>
                  <a:pt x="-4549" y="59041"/>
                  <a:pt x="73408" y="-5369"/>
                  <a:pt x="160636" y="0"/>
                </a:cubicBezTo>
                <a:cubicBezTo>
                  <a:pt x="317266" y="19490"/>
                  <a:pt x="463554" y="-5657"/>
                  <a:pt x="742633" y="0"/>
                </a:cubicBezTo>
                <a:cubicBezTo>
                  <a:pt x="1021712" y="5657"/>
                  <a:pt x="1003385" y="-8934"/>
                  <a:pt x="1221924" y="0"/>
                </a:cubicBezTo>
                <a:cubicBezTo>
                  <a:pt x="1440463" y="8934"/>
                  <a:pt x="1533247" y="27476"/>
                  <a:pt x="1803920" y="0"/>
                </a:cubicBezTo>
                <a:cubicBezTo>
                  <a:pt x="2074593" y="-27476"/>
                  <a:pt x="2242398" y="-25445"/>
                  <a:pt x="2591328" y="0"/>
                </a:cubicBezTo>
                <a:cubicBezTo>
                  <a:pt x="2940258" y="25445"/>
                  <a:pt x="2918019" y="-688"/>
                  <a:pt x="3070619" y="0"/>
                </a:cubicBezTo>
                <a:cubicBezTo>
                  <a:pt x="3223219" y="688"/>
                  <a:pt x="3418124" y="-20912"/>
                  <a:pt x="3652616" y="0"/>
                </a:cubicBezTo>
                <a:cubicBezTo>
                  <a:pt x="3887108" y="20912"/>
                  <a:pt x="4064895" y="29876"/>
                  <a:pt x="4337317" y="0"/>
                </a:cubicBezTo>
                <a:cubicBezTo>
                  <a:pt x="4609739" y="-29876"/>
                  <a:pt x="4709431" y="14028"/>
                  <a:pt x="5022019" y="0"/>
                </a:cubicBezTo>
                <a:cubicBezTo>
                  <a:pt x="5334607" y="-14028"/>
                  <a:pt x="5452624" y="-20757"/>
                  <a:pt x="5809426" y="0"/>
                </a:cubicBezTo>
                <a:cubicBezTo>
                  <a:pt x="6166228" y="20757"/>
                  <a:pt x="6102506" y="-13941"/>
                  <a:pt x="6288718" y="0"/>
                </a:cubicBezTo>
                <a:cubicBezTo>
                  <a:pt x="6474930" y="13941"/>
                  <a:pt x="6801348" y="31468"/>
                  <a:pt x="7178830" y="0"/>
                </a:cubicBezTo>
                <a:cubicBezTo>
                  <a:pt x="7556312" y="-31468"/>
                  <a:pt x="7800771" y="-35691"/>
                  <a:pt x="7966237" y="0"/>
                </a:cubicBezTo>
                <a:cubicBezTo>
                  <a:pt x="8131703" y="35691"/>
                  <a:pt x="8424233" y="-5201"/>
                  <a:pt x="8856350" y="0"/>
                </a:cubicBezTo>
                <a:cubicBezTo>
                  <a:pt x="9288467" y="5201"/>
                  <a:pt x="9313879" y="27736"/>
                  <a:pt x="9541052" y="0"/>
                </a:cubicBezTo>
                <a:cubicBezTo>
                  <a:pt x="9768225" y="-27736"/>
                  <a:pt x="10095213" y="38283"/>
                  <a:pt x="10431164" y="0"/>
                </a:cubicBezTo>
                <a:cubicBezTo>
                  <a:pt x="10539798" y="-7052"/>
                  <a:pt x="10597652" y="86787"/>
                  <a:pt x="10591800" y="160636"/>
                </a:cubicBezTo>
                <a:cubicBezTo>
                  <a:pt x="10563722" y="457381"/>
                  <a:pt x="10615335" y="667412"/>
                  <a:pt x="10591800" y="803161"/>
                </a:cubicBezTo>
                <a:cubicBezTo>
                  <a:pt x="10588402" y="886814"/>
                  <a:pt x="10518800" y="944161"/>
                  <a:pt x="10431164" y="963797"/>
                </a:cubicBezTo>
                <a:cubicBezTo>
                  <a:pt x="10055844" y="934961"/>
                  <a:pt x="9911553" y="961719"/>
                  <a:pt x="9643757" y="963797"/>
                </a:cubicBezTo>
                <a:cubicBezTo>
                  <a:pt x="9375961" y="965875"/>
                  <a:pt x="9386729" y="971693"/>
                  <a:pt x="9267171" y="963797"/>
                </a:cubicBezTo>
                <a:cubicBezTo>
                  <a:pt x="9147613" y="955901"/>
                  <a:pt x="9018485" y="969742"/>
                  <a:pt x="8787880" y="963797"/>
                </a:cubicBezTo>
                <a:cubicBezTo>
                  <a:pt x="8557275" y="957852"/>
                  <a:pt x="8428691" y="943338"/>
                  <a:pt x="8205883" y="963797"/>
                </a:cubicBezTo>
                <a:cubicBezTo>
                  <a:pt x="7983075" y="984256"/>
                  <a:pt x="7564072" y="991297"/>
                  <a:pt x="7315771" y="963797"/>
                </a:cubicBezTo>
                <a:cubicBezTo>
                  <a:pt x="7067470" y="936297"/>
                  <a:pt x="6893346" y="938544"/>
                  <a:pt x="6733774" y="963797"/>
                </a:cubicBezTo>
                <a:cubicBezTo>
                  <a:pt x="6574202" y="989050"/>
                  <a:pt x="6528076" y="967821"/>
                  <a:pt x="6357188" y="963797"/>
                </a:cubicBezTo>
                <a:cubicBezTo>
                  <a:pt x="6186300" y="959773"/>
                  <a:pt x="5799284" y="976685"/>
                  <a:pt x="5569781" y="963797"/>
                </a:cubicBezTo>
                <a:cubicBezTo>
                  <a:pt x="5340278" y="950909"/>
                  <a:pt x="5065004" y="974579"/>
                  <a:pt x="4782374" y="963797"/>
                </a:cubicBezTo>
                <a:cubicBezTo>
                  <a:pt x="4499744" y="953015"/>
                  <a:pt x="4465273" y="971282"/>
                  <a:pt x="4303082" y="963797"/>
                </a:cubicBezTo>
                <a:cubicBezTo>
                  <a:pt x="4140891" y="956312"/>
                  <a:pt x="4062648" y="977530"/>
                  <a:pt x="3926496" y="963797"/>
                </a:cubicBezTo>
                <a:cubicBezTo>
                  <a:pt x="3790344" y="950064"/>
                  <a:pt x="3429310" y="951102"/>
                  <a:pt x="3139089" y="963797"/>
                </a:cubicBezTo>
                <a:cubicBezTo>
                  <a:pt x="2848868" y="976492"/>
                  <a:pt x="2895590" y="986224"/>
                  <a:pt x="2659798" y="963797"/>
                </a:cubicBezTo>
                <a:cubicBezTo>
                  <a:pt x="2424006" y="941370"/>
                  <a:pt x="2366454" y="970414"/>
                  <a:pt x="2077801" y="963797"/>
                </a:cubicBezTo>
                <a:cubicBezTo>
                  <a:pt x="1789148" y="957180"/>
                  <a:pt x="1770233" y="942562"/>
                  <a:pt x="1495805" y="963797"/>
                </a:cubicBezTo>
                <a:cubicBezTo>
                  <a:pt x="1221377" y="985032"/>
                  <a:pt x="692886" y="980083"/>
                  <a:pt x="160636" y="963797"/>
                </a:cubicBezTo>
                <a:cubicBezTo>
                  <a:pt x="73574" y="962245"/>
                  <a:pt x="-1938" y="892755"/>
                  <a:pt x="0" y="803161"/>
                </a:cubicBezTo>
                <a:cubicBezTo>
                  <a:pt x="4822" y="512060"/>
                  <a:pt x="-716" y="471135"/>
                  <a:pt x="0" y="160636"/>
                </a:cubicBezTo>
                <a:close/>
              </a:path>
              <a:path w="10591800" h="963797" stroke="0" extrusionOk="0">
                <a:moveTo>
                  <a:pt x="0" y="160636"/>
                </a:moveTo>
                <a:cubicBezTo>
                  <a:pt x="1321" y="68131"/>
                  <a:pt x="63921" y="-10493"/>
                  <a:pt x="160636" y="0"/>
                </a:cubicBezTo>
                <a:cubicBezTo>
                  <a:pt x="533783" y="16508"/>
                  <a:pt x="771393" y="-38824"/>
                  <a:pt x="948043" y="0"/>
                </a:cubicBezTo>
                <a:cubicBezTo>
                  <a:pt x="1124693" y="38824"/>
                  <a:pt x="1304581" y="-26701"/>
                  <a:pt x="1632745" y="0"/>
                </a:cubicBezTo>
                <a:cubicBezTo>
                  <a:pt x="1960909" y="26701"/>
                  <a:pt x="2265099" y="21460"/>
                  <a:pt x="2522857" y="0"/>
                </a:cubicBezTo>
                <a:cubicBezTo>
                  <a:pt x="2780615" y="-21460"/>
                  <a:pt x="3196757" y="38776"/>
                  <a:pt x="3412970" y="0"/>
                </a:cubicBezTo>
                <a:cubicBezTo>
                  <a:pt x="3629183" y="-38776"/>
                  <a:pt x="3836938" y="-30784"/>
                  <a:pt x="4097672" y="0"/>
                </a:cubicBezTo>
                <a:cubicBezTo>
                  <a:pt x="4358406" y="30784"/>
                  <a:pt x="4408502" y="6536"/>
                  <a:pt x="4679668" y="0"/>
                </a:cubicBezTo>
                <a:cubicBezTo>
                  <a:pt x="4950834" y="-6536"/>
                  <a:pt x="5185252" y="-25475"/>
                  <a:pt x="5467075" y="0"/>
                </a:cubicBezTo>
                <a:cubicBezTo>
                  <a:pt x="5748898" y="25475"/>
                  <a:pt x="5749471" y="-4243"/>
                  <a:pt x="5946367" y="0"/>
                </a:cubicBezTo>
                <a:cubicBezTo>
                  <a:pt x="6143263" y="4243"/>
                  <a:pt x="6302510" y="-5957"/>
                  <a:pt x="6425658" y="0"/>
                </a:cubicBezTo>
                <a:cubicBezTo>
                  <a:pt x="6548806" y="5957"/>
                  <a:pt x="6969340" y="-38116"/>
                  <a:pt x="7213065" y="0"/>
                </a:cubicBezTo>
                <a:cubicBezTo>
                  <a:pt x="7456790" y="38116"/>
                  <a:pt x="7660056" y="-25813"/>
                  <a:pt x="7795062" y="0"/>
                </a:cubicBezTo>
                <a:cubicBezTo>
                  <a:pt x="7930068" y="25813"/>
                  <a:pt x="8311692" y="12893"/>
                  <a:pt x="8479764" y="0"/>
                </a:cubicBezTo>
                <a:cubicBezTo>
                  <a:pt x="8647836" y="-12893"/>
                  <a:pt x="9067802" y="6408"/>
                  <a:pt x="9267171" y="0"/>
                </a:cubicBezTo>
                <a:cubicBezTo>
                  <a:pt x="9466540" y="-6408"/>
                  <a:pt x="10067324" y="38628"/>
                  <a:pt x="10431164" y="0"/>
                </a:cubicBezTo>
                <a:cubicBezTo>
                  <a:pt x="10516958" y="6107"/>
                  <a:pt x="10596197" y="75746"/>
                  <a:pt x="10591800" y="160636"/>
                </a:cubicBezTo>
                <a:cubicBezTo>
                  <a:pt x="10623638" y="392542"/>
                  <a:pt x="10581510" y="612508"/>
                  <a:pt x="10591800" y="803161"/>
                </a:cubicBezTo>
                <a:cubicBezTo>
                  <a:pt x="10593172" y="887515"/>
                  <a:pt x="10518697" y="969939"/>
                  <a:pt x="10431164" y="963797"/>
                </a:cubicBezTo>
                <a:cubicBezTo>
                  <a:pt x="10194381" y="944071"/>
                  <a:pt x="9971770" y="953567"/>
                  <a:pt x="9849167" y="963797"/>
                </a:cubicBezTo>
                <a:cubicBezTo>
                  <a:pt x="9726564" y="974027"/>
                  <a:pt x="9313223" y="933745"/>
                  <a:pt x="9164466" y="963797"/>
                </a:cubicBezTo>
                <a:cubicBezTo>
                  <a:pt x="9015709" y="993849"/>
                  <a:pt x="8517010" y="953961"/>
                  <a:pt x="8274353" y="963797"/>
                </a:cubicBezTo>
                <a:cubicBezTo>
                  <a:pt x="8031696" y="973633"/>
                  <a:pt x="7800301" y="944659"/>
                  <a:pt x="7384241" y="963797"/>
                </a:cubicBezTo>
                <a:cubicBezTo>
                  <a:pt x="6968181" y="982935"/>
                  <a:pt x="7061874" y="992521"/>
                  <a:pt x="6802244" y="963797"/>
                </a:cubicBezTo>
                <a:cubicBezTo>
                  <a:pt x="6542614" y="935073"/>
                  <a:pt x="6113039" y="979635"/>
                  <a:pt x="5912132" y="963797"/>
                </a:cubicBezTo>
                <a:cubicBezTo>
                  <a:pt x="5711225" y="947959"/>
                  <a:pt x="5455551" y="942420"/>
                  <a:pt x="5124725" y="963797"/>
                </a:cubicBezTo>
                <a:cubicBezTo>
                  <a:pt x="4793899" y="985174"/>
                  <a:pt x="4925072" y="955539"/>
                  <a:pt x="4748139" y="963797"/>
                </a:cubicBezTo>
                <a:cubicBezTo>
                  <a:pt x="4571206" y="972055"/>
                  <a:pt x="4397436" y="954269"/>
                  <a:pt x="4166142" y="963797"/>
                </a:cubicBezTo>
                <a:cubicBezTo>
                  <a:pt x="3934848" y="973325"/>
                  <a:pt x="3592705" y="981436"/>
                  <a:pt x="3378735" y="963797"/>
                </a:cubicBezTo>
                <a:cubicBezTo>
                  <a:pt x="3164765" y="946158"/>
                  <a:pt x="2764690" y="932100"/>
                  <a:pt x="2488622" y="963797"/>
                </a:cubicBezTo>
                <a:cubicBezTo>
                  <a:pt x="2212554" y="995494"/>
                  <a:pt x="2169118" y="960379"/>
                  <a:pt x="2009331" y="963797"/>
                </a:cubicBezTo>
                <a:cubicBezTo>
                  <a:pt x="1849544" y="967215"/>
                  <a:pt x="1536525" y="994915"/>
                  <a:pt x="1221924" y="963797"/>
                </a:cubicBezTo>
                <a:cubicBezTo>
                  <a:pt x="907323" y="932679"/>
                  <a:pt x="908818" y="945581"/>
                  <a:pt x="742633" y="963797"/>
                </a:cubicBezTo>
                <a:cubicBezTo>
                  <a:pt x="576448" y="982013"/>
                  <a:pt x="336804" y="981862"/>
                  <a:pt x="160636" y="963797"/>
                </a:cubicBezTo>
                <a:cubicBezTo>
                  <a:pt x="69622" y="958877"/>
                  <a:pt x="6175" y="901160"/>
                  <a:pt x="0" y="803161"/>
                </a:cubicBezTo>
                <a:cubicBezTo>
                  <a:pt x="20645" y="579951"/>
                  <a:pt x="12808" y="467772"/>
                  <a:pt x="0" y="160636"/>
                </a:cubicBezTo>
                <a:close/>
              </a:path>
            </a:pathLst>
          </a:custGeom>
          <a:solidFill>
            <a:schemeClr val="accent6">
              <a:lumMod val="20000"/>
              <a:lumOff val="80000"/>
            </a:schemeClr>
          </a:solidFill>
          <a:ln w="38100">
            <a:solidFill>
              <a:srgbClr val="002060"/>
            </a:solidFill>
            <a:extLst>
              <a:ext uri="{C807C97D-BFC1-408E-A445-0C87EB9F89A2}">
                <ask:lineSketchStyleProps xmlns="" xmlns:ask="http://schemas.microsoft.com/office/drawing/2018/sketchyshapes" sd="387876377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a:solidFill>
                  <a:prstClr val="black"/>
                </a:solidFill>
                <a:latin typeface="Calibri" panose="020F0502020204030204" pitchFamily="34" charset="0"/>
                <a:cs typeface="Calibri" panose="020F0502020204030204" pitchFamily="34" charset="0"/>
              </a:rPr>
              <a:t>+ Hình a: Mở rèm cửa sổ</a:t>
            </a:r>
          </a:p>
          <a:p>
            <a:pPr lvl="0" algn="just">
              <a:defRPr/>
            </a:pPr>
            <a:r>
              <a:rPr lang="vi-VN" sz="3600" b="1">
                <a:solidFill>
                  <a:prstClr val="black"/>
                </a:solidFill>
                <a:latin typeface="Calibri" panose="020F0502020204030204" pitchFamily="34" charset="0"/>
                <a:cs typeface="Calibri" panose="020F0502020204030204" pitchFamily="34" charset="0"/>
              </a:rPr>
              <a:t>+ Hình b: Để cây ở ban công</a:t>
            </a:r>
          </a:p>
          <a:p>
            <a:pPr lvl="0" algn="just">
              <a:defRPr/>
            </a:pPr>
            <a:r>
              <a:rPr lang="vi-VN" sz="3600" b="1">
                <a:solidFill>
                  <a:prstClr val="black"/>
                </a:solidFill>
                <a:latin typeface="Calibri" panose="020F0502020204030204" pitchFamily="34" charset="0"/>
                <a:cs typeface="Calibri" panose="020F0502020204030204" pitchFamily="34" charset="0"/>
              </a:rPr>
              <a:t>+ Hình c: Đặt cây ở những nơi có đèn chiếu sáng</a:t>
            </a:r>
          </a:p>
        </p:txBody>
      </p:sp>
      <p:pic>
        <p:nvPicPr>
          <p:cNvPr id="3074"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295525" cy="15716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295525"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852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68F9420-D3E1-2BE5-AD7E-3A2CA855B803}"/>
              </a:ext>
            </a:extLst>
          </p:cNvPr>
          <p:cNvSpPr/>
          <p:nvPr/>
        </p:nvSpPr>
        <p:spPr>
          <a:xfrm>
            <a:off x="409576" y="219075"/>
            <a:ext cx="11401424" cy="6353175"/>
          </a:xfrm>
          <a:prstGeom prst="rect">
            <a:avLst/>
          </a:prstGeom>
          <a:solidFill>
            <a:schemeClr val="accent6">
              <a:lumMod val="20000"/>
              <a:lumOff val="80000"/>
            </a:schemeClr>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id="{022411E7-B5BD-BD84-EDE5-729936343AB3}"/>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5573835"/>
            <a:ext cx="1600200" cy="1291120"/>
          </a:xfrm>
          <a:prstGeom prst="rect">
            <a:avLst/>
          </a:prstGeom>
        </p:spPr>
      </p:pic>
      <p:pic>
        <p:nvPicPr>
          <p:cNvPr id="10" name="图片 9">
            <a:extLst>
              <a:ext uri="{FF2B5EF4-FFF2-40B4-BE49-F238E27FC236}">
                <a16:creationId xmlns:a16="http://schemas.microsoft.com/office/drawing/2014/main" id="{9A5CE83F-0EC9-06DE-FD8B-43F613F5185B}"/>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11336214" y="6018923"/>
            <a:ext cx="885415" cy="842128"/>
          </a:xfrm>
          <a:prstGeom prst="rect">
            <a:avLst/>
          </a:prstGeom>
        </p:spPr>
      </p:pic>
      <p:sp>
        <p:nvSpPr>
          <p:cNvPr id="9" name="Rectangle: Rounded Corners 4">
            <a:extLst>
              <a:ext uri="{FF2B5EF4-FFF2-40B4-BE49-F238E27FC236}">
                <a16:creationId xmlns:a16="http://schemas.microsoft.com/office/drawing/2014/main" id="{0B1FE275-3684-7A20-234D-8EF54632FF95}"/>
              </a:ext>
            </a:extLst>
          </p:cNvPr>
          <p:cNvSpPr/>
          <p:nvPr/>
        </p:nvSpPr>
        <p:spPr>
          <a:xfrm>
            <a:off x="621647" y="1790700"/>
            <a:ext cx="10977282" cy="3144813"/>
          </a:xfrm>
          <a:custGeom>
            <a:avLst/>
            <a:gdLst>
              <a:gd name="connsiteX0" fmla="*/ 0 w 10591800"/>
              <a:gd name="connsiteY0" fmla="*/ 160636 h 963797"/>
              <a:gd name="connsiteX1" fmla="*/ 160636 w 10591800"/>
              <a:gd name="connsiteY1" fmla="*/ 0 h 963797"/>
              <a:gd name="connsiteX2" fmla="*/ 742633 w 10591800"/>
              <a:gd name="connsiteY2" fmla="*/ 0 h 963797"/>
              <a:gd name="connsiteX3" fmla="*/ 1221924 w 10591800"/>
              <a:gd name="connsiteY3" fmla="*/ 0 h 963797"/>
              <a:gd name="connsiteX4" fmla="*/ 1803920 w 10591800"/>
              <a:gd name="connsiteY4" fmla="*/ 0 h 963797"/>
              <a:gd name="connsiteX5" fmla="*/ 2591328 w 10591800"/>
              <a:gd name="connsiteY5" fmla="*/ 0 h 963797"/>
              <a:gd name="connsiteX6" fmla="*/ 3070619 w 10591800"/>
              <a:gd name="connsiteY6" fmla="*/ 0 h 963797"/>
              <a:gd name="connsiteX7" fmla="*/ 3652616 w 10591800"/>
              <a:gd name="connsiteY7" fmla="*/ 0 h 963797"/>
              <a:gd name="connsiteX8" fmla="*/ 4337317 w 10591800"/>
              <a:gd name="connsiteY8" fmla="*/ 0 h 963797"/>
              <a:gd name="connsiteX9" fmla="*/ 5022019 w 10591800"/>
              <a:gd name="connsiteY9" fmla="*/ 0 h 963797"/>
              <a:gd name="connsiteX10" fmla="*/ 5809426 w 10591800"/>
              <a:gd name="connsiteY10" fmla="*/ 0 h 963797"/>
              <a:gd name="connsiteX11" fmla="*/ 6288718 w 10591800"/>
              <a:gd name="connsiteY11" fmla="*/ 0 h 963797"/>
              <a:gd name="connsiteX12" fmla="*/ 7178830 w 10591800"/>
              <a:gd name="connsiteY12" fmla="*/ 0 h 963797"/>
              <a:gd name="connsiteX13" fmla="*/ 7966237 w 10591800"/>
              <a:gd name="connsiteY13" fmla="*/ 0 h 963797"/>
              <a:gd name="connsiteX14" fmla="*/ 8856350 w 10591800"/>
              <a:gd name="connsiteY14" fmla="*/ 0 h 963797"/>
              <a:gd name="connsiteX15" fmla="*/ 9541052 w 10591800"/>
              <a:gd name="connsiteY15" fmla="*/ 0 h 963797"/>
              <a:gd name="connsiteX16" fmla="*/ 10431164 w 10591800"/>
              <a:gd name="connsiteY16" fmla="*/ 0 h 963797"/>
              <a:gd name="connsiteX17" fmla="*/ 10591800 w 10591800"/>
              <a:gd name="connsiteY17" fmla="*/ 160636 h 963797"/>
              <a:gd name="connsiteX18" fmla="*/ 10591800 w 10591800"/>
              <a:gd name="connsiteY18" fmla="*/ 803161 h 963797"/>
              <a:gd name="connsiteX19" fmla="*/ 10431164 w 10591800"/>
              <a:gd name="connsiteY19" fmla="*/ 963797 h 963797"/>
              <a:gd name="connsiteX20" fmla="*/ 9643757 w 10591800"/>
              <a:gd name="connsiteY20" fmla="*/ 963797 h 963797"/>
              <a:gd name="connsiteX21" fmla="*/ 9267171 w 10591800"/>
              <a:gd name="connsiteY21" fmla="*/ 963797 h 963797"/>
              <a:gd name="connsiteX22" fmla="*/ 8787880 w 10591800"/>
              <a:gd name="connsiteY22" fmla="*/ 963797 h 963797"/>
              <a:gd name="connsiteX23" fmla="*/ 8205883 w 10591800"/>
              <a:gd name="connsiteY23" fmla="*/ 963797 h 963797"/>
              <a:gd name="connsiteX24" fmla="*/ 7315771 w 10591800"/>
              <a:gd name="connsiteY24" fmla="*/ 963797 h 963797"/>
              <a:gd name="connsiteX25" fmla="*/ 6733774 w 10591800"/>
              <a:gd name="connsiteY25" fmla="*/ 963797 h 963797"/>
              <a:gd name="connsiteX26" fmla="*/ 6357188 w 10591800"/>
              <a:gd name="connsiteY26" fmla="*/ 963797 h 963797"/>
              <a:gd name="connsiteX27" fmla="*/ 5569781 w 10591800"/>
              <a:gd name="connsiteY27" fmla="*/ 963797 h 963797"/>
              <a:gd name="connsiteX28" fmla="*/ 4782374 w 10591800"/>
              <a:gd name="connsiteY28" fmla="*/ 963797 h 963797"/>
              <a:gd name="connsiteX29" fmla="*/ 4303082 w 10591800"/>
              <a:gd name="connsiteY29" fmla="*/ 963797 h 963797"/>
              <a:gd name="connsiteX30" fmla="*/ 3926496 w 10591800"/>
              <a:gd name="connsiteY30" fmla="*/ 963797 h 963797"/>
              <a:gd name="connsiteX31" fmla="*/ 3139089 w 10591800"/>
              <a:gd name="connsiteY31" fmla="*/ 963797 h 963797"/>
              <a:gd name="connsiteX32" fmla="*/ 2659798 w 10591800"/>
              <a:gd name="connsiteY32" fmla="*/ 963797 h 963797"/>
              <a:gd name="connsiteX33" fmla="*/ 2077801 w 10591800"/>
              <a:gd name="connsiteY33" fmla="*/ 963797 h 963797"/>
              <a:gd name="connsiteX34" fmla="*/ 1495805 w 10591800"/>
              <a:gd name="connsiteY34" fmla="*/ 963797 h 963797"/>
              <a:gd name="connsiteX35" fmla="*/ 160636 w 10591800"/>
              <a:gd name="connsiteY35" fmla="*/ 963797 h 963797"/>
              <a:gd name="connsiteX36" fmla="*/ 0 w 10591800"/>
              <a:gd name="connsiteY36" fmla="*/ 803161 h 963797"/>
              <a:gd name="connsiteX37" fmla="*/ 0 w 10591800"/>
              <a:gd name="connsiteY37" fmla="*/ 160636 h 96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91800" h="963797" fill="none" extrusionOk="0">
                <a:moveTo>
                  <a:pt x="0" y="160636"/>
                </a:moveTo>
                <a:cubicBezTo>
                  <a:pt x="-4549" y="59041"/>
                  <a:pt x="73408" y="-5369"/>
                  <a:pt x="160636" y="0"/>
                </a:cubicBezTo>
                <a:cubicBezTo>
                  <a:pt x="317266" y="19490"/>
                  <a:pt x="463554" y="-5657"/>
                  <a:pt x="742633" y="0"/>
                </a:cubicBezTo>
                <a:cubicBezTo>
                  <a:pt x="1021712" y="5657"/>
                  <a:pt x="1003385" y="-8934"/>
                  <a:pt x="1221924" y="0"/>
                </a:cubicBezTo>
                <a:cubicBezTo>
                  <a:pt x="1440463" y="8934"/>
                  <a:pt x="1533247" y="27476"/>
                  <a:pt x="1803920" y="0"/>
                </a:cubicBezTo>
                <a:cubicBezTo>
                  <a:pt x="2074593" y="-27476"/>
                  <a:pt x="2242398" y="-25445"/>
                  <a:pt x="2591328" y="0"/>
                </a:cubicBezTo>
                <a:cubicBezTo>
                  <a:pt x="2940258" y="25445"/>
                  <a:pt x="2918019" y="-688"/>
                  <a:pt x="3070619" y="0"/>
                </a:cubicBezTo>
                <a:cubicBezTo>
                  <a:pt x="3223219" y="688"/>
                  <a:pt x="3418124" y="-20912"/>
                  <a:pt x="3652616" y="0"/>
                </a:cubicBezTo>
                <a:cubicBezTo>
                  <a:pt x="3887108" y="20912"/>
                  <a:pt x="4064895" y="29876"/>
                  <a:pt x="4337317" y="0"/>
                </a:cubicBezTo>
                <a:cubicBezTo>
                  <a:pt x="4609739" y="-29876"/>
                  <a:pt x="4709431" y="14028"/>
                  <a:pt x="5022019" y="0"/>
                </a:cubicBezTo>
                <a:cubicBezTo>
                  <a:pt x="5334607" y="-14028"/>
                  <a:pt x="5452624" y="-20757"/>
                  <a:pt x="5809426" y="0"/>
                </a:cubicBezTo>
                <a:cubicBezTo>
                  <a:pt x="6166228" y="20757"/>
                  <a:pt x="6102506" y="-13941"/>
                  <a:pt x="6288718" y="0"/>
                </a:cubicBezTo>
                <a:cubicBezTo>
                  <a:pt x="6474930" y="13941"/>
                  <a:pt x="6801348" y="31468"/>
                  <a:pt x="7178830" y="0"/>
                </a:cubicBezTo>
                <a:cubicBezTo>
                  <a:pt x="7556312" y="-31468"/>
                  <a:pt x="7800771" y="-35691"/>
                  <a:pt x="7966237" y="0"/>
                </a:cubicBezTo>
                <a:cubicBezTo>
                  <a:pt x="8131703" y="35691"/>
                  <a:pt x="8424233" y="-5201"/>
                  <a:pt x="8856350" y="0"/>
                </a:cubicBezTo>
                <a:cubicBezTo>
                  <a:pt x="9288467" y="5201"/>
                  <a:pt x="9313879" y="27736"/>
                  <a:pt x="9541052" y="0"/>
                </a:cubicBezTo>
                <a:cubicBezTo>
                  <a:pt x="9768225" y="-27736"/>
                  <a:pt x="10095213" y="38283"/>
                  <a:pt x="10431164" y="0"/>
                </a:cubicBezTo>
                <a:cubicBezTo>
                  <a:pt x="10539798" y="-7052"/>
                  <a:pt x="10597652" y="86787"/>
                  <a:pt x="10591800" y="160636"/>
                </a:cubicBezTo>
                <a:cubicBezTo>
                  <a:pt x="10563722" y="457381"/>
                  <a:pt x="10615335" y="667412"/>
                  <a:pt x="10591800" y="803161"/>
                </a:cubicBezTo>
                <a:cubicBezTo>
                  <a:pt x="10588402" y="886814"/>
                  <a:pt x="10518800" y="944161"/>
                  <a:pt x="10431164" y="963797"/>
                </a:cubicBezTo>
                <a:cubicBezTo>
                  <a:pt x="10055844" y="934961"/>
                  <a:pt x="9911553" y="961719"/>
                  <a:pt x="9643757" y="963797"/>
                </a:cubicBezTo>
                <a:cubicBezTo>
                  <a:pt x="9375961" y="965875"/>
                  <a:pt x="9386729" y="971693"/>
                  <a:pt x="9267171" y="963797"/>
                </a:cubicBezTo>
                <a:cubicBezTo>
                  <a:pt x="9147613" y="955901"/>
                  <a:pt x="9018485" y="969742"/>
                  <a:pt x="8787880" y="963797"/>
                </a:cubicBezTo>
                <a:cubicBezTo>
                  <a:pt x="8557275" y="957852"/>
                  <a:pt x="8428691" y="943338"/>
                  <a:pt x="8205883" y="963797"/>
                </a:cubicBezTo>
                <a:cubicBezTo>
                  <a:pt x="7983075" y="984256"/>
                  <a:pt x="7564072" y="991297"/>
                  <a:pt x="7315771" y="963797"/>
                </a:cubicBezTo>
                <a:cubicBezTo>
                  <a:pt x="7067470" y="936297"/>
                  <a:pt x="6893346" y="938544"/>
                  <a:pt x="6733774" y="963797"/>
                </a:cubicBezTo>
                <a:cubicBezTo>
                  <a:pt x="6574202" y="989050"/>
                  <a:pt x="6528076" y="967821"/>
                  <a:pt x="6357188" y="963797"/>
                </a:cubicBezTo>
                <a:cubicBezTo>
                  <a:pt x="6186300" y="959773"/>
                  <a:pt x="5799284" y="976685"/>
                  <a:pt x="5569781" y="963797"/>
                </a:cubicBezTo>
                <a:cubicBezTo>
                  <a:pt x="5340278" y="950909"/>
                  <a:pt x="5065004" y="974579"/>
                  <a:pt x="4782374" y="963797"/>
                </a:cubicBezTo>
                <a:cubicBezTo>
                  <a:pt x="4499744" y="953015"/>
                  <a:pt x="4465273" y="971282"/>
                  <a:pt x="4303082" y="963797"/>
                </a:cubicBezTo>
                <a:cubicBezTo>
                  <a:pt x="4140891" y="956312"/>
                  <a:pt x="4062648" y="977530"/>
                  <a:pt x="3926496" y="963797"/>
                </a:cubicBezTo>
                <a:cubicBezTo>
                  <a:pt x="3790344" y="950064"/>
                  <a:pt x="3429310" y="951102"/>
                  <a:pt x="3139089" y="963797"/>
                </a:cubicBezTo>
                <a:cubicBezTo>
                  <a:pt x="2848868" y="976492"/>
                  <a:pt x="2895590" y="986224"/>
                  <a:pt x="2659798" y="963797"/>
                </a:cubicBezTo>
                <a:cubicBezTo>
                  <a:pt x="2424006" y="941370"/>
                  <a:pt x="2366454" y="970414"/>
                  <a:pt x="2077801" y="963797"/>
                </a:cubicBezTo>
                <a:cubicBezTo>
                  <a:pt x="1789148" y="957180"/>
                  <a:pt x="1770233" y="942562"/>
                  <a:pt x="1495805" y="963797"/>
                </a:cubicBezTo>
                <a:cubicBezTo>
                  <a:pt x="1221377" y="985032"/>
                  <a:pt x="692886" y="980083"/>
                  <a:pt x="160636" y="963797"/>
                </a:cubicBezTo>
                <a:cubicBezTo>
                  <a:pt x="73574" y="962245"/>
                  <a:pt x="-1938" y="892755"/>
                  <a:pt x="0" y="803161"/>
                </a:cubicBezTo>
                <a:cubicBezTo>
                  <a:pt x="4822" y="512060"/>
                  <a:pt x="-716" y="471135"/>
                  <a:pt x="0" y="160636"/>
                </a:cubicBezTo>
                <a:close/>
              </a:path>
              <a:path w="10591800" h="963797" stroke="0" extrusionOk="0">
                <a:moveTo>
                  <a:pt x="0" y="160636"/>
                </a:moveTo>
                <a:cubicBezTo>
                  <a:pt x="1321" y="68131"/>
                  <a:pt x="63921" y="-10493"/>
                  <a:pt x="160636" y="0"/>
                </a:cubicBezTo>
                <a:cubicBezTo>
                  <a:pt x="533783" y="16508"/>
                  <a:pt x="771393" y="-38824"/>
                  <a:pt x="948043" y="0"/>
                </a:cubicBezTo>
                <a:cubicBezTo>
                  <a:pt x="1124693" y="38824"/>
                  <a:pt x="1304581" y="-26701"/>
                  <a:pt x="1632745" y="0"/>
                </a:cubicBezTo>
                <a:cubicBezTo>
                  <a:pt x="1960909" y="26701"/>
                  <a:pt x="2265099" y="21460"/>
                  <a:pt x="2522857" y="0"/>
                </a:cubicBezTo>
                <a:cubicBezTo>
                  <a:pt x="2780615" y="-21460"/>
                  <a:pt x="3196757" y="38776"/>
                  <a:pt x="3412970" y="0"/>
                </a:cubicBezTo>
                <a:cubicBezTo>
                  <a:pt x="3629183" y="-38776"/>
                  <a:pt x="3836938" y="-30784"/>
                  <a:pt x="4097672" y="0"/>
                </a:cubicBezTo>
                <a:cubicBezTo>
                  <a:pt x="4358406" y="30784"/>
                  <a:pt x="4408502" y="6536"/>
                  <a:pt x="4679668" y="0"/>
                </a:cubicBezTo>
                <a:cubicBezTo>
                  <a:pt x="4950834" y="-6536"/>
                  <a:pt x="5185252" y="-25475"/>
                  <a:pt x="5467075" y="0"/>
                </a:cubicBezTo>
                <a:cubicBezTo>
                  <a:pt x="5748898" y="25475"/>
                  <a:pt x="5749471" y="-4243"/>
                  <a:pt x="5946367" y="0"/>
                </a:cubicBezTo>
                <a:cubicBezTo>
                  <a:pt x="6143263" y="4243"/>
                  <a:pt x="6302510" y="-5957"/>
                  <a:pt x="6425658" y="0"/>
                </a:cubicBezTo>
                <a:cubicBezTo>
                  <a:pt x="6548806" y="5957"/>
                  <a:pt x="6969340" y="-38116"/>
                  <a:pt x="7213065" y="0"/>
                </a:cubicBezTo>
                <a:cubicBezTo>
                  <a:pt x="7456790" y="38116"/>
                  <a:pt x="7660056" y="-25813"/>
                  <a:pt x="7795062" y="0"/>
                </a:cubicBezTo>
                <a:cubicBezTo>
                  <a:pt x="7930068" y="25813"/>
                  <a:pt x="8311692" y="12893"/>
                  <a:pt x="8479764" y="0"/>
                </a:cubicBezTo>
                <a:cubicBezTo>
                  <a:pt x="8647836" y="-12893"/>
                  <a:pt x="9067802" y="6408"/>
                  <a:pt x="9267171" y="0"/>
                </a:cubicBezTo>
                <a:cubicBezTo>
                  <a:pt x="9466540" y="-6408"/>
                  <a:pt x="10067324" y="38628"/>
                  <a:pt x="10431164" y="0"/>
                </a:cubicBezTo>
                <a:cubicBezTo>
                  <a:pt x="10516958" y="6107"/>
                  <a:pt x="10596197" y="75746"/>
                  <a:pt x="10591800" y="160636"/>
                </a:cubicBezTo>
                <a:cubicBezTo>
                  <a:pt x="10623638" y="392542"/>
                  <a:pt x="10581510" y="612508"/>
                  <a:pt x="10591800" y="803161"/>
                </a:cubicBezTo>
                <a:cubicBezTo>
                  <a:pt x="10593172" y="887515"/>
                  <a:pt x="10518697" y="969939"/>
                  <a:pt x="10431164" y="963797"/>
                </a:cubicBezTo>
                <a:cubicBezTo>
                  <a:pt x="10194381" y="944071"/>
                  <a:pt x="9971770" y="953567"/>
                  <a:pt x="9849167" y="963797"/>
                </a:cubicBezTo>
                <a:cubicBezTo>
                  <a:pt x="9726564" y="974027"/>
                  <a:pt x="9313223" y="933745"/>
                  <a:pt x="9164466" y="963797"/>
                </a:cubicBezTo>
                <a:cubicBezTo>
                  <a:pt x="9015709" y="993849"/>
                  <a:pt x="8517010" y="953961"/>
                  <a:pt x="8274353" y="963797"/>
                </a:cubicBezTo>
                <a:cubicBezTo>
                  <a:pt x="8031696" y="973633"/>
                  <a:pt x="7800301" y="944659"/>
                  <a:pt x="7384241" y="963797"/>
                </a:cubicBezTo>
                <a:cubicBezTo>
                  <a:pt x="6968181" y="982935"/>
                  <a:pt x="7061874" y="992521"/>
                  <a:pt x="6802244" y="963797"/>
                </a:cubicBezTo>
                <a:cubicBezTo>
                  <a:pt x="6542614" y="935073"/>
                  <a:pt x="6113039" y="979635"/>
                  <a:pt x="5912132" y="963797"/>
                </a:cubicBezTo>
                <a:cubicBezTo>
                  <a:pt x="5711225" y="947959"/>
                  <a:pt x="5455551" y="942420"/>
                  <a:pt x="5124725" y="963797"/>
                </a:cubicBezTo>
                <a:cubicBezTo>
                  <a:pt x="4793899" y="985174"/>
                  <a:pt x="4925072" y="955539"/>
                  <a:pt x="4748139" y="963797"/>
                </a:cubicBezTo>
                <a:cubicBezTo>
                  <a:pt x="4571206" y="972055"/>
                  <a:pt x="4397436" y="954269"/>
                  <a:pt x="4166142" y="963797"/>
                </a:cubicBezTo>
                <a:cubicBezTo>
                  <a:pt x="3934848" y="973325"/>
                  <a:pt x="3592705" y="981436"/>
                  <a:pt x="3378735" y="963797"/>
                </a:cubicBezTo>
                <a:cubicBezTo>
                  <a:pt x="3164765" y="946158"/>
                  <a:pt x="2764690" y="932100"/>
                  <a:pt x="2488622" y="963797"/>
                </a:cubicBezTo>
                <a:cubicBezTo>
                  <a:pt x="2212554" y="995494"/>
                  <a:pt x="2169118" y="960379"/>
                  <a:pt x="2009331" y="963797"/>
                </a:cubicBezTo>
                <a:cubicBezTo>
                  <a:pt x="1849544" y="967215"/>
                  <a:pt x="1536525" y="994915"/>
                  <a:pt x="1221924" y="963797"/>
                </a:cubicBezTo>
                <a:cubicBezTo>
                  <a:pt x="907323" y="932679"/>
                  <a:pt x="908818" y="945581"/>
                  <a:pt x="742633" y="963797"/>
                </a:cubicBezTo>
                <a:cubicBezTo>
                  <a:pt x="576448" y="982013"/>
                  <a:pt x="336804" y="981862"/>
                  <a:pt x="160636" y="963797"/>
                </a:cubicBezTo>
                <a:cubicBezTo>
                  <a:pt x="69622" y="958877"/>
                  <a:pt x="6175" y="901160"/>
                  <a:pt x="0" y="803161"/>
                </a:cubicBezTo>
                <a:cubicBezTo>
                  <a:pt x="20645" y="579951"/>
                  <a:pt x="12808" y="467772"/>
                  <a:pt x="0" y="160636"/>
                </a:cubicBezTo>
                <a:close/>
              </a:path>
            </a:pathLst>
          </a:custGeom>
          <a:solidFill>
            <a:schemeClr val="accent6">
              <a:lumMod val="20000"/>
              <a:lumOff val="80000"/>
            </a:schemeClr>
          </a:solidFill>
          <a:ln w="38100">
            <a:solidFill>
              <a:srgbClr val="002060"/>
            </a:solidFill>
            <a:extLst>
              <a:ext uri="{C807C97D-BFC1-408E-A445-0C87EB9F89A2}">
                <ask:lineSketchStyleProps xmlns="" xmlns:ask="http://schemas.microsoft.com/office/drawing/2018/sketchyshapes" sd="387876377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600" b="1" smtClean="0">
                <a:solidFill>
                  <a:prstClr val="black"/>
                </a:solidFill>
                <a:latin typeface="Calibri" panose="020F0502020204030204" pitchFamily="34" charset="0"/>
                <a:cs typeface="Calibri" panose="020F0502020204030204" pitchFamily="34" charset="0"/>
              </a:rPr>
              <a:t>Hoa, cây cảnh cần đủ ánh sáng để quang hợp. Thiếu ánh sáng, cây sẽ yếu, vươn dài, dễ đổ; thân, lá nhạt màu hoặc bị vàng úa. Ánh sáng quá mạnh có thể làm cho cây vị vàng hoặc cháy lá. Do vậy, khi trồng hoa, cây cảnh cần phải đảm bảo đủ ánh sáng cho cây.</a:t>
            </a:r>
            <a:endParaRPr lang="vi-VN" sz="3600" b="1">
              <a:solidFill>
                <a:prstClr val="black"/>
              </a:solidFill>
              <a:latin typeface="Calibri" panose="020F0502020204030204" pitchFamily="34" charset="0"/>
              <a:cs typeface="Calibri" panose="020F0502020204030204" pitchFamily="34" charset="0"/>
            </a:endParaRPr>
          </a:p>
        </p:txBody>
      </p:sp>
      <p:pic>
        <p:nvPicPr>
          <p:cNvPr id="4098"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295525" cy="15716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295525"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609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68F9420-D3E1-2BE5-AD7E-3A2CA855B803}"/>
              </a:ext>
            </a:extLst>
          </p:cNvPr>
          <p:cNvSpPr/>
          <p:nvPr/>
        </p:nvSpPr>
        <p:spPr>
          <a:xfrm>
            <a:off x="1152525" y="1514446"/>
            <a:ext cx="9886950" cy="3727938"/>
          </a:xfrm>
          <a:prstGeom prst="rect">
            <a:avLst/>
          </a:prstGeom>
          <a:solidFill>
            <a:schemeClr val="accent6">
              <a:lumMod val="20000"/>
              <a:lumOff val="80000"/>
            </a:schemeClr>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CCE68216-F5E8-12D8-1312-EDB7DEC1B82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7593" r="16373"/>
          <a:stretch/>
        </p:blipFill>
        <p:spPr>
          <a:xfrm>
            <a:off x="10163908" y="0"/>
            <a:ext cx="2034275" cy="2562704"/>
          </a:xfrm>
          <a:prstGeom prst="rect">
            <a:avLst/>
          </a:prstGeom>
        </p:spPr>
      </p:pic>
      <p:pic>
        <p:nvPicPr>
          <p:cNvPr id="4" name="图片 3">
            <a:extLst>
              <a:ext uri="{FF2B5EF4-FFF2-40B4-BE49-F238E27FC236}">
                <a16:creationId xmlns:a16="http://schemas.microsoft.com/office/drawing/2014/main" id="{022411E7-B5BD-BD84-EDE5-729936343AB3}"/>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4584534"/>
            <a:ext cx="2826328" cy="2280421"/>
          </a:xfrm>
          <a:prstGeom prst="rect">
            <a:avLst/>
          </a:prstGeom>
        </p:spPr>
      </p:pic>
      <p:pic>
        <p:nvPicPr>
          <p:cNvPr id="5" name="图片 4">
            <a:extLst>
              <a:ext uri="{FF2B5EF4-FFF2-40B4-BE49-F238E27FC236}">
                <a16:creationId xmlns:a16="http://schemas.microsoft.com/office/drawing/2014/main" id="{EE3DC7FA-9030-5B35-E163-0AE41F88CE9E}"/>
              </a:ext>
            </a:extLst>
          </p:cNvPr>
          <p:cNvPicPr>
            <a:picLocks noChangeAspect="1"/>
          </p:cNvPicPr>
          <p:nvPr/>
        </p:nvPicPr>
        <p:blipFill rotWithShape="1">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l="77837"/>
          <a:stretch/>
        </p:blipFill>
        <p:spPr>
          <a:xfrm rot="16200000">
            <a:off x="1308019" y="-1308019"/>
            <a:ext cx="1103518" cy="3719556"/>
          </a:xfrm>
          <a:prstGeom prst="rect">
            <a:avLst/>
          </a:prstGeom>
        </p:spPr>
      </p:pic>
      <p:pic>
        <p:nvPicPr>
          <p:cNvPr id="8" name="图片 7">
            <a:extLst>
              <a:ext uri="{FF2B5EF4-FFF2-40B4-BE49-F238E27FC236}">
                <a16:creationId xmlns:a16="http://schemas.microsoft.com/office/drawing/2014/main" id="{8C8390D0-1FA5-C3A5-3B10-66F5C25F1DA2}"/>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b="21149"/>
          <a:stretch/>
        </p:blipFill>
        <p:spPr>
          <a:xfrm rot="5400000">
            <a:off x="31997" y="241545"/>
            <a:ext cx="2210281" cy="2274278"/>
          </a:xfrm>
          <a:prstGeom prst="rect">
            <a:avLst/>
          </a:prstGeom>
        </p:spPr>
      </p:pic>
      <p:sp>
        <p:nvSpPr>
          <p:cNvPr id="12" name="文本框 2">
            <a:extLst>
              <a:ext uri="{FF2B5EF4-FFF2-40B4-BE49-F238E27FC236}">
                <a16:creationId xmlns:a16="http://schemas.microsoft.com/office/drawing/2014/main" id="{3AFEEF38-1711-2FF3-DA70-73E6A0CAFF03}"/>
              </a:ext>
            </a:extLst>
          </p:cNvPr>
          <p:cNvSpPr txBox="1"/>
          <p:nvPr/>
        </p:nvSpPr>
        <p:spPr>
          <a:xfrm>
            <a:off x="1342464" y="2440079"/>
            <a:ext cx="9507071" cy="1938992"/>
          </a:xfrm>
          <a:prstGeom prst="rect">
            <a:avLst/>
          </a:prstGeom>
          <a:noFill/>
        </p:spPr>
        <p:txBody>
          <a:bodyPr wrap="square">
            <a:spAutoFit/>
          </a:bodyPr>
          <a:lstStyle>
            <a:defPPr>
              <a:defRPr lang="zh-CN"/>
            </a:defPPr>
            <a:lvl1pPr algn="ctr">
              <a:defRPr sz="6600" b="1">
                <a:ln w="28575">
                  <a:solidFill>
                    <a:srgbClr val="FFC000"/>
                  </a:solidFill>
                </a:ln>
                <a:solidFill>
                  <a:srgbClr val="FFC000"/>
                </a:solidFill>
                <a:effectLst>
                  <a:outerShdw dist="38100" dir="2700000" algn="tl" rotWithShape="0">
                    <a:srgbClr val="7E9476"/>
                  </a:outerShdw>
                </a:effectLst>
                <a:latin typeface="Caveat" pitchFamily="2" charset="0"/>
                <a:ea typeface="思源黑体 Normal" panose="020B0400000000000000" pitchFamily="34" charset="-122"/>
              </a:defRPr>
            </a:lvl1pPr>
          </a:lstStyle>
          <a:p>
            <a:r>
              <a:rPr lang="vi-VN" altLang="zh-CN" sz="6000" dirty="0">
                <a:ln w="28575">
                  <a:noFill/>
                </a:ln>
                <a:solidFill>
                  <a:srgbClr val="FF0000"/>
                </a:solidFill>
                <a:latin typeface="Arial" panose="020B0604020202020204" pitchFamily="34" charset="0"/>
                <a:cs typeface="Arial" panose="020B0604020202020204" pitchFamily="34" charset="0"/>
                <a:sym typeface="Caveat" pitchFamily="2" charset="0"/>
              </a:rPr>
              <a:t>Hoạt </a:t>
            </a:r>
            <a:r>
              <a:rPr lang="vi-VN" altLang="zh-CN" sz="6000">
                <a:ln w="28575">
                  <a:noFill/>
                </a:ln>
                <a:solidFill>
                  <a:srgbClr val="FF0000"/>
                </a:solidFill>
                <a:latin typeface="Arial" panose="020B0604020202020204" pitchFamily="34" charset="0"/>
                <a:cs typeface="Arial" panose="020B0604020202020204" pitchFamily="34" charset="0"/>
                <a:sym typeface="Caveat" pitchFamily="2" charset="0"/>
              </a:rPr>
              <a:t>động </a:t>
            </a:r>
            <a:r>
              <a:rPr lang="en-US" altLang="zh-CN" sz="6000" smtClean="0">
                <a:ln w="28575">
                  <a:noFill/>
                </a:ln>
                <a:solidFill>
                  <a:srgbClr val="FF0000"/>
                </a:solidFill>
                <a:latin typeface="Arial" panose="020B0604020202020204" pitchFamily="34" charset="0"/>
                <a:cs typeface="Arial" panose="020B0604020202020204" pitchFamily="34" charset="0"/>
                <a:sym typeface="Caveat" pitchFamily="2" charset="0"/>
              </a:rPr>
              <a:t>2</a:t>
            </a:r>
            <a:r>
              <a:rPr lang="vi-VN" altLang="zh-CN" sz="6000" smtClean="0">
                <a:ln w="28575">
                  <a:noFill/>
                </a:ln>
                <a:solidFill>
                  <a:srgbClr val="FF0000"/>
                </a:solidFill>
                <a:latin typeface="Arial" panose="020B0604020202020204" pitchFamily="34" charset="0"/>
                <a:cs typeface="Arial" panose="020B0604020202020204" pitchFamily="34" charset="0"/>
                <a:sym typeface="Caveat" pitchFamily="2" charset="0"/>
              </a:rPr>
              <a:t>: </a:t>
            </a:r>
            <a:r>
              <a:rPr lang="vi-VN" altLang="zh-CN" sz="6000">
                <a:ln w="28575">
                  <a:noFill/>
                </a:ln>
                <a:solidFill>
                  <a:srgbClr val="FF0000"/>
                </a:solidFill>
                <a:latin typeface="Arial" panose="020B0604020202020204" pitchFamily="34" charset="0"/>
                <a:cs typeface="Arial" panose="020B0604020202020204" pitchFamily="34" charset="0"/>
                <a:sym typeface="Caveat" pitchFamily="2" charset="0"/>
              </a:rPr>
              <a:t>Tưới nước cho hoa, cây cảnh</a:t>
            </a:r>
            <a:endParaRPr lang="zh-CN" altLang="en-US" sz="6000" dirty="0">
              <a:ln w="28575">
                <a:noFill/>
              </a:ln>
              <a:solidFill>
                <a:srgbClr val="FF0000"/>
              </a:solidFill>
              <a:latin typeface="Arial" panose="020B0604020202020204" pitchFamily="34" charset="0"/>
              <a:cs typeface="Arial" panose="020B0604020202020204" pitchFamily="34" charset="0"/>
              <a:sym typeface="Caveat" pitchFamily="2" charset="0"/>
            </a:endParaRPr>
          </a:p>
        </p:txBody>
      </p:sp>
      <p:pic>
        <p:nvPicPr>
          <p:cNvPr id="14" name="Picture 13" descr="A cartoon of a child holding flowers&#10;&#10;Description automatically generated">
            <a:extLst>
              <a:ext uri="{FF2B5EF4-FFF2-40B4-BE49-F238E27FC236}">
                <a16:creationId xmlns:a16="http://schemas.microsoft.com/office/drawing/2014/main" id="{1B925BE9-6A3D-D419-DFC4-B601ACDD17A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15300" y="3028950"/>
            <a:ext cx="4448175" cy="4448175"/>
          </a:xfrm>
          <a:prstGeom prst="rect">
            <a:avLst/>
          </a:prstGeom>
        </p:spPr>
      </p:pic>
    </p:spTree>
    <p:extLst>
      <p:ext uri="{BB962C8B-B14F-4D97-AF65-F5344CB8AC3E}">
        <p14:creationId xmlns:p14="http://schemas.microsoft.com/office/powerpoint/2010/main" val="139405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barn(inVertical)">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68F9420-D3E1-2BE5-AD7E-3A2CA855B803}"/>
              </a:ext>
            </a:extLst>
          </p:cNvPr>
          <p:cNvSpPr/>
          <p:nvPr/>
        </p:nvSpPr>
        <p:spPr>
          <a:xfrm>
            <a:off x="409576" y="219075"/>
            <a:ext cx="11401424" cy="6353175"/>
          </a:xfrm>
          <a:prstGeom prst="rect">
            <a:avLst/>
          </a:prstGeom>
          <a:solidFill>
            <a:schemeClr val="accent6">
              <a:lumMod val="20000"/>
              <a:lumOff val="80000"/>
            </a:schemeClr>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022411E7-B5BD-BD84-EDE5-729936343AB3}"/>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5573835"/>
            <a:ext cx="1600200" cy="1291120"/>
          </a:xfrm>
          <a:prstGeom prst="rect">
            <a:avLst/>
          </a:prstGeom>
        </p:spPr>
      </p:pic>
      <p:pic>
        <p:nvPicPr>
          <p:cNvPr id="10" name="图片 9">
            <a:extLst>
              <a:ext uri="{FF2B5EF4-FFF2-40B4-BE49-F238E27FC236}">
                <a16:creationId xmlns:a16="http://schemas.microsoft.com/office/drawing/2014/main" id="{9A5CE83F-0EC9-06DE-FD8B-43F613F5185B}"/>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11336214" y="6018923"/>
            <a:ext cx="885415" cy="842128"/>
          </a:xfrm>
          <a:prstGeom prst="rect">
            <a:avLst/>
          </a:prstGeom>
        </p:spPr>
      </p:pic>
      <p:sp>
        <p:nvSpPr>
          <p:cNvPr id="2" name="TextBox 1">
            <a:extLst>
              <a:ext uri="{FF2B5EF4-FFF2-40B4-BE49-F238E27FC236}">
                <a16:creationId xmlns:a16="http://schemas.microsoft.com/office/drawing/2014/main" id="{2E540277-FA26-FDCF-0115-0B21DEFB316B}"/>
              </a:ext>
            </a:extLst>
          </p:cNvPr>
          <p:cNvSpPr txBox="1"/>
          <p:nvPr/>
        </p:nvSpPr>
        <p:spPr>
          <a:xfrm>
            <a:off x="1185590" y="323850"/>
            <a:ext cx="10110507" cy="954107"/>
          </a:xfrm>
          <a:prstGeom prst="rect">
            <a:avLst/>
          </a:prstGeom>
          <a:noFill/>
        </p:spPr>
        <p:txBody>
          <a:bodyPr wrap="square" rtlCol="0">
            <a:spAutoFit/>
          </a:bodyPr>
          <a:lstStyle/>
          <a:p>
            <a:pPr algn="ctr"/>
            <a:r>
              <a:rPr lang="en-US" sz="2800" b="1" smtClean="0">
                <a:solidFill>
                  <a:srgbClr val="002060"/>
                </a:solidFill>
                <a:latin typeface="Calibri" panose="020F0502020204030204" pitchFamily="34" charset="0"/>
                <a:cs typeface="Calibri" panose="020F0502020204030204" pitchFamily="34" charset="0"/>
              </a:rPr>
              <a:t>Q</a:t>
            </a:r>
            <a:r>
              <a:rPr lang="vi-VN" sz="2800" b="1" smtClean="0">
                <a:solidFill>
                  <a:srgbClr val="002060"/>
                </a:solidFill>
                <a:latin typeface="Calibri" panose="020F0502020204030204" pitchFamily="34" charset="0"/>
                <a:cs typeface="Calibri" panose="020F0502020204030204" pitchFamily="34" charset="0"/>
              </a:rPr>
              <a:t>uan </a:t>
            </a:r>
            <a:r>
              <a:rPr lang="vi-VN" sz="2800" b="1">
                <a:solidFill>
                  <a:srgbClr val="002060"/>
                </a:solidFill>
                <a:latin typeface="Calibri" panose="020F0502020204030204" pitchFamily="34" charset="0"/>
                <a:cs typeface="Calibri" panose="020F0502020204030204" pitchFamily="34" charset="0"/>
              </a:rPr>
              <a:t>sát H3 trong SGK và thảo luân: Cây đủ nước và cây thiếu nước  khác nhau như thế nào?</a:t>
            </a:r>
            <a:endParaRPr lang="en-US" sz="2800" b="1" dirty="0">
              <a:solidFill>
                <a:srgbClr val="002060"/>
              </a:solidFill>
              <a:latin typeface="Calibri" panose="020F0502020204030204" pitchFamily="34" charset="0"/>
              <a:cs typeface="Calibri" panose="020F0502020204030204" pitchFamily="34" charset="0"/>
            </a:endParaRPr>
          </a:p>
        </p:txBody>
      </p:sp>
      <p:pic>
        <p:nvPicPr>
          <p:cNvPr id="8" name="Picture 7"/>
          <p:cNvPicPr/>
          <p:nvPr/>
        </p:nvPicPr>
        <p:blipFill rotWithShape="1">
          <a:blip r:embed="rId6"/>
          <a:srcRect l="7944" t="24318" r="8713"/>
          <a:stretch/>
        </p:blipFill>
        <p:spPr>
          <a:xfrm>
            <a:off x="1185590" y="1382732"/>
            <a:ext cx="9962022" cy="4636191"/>
          </a:xfrm>
          <a:prstGeom prst="rect">
            <a:avLst/>
          </a:prstGeom>
        </p:spPr>
      </p:pic>
    </p:spTree>
    <p:extLst>
      <p:ext uri="{BB962C8B-B14F-4D97-AF65-F5344CB8AC3E}">
        <p14:creationId xmlns:p14="http://schemas.microsoft.com/office/powerpoint/2010/main" val="3318894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68F9420-D3E1-2BE5-AD7E-3A2CA855B803}"/>
              </a:ext>
            </a:extLst>
          </p:cNvPr>
          <p:cNvSpPr/>
          <p:nvPr/>
        </p:nvSpPr>
        <p:spPr>
          <a:xfrm>
            <a:off x="409576" y="219075"/>
            <a:ext cx="11401424" cy="6353175"/>
          </a:xfrm>
          <a:prstGeom prst="rect">
            <a:avLst/>
          </a:prstGeom>
          <a:solidFill>
            <a:schemeClr val="accent6">
              <a:lumMod val="20000"/>
              <a:lumOff val="80000"/>
            </a:schemeClr>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022411E7-B5BD-BD84-EDE5-729936343AB3}"/>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5573835"/>
            <a:ext cx="1600200" cy="1291120"/>
          </a:xfrm>
          <a:prstGeom prst="rect">
            <a:avLst/>
          </a:prstGeom>
        </p:spPr>
      </p:pic>
      <p:pic>
        <p:nvPicPr>
          <p:cNvPr id="10" name="图片 9">
            <a:extLst>
              <a:ext uri="{FF2B5EF4-FFF2-40B4-BE49-F238E27FC236}">
                <a16:creationId xmlns:a16="http://schemas.microsoft.com/office/drawing/2014/main" id="{9A5CE83F-0EC9-06DE-FD8B-43F613F5185B}"/>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11336214" y="6018923"/>
            <a:ext cx="885415" cy="842128"/>
          </a:xfrm>
          <a:prstGeom prst="rect">
            <a:avLst/>
          </a:prstGeom>
        </p:spPr>
      </p:pic>
      <p:sp>
        <p:nvSpPr>
          <p:cNvPr id="2" name="TextBox 1">
            <a:extLst>
              <a:ext uri="{FF2B5EF4-FFF2-40B4-BE49-F238E27FC236}">
                <a16:creationId xmlns:a16="http://schemas.microsoft.com/office/drawing/2014/main" id="{2E540277-FA26-FDCF-0115-0B21DEFB316B}"/>
              </a:ext>
            </a:extLst>
          </p:cNvPr>
          <p:cNvSpPr txBox="1"/>
          <p:nvPr/>
        </p:nvSpPr>
        <p:spPr>
          <a:xfrm>
            <a:off x="1028701" y="1610241"/>
            <a:ext cx="7039535" cy="769441"/>
          </a:xfrm>
          <a:prstGeom prst="rect">
            <a:avLst/>
          </a:prstGeom>
          <a:noFill/>
        </p:spPr>
        <p:txBody>
          <a:bodyPr wrap="square" rtlCol="0">
            <a:spAutoFit/>
          </a:bodyPr>
          <a:lstStyle/>
          <a:p>
            <a:pPr algn="ctr"/>
            <a:r>
              <a:rPr lang="vi-VN" sz="4400" b="1">
                <a:solidFill>
                  <a:srgbClr val="002060"/>
                </a:solidFill>
                <a:latin typeface="Calibri" panose="020F0502020204030204" pitchFamily="34" charset="0"/>
                <a:cs typeface="Calibri" panose="020F0502020204030204" pitchFamily="34" charset="0"/>
              </a:rPr>
              <a:t>+ Cây thiếu nước: lá bị héo</a:t>
            </a:r>
            <a:endParaRPr lang="en-US" sz="4400" b="1" dirty="0">
              <a:solidFill>
                <a:srgbClr val="00206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2E540277-FA26-FDCF-0115-0B21DEFB316B}"/>
              </a:ext>
            </a:extLst>
          </p:cNvPr>
          <p:cNvSpPr txBox="1"/>
          <p:nvPr/>
        </p:nvSpPr>
        <p:spPr>
          <a:xfrm>
            <a:off x="1380285" y="2672387"/>
            <a:ext cx="9460005" cy="1446550"/>
          </a:xfrm>
          <a:prstGeom prst="rect">
            <a:avLst/>
          </a:prstGeom>
          <a:noFill/>
        </p:spPr>
        <p:txBody>
          <a:bodyPr wrap="square" rtlCol="0">
            <a:spAutoFit/>
          </a:bodyPr>
          <a:lstStyle/>
          <a:p>
            <a:pPr algn="just"/>
            <a:r>
              <a:rPr lang="en-US" sz="4400" b="1" smtClean="0">
                <a:solidFill>
                  <a:srgbClr val="002060"/>
                </a:solidFill>
                <a:latin typeface="Calibri" panose="020F0502020204030204" pitchFamily="34" charset="0"/>
                <a:cs typeface="Calibri" panose="020F0502020204030204" pitchFamily="34" charset="0"/>
              </a:rPr>
              <a:t>+ </a:t>
            </a:r>
            <a:r>
              <a:rPr lang="vi-VN" sz="4400" b="1" smtClean="0">
                <a:solidFill>
                  <a:srgbClr val="002060"/>
                </a:solidFill>
                <a:latin typeface="Calibri" panose="020F0502020204030204" pitchFamily="34" charset="0"/>
                <a:cs typeface="Calibri" panose="020F0502020204030204" pitchFamily="34" charset="0"/>
              </a:rPr>
              <a:t>Cây </a:t>
            </a:r>
            <a:r>
              <a:rPr lang="vi-VN" sz="4400" b="1">
                <a:solidFill>
                  <a:srgbClr val="002060"/>
                </a:solidFill>
                <a:latin typeface="Calibri" panose="020F0502020204030204" pitchFamily="34" charset="0"/>
                <a:cs typeface="Calibri" panose="020F0502020204030204" pitchFamily="34" charset="0"/>
              </a:rPr>
              <a:t>bị thừa nước lá cây bắt đầu vàng, uốn cong và rụng dần</a:t>
            </a:r>
            <a:endParaRPr lang="en-US" sz="44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289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68F9420-D3E1-2BE5-AD7E-3A2CA855B803}"/>
              </a:ext>
            </a:extLst>
          </p:cNvPr>
          <p:cNvSpPr/>
          <p:nvPr/>
        </p:nvSpPr>
        <p:spPr>
          <a:xfrm>
            <a:off x="409576" y="219075"/>
            <a:ext cx="11401424" cy="6353175"/>
          </a:xfrm>
          <a:prstGeom prst="rect">
            <a:avLst/>
          </a:prstGeom>
          <a:solidFill>
            <a:schemeClr val="accent6">
              <a:lumMod val="20000"/>
              <a:lumOff val="80000"/>
            </a:schemeClr>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022411E7-B5BD-BD84-EDE5-729936343AB3}"/>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5573835"/>
            <a:ext cx="1600200" cy="1291120"/>
          </a:xfrm>
          <a:prstGeom prst="rect">
            <a:avLst/>
          </a:prstGeom>
        </p:spPr>
      </p:pic>
      <p:pic>
        <p:nvPicPr>
          <p:cNvPr id="10" name="图片 9">
            <a:extLst>
              <a:ext uri="{FF2B5EF4-FFF2-40B4-BE49-F238E27FC236}">
                <a16:creationId xmlns:a16="http://schemas.microsoft.com/office/drawing/2014/main" id="{9A5CE83F-0EC9-06DE-FD8B-43F613F5185B}"/>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11336214" y="6018923"/>
            <a:ext cx="885415" cy="842128"/>
          </a:xfrm>
          <a:prstGeom prst="rect">
            <a:avLst/>
          </a:prstGeom>
        </p:spPr>
      </p:pic>
      <p:sp>
        <p:nvSpPr>
          <p:cNvPr id="2" name="TextBox 1">
            <a:extLst>
              <a:ext uri="{FF2B5EF4-FFF2-40B4-BE49-F238E27FC236}">
                <a16:creationId xmlns:a16="http://schemas.microsoft.com/office/drawing/2014/main" id="{2E540277-FA26-FDCF-0115-0B21DEFB316B}"/>
              </a:ext>
            </a:extLst>
          </p:cNvPr>
          <p:cNvSpPr txBox="1"/>
          <p:nvPr/>
        </p:nvSpPr>
        <p:spPr>
          <a:xfrm>
            <a:off x="748560" y="539294"/>
            <a:ext cx="10836081" cy="523220"/>
          </a:xfrm>
          <a:prstGeom prst="rect">
            <a:avLst/>
          </a:prstGeom>
          <a:noFill/>
        </p:spPr>
        <p:txBody>
          <a:bodyPr wrap="square" rtlCol="0">
            <a:spAutoFit/>
          </a:bodyPr>
          <a:lstStyle/>
          <a:p>
            <a:pPr algn="ctr"/>
            <a:r>
              <a:rPr lang="en-US" sz="2800" b="1" smtClean="0">
                <a:solidFill>
                  <a:srgbClr val="002060"/>
                </a:solidFill>
                <a:latin typeface="Calibri" panose="020F0502020204030204" pitchFamily="34" charset="0"/>
                <a:cs typeface="Calibri" panose="020F0502020204030204" pitchFamily="34" charset="0"/>
              </a:rPr>
              <a:t>Q</a:t>
            </a:r>
            <a:r>
              <a:rPr lang="vi-VN" sz="2800" b="1" smtClean="0">
                <a:solidFill>
                  <a:srgbClr val="002060"/>
                </a:solidFill>
                <a:latin typeface="Calibri" panose="020F0502020204030204" pitchFamily="34" charset="0"/>
                <a:cs typeface="Calibri" panose="020F0502020204030204" pitchFamily="34" charset="0"/>
              </a:rPr>
              <a:t>uan </a:t>
            </a:r>
            <a:r>
              <a:rPr lang="vi-VN" sz="2800" b="1">
                <a:solidFill>
                  <a:srgbClr val="002060"/>
                </a:solidFill>
                <a:latin typeface="Calibri" panose="020F0502020204030204" pitchFamily="34" charset="0"/>
                <a:cs typeface="Calibri" panose="020F0502020204030204" pitchFamily="34" charset="0"/>
              </a:rPr>
              <a:t>sát H4 trong SGK nêu tên các cách tưới nước phù hợp từng hình</a:t>
            </a:r>
            <a:endParaRPr lang="en-US" sz="2800" b="1" dirty="0">
              <a:solidFill>
                <a:srgbClr val="002060"/>
              </a:solidFill>
              <a:latin typeface="Calibri" panose="020F0502020204030204" pitchFamily="34" charset="0"/>
              <a:cs typeface="Calibri" panose="020F0502020204030204" pitchFamily="34" charset="0"/>
            </a:endParaRPr>
          </a:p>
        </p:txBody>
      </p:sp>
      <p:pic>
        <p:nvPicPr>
          <p:cNvPr id="7" name="Picture 6"/>
          <p:cNvPicPr/>
          <p:nvPr/>
        </p:nvPicPr>
        <p:blipFill rotWithShape="1">
          <a:blip r:embed="rId6"/>
          <a:srcRect t="18711"/>
          <a:stretch/>
        </p:blipFill>
        <p:spPr>
          <a:xfrm>
            <a:off x="1080587" y="1277561"/>
            <a:ext cx="10172026" cy="4941834"/>
          </a:xfrm>
          <a:prstGeom prst="rect">
            <a:avLst/>
          </a:prstGeom>
        </p:spPr>
      </p:pic>
    </p:spTree>
    <p:extLst>
      <p:ext uri="{BB962C8B-B14F-4D97-AF65-F5344CB8AC3E}">
        <p14:creationId xmlns:p14="http://schemas.microsoft.com/office/powerpoint/2010/main" val="2743832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68F9420-D3E1-2BE5-AD7E-3A2CA855B803}"/>
              </a:ext>
            </a:extLst>
          </p:cNvPr>
          <p:cNvSpPr/>
          <p:nvPr/>
        </p:nvSpPr>
        <p:spPr>
          <a:xfrm>
            <a:off x="409576" y="219075"/>
            <a:ext cx="11401424" cy="6353175"/>
          </a:xfrm>
          <a:prstGeom prst="rect">
            <a:avLst/>
          </a:prstGeom>
          <a:solidFill>
            <a:schemeClr val="accent6">
              <a:lumMod val="20000"/>
              <a:lumOff val="80000"/>
            </a:schemeClr>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022411E7-B5BD-BD84-EDE5-729936343AB3}"/>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5573835"/>
            <a:ext cx="1600200" cy="1291120"/>
          </a:xfrm>
          <a:prstGeom prst="rect">
            <a:avLst/>
          </a:prstGeom>
        </p:spPr>
      </p:pic>
      <p:pic>
        <p:nvPicPr>
          <p:cNvPr id="10" name="图片 9">
            <a:extLst>
              <a:ext uri="{FF2B5EF4-FFF2-40B4-BE49-F238E27FC236}">
                <a16:creationId xmlns:a16="http://schemas.microsoft.com/office/drawing/2014/main" id="{9A5CE83F-0EC9-06DE-FD8B-43F613F5185B}"/>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11336214" y="6018923"/>
            <a:ext cx="885415" cy="842128"/>
          </a:xfrm>
          <a:prstGeom prst="rect">
            <a:avLst/>
          </a:prstGeom>
        </p:spPr>
      </p:pic>
      <p:sp>
        <p:nvSpPr>
          <p:cNvPr id="11" name="TextBox 10">
            <a:extLst>
              <a:ext uri="{FF2B5EF4-FFF2-40B4-BE49-F238E27FC236}">
                <a16:creationId xmlns:a16="http://schemas.microsoft.com/office/drawing/2014/main" id="{2E540277-FA26-FDCF-0115-0B21DEFB316B}"/>
              </a:ext>
            </a:extLst>
          </p:cNvPr>
          <p:cNvSpPr txBox="1"/>
          <p:nvPr/>
        </p:nvSpPr>
        <p:spPr>
          <a:xfrm>
            <a:off x="1263744" y="1834626"/>
            <a:ext cx="10547256" cy="2123658"/>
          </a:xfrm>
          <a:prstGeom prst="rect">
            <a:avLst/>
          </a:prstGeom>
          <a:noFill/>
        </p:spPr>
        <p:txBody>
          <a:bodyPr wrap="square" rtlCol="0">
            <a:spAutoFit/>
          </a:bodyPr>
          <a:lstStyle/>
          <a:p>
            <a:pPr algn="just"/>
            <a:r>
              <a:rPr lang="vi-VN" sz="4400" b="1">
                <a:solidFill>
                  <a:srgbClr val="002060"/>
                </a:solidFill>
                <a:latin typeface="Calibri" panose="020F0502020204030204" pitchFamily="34" charset="0"/>
                <a:cs typeface="Calibri" panose="020F0502020204030204" pitchFamily="34" charset="0"/>
              </a:rPr>
              <a:t>+ Hình a: 1 (Tưới nước bằng bình xịt)</a:t>
            </a:r>
          </a:p>
          <a:p>
            <a:pPr algn="just"/>
            <a:r>
              <a:rPr lang="vi-VN" sz="4400" b="1">
                <a:solidFill>
                  <a:srgbClr val="002060"/>
                </a:solidFill>
                <a:latin typeface="Calibri" panose="020F0502020204030204" pitchFamily="34" charset="0"/>
                <a:cs typeface="Calibri" panose="020F0502020204030204" pitchFamily="34" charset="0"/>
              </a:rPr>
              <a:t>+ Hình b: 2 (Tưới nước bằng bình tưới cây)</a:t>
            </a:r>
          </a:p>
          <a:p>
            <a:pPr algn="just"/>
            <a:r>
              <a:rPr lang="vi-VN" sz="4400" b="1">
                <a:solidFill>
                  <a:srgbClr val="002060"/>
                </a:solidFill>
                <a:latin typeface="Calibri" panose="020F0502020204030204" pitchFamily="34" charset="0"/>
                <a:cs typeface="Calibri" panose="020F0502020204030204" pitchFamily="34" charset="0"/>
              </a:rPr>
              <a:t>+ Hình c: 3 ( Bằng hệ thống tưới nhỏ rọt)</a:t>
            </a:r>
          </a:p>
        </p:txBody>
      </p:sp>
    </p:spTree>
    <p:extLst>
      <p:ext uri="{BB962C8B-B14F-4D97-AF65-F5344CB8AC3E}">
        <p14:creationId xmlns:p14="http://schemas.microsoft.com/office/powerpoint/2010/main" val="1783858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68F9420-D3E1-2BE5-AD7E-3A2CA855B803}"/>
              </a:ext>
            </a:extLst>
          </p:cNvPr>
          <p:cNvSpPr/>
          <p:nvPr/>
        </p:nvSpPr>
        <p:spPr>
          <a:xfrm>
            <a:off x="409576" y="219075"/>
            <a:ext cx="11401424" cy="6353175"/>
          </a:xfrm>
          <a:prstGeom prst="rect">
            <a:avLst/>
          </a:prstGeom>
          <a:solidFill>
            <a:schemeClr val="accent6">
              <a:lumMod val="20000"/>
              <a:lumOff val="80000"/>
            </a:schemeClr>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id="{022411E7-B5BD-BD84-EDE5-729936343AB3}"/>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5573835"/>
            <a:ext cx="1600200" cy="1291120"/>
          </a:xfrm>
          <a:prstGeom prst="rect">
            <a:avLst/>
          </a:prstGeom>
        </p:spPr>
      </p:pic>
      <p:pic>
        <p:nvPicPr>
          <p:cNvPr id="10" name="图片 9">
            <a:extLst>
              <a:ext uri="{FF2B5EF4-FFF2-40B4-BE49-F238E27FC236}">
                <a16:creationId xmlns:a16="http://schemas.microsoft.com/office/drawing/2014/main" id="{9A5CE83F-0EC9-06DE-FD8B-43F613F5185B}"/>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11336214" y="6018923"/>
            <a:ext cx="885415" cy="842128"/>
          </a:xfrm>
          <a:prstGeom prst="rect">
            <a:avLst/>
          </a:prstGeom>
        </p:spPr>
      </p:pic>
      <p:sp>
        <p:nvSpPr>
          <p:cNvPr id="9" name="Rectangle: Rounded Corners 4">
            <a:extLst>
              <a:ext uri="{FF2B5EF4-FFF2-40B4-BE49-F238E27FC236}">
                <a16:creationId xmlns:a16="http://schemas.microsoft.com/office/drawing/2014/main" id="{0B1FE275-3684-7A20-234D-8EF54632FF95}"/>
              </a:ext>
            </a:extLst>
          </p:cNvPr>
          <p:cNvSpPr/>
          <p:nvPr/>
        </p:nvSpPr>
        <p:spPr>
          <a:xfrm>
            <a:off x="621647" y="1790700"/>
            <a:ext cx="10977282" cy="3144813"/>
          </a:xfrm>
          <a:custGeom>
            <a:avLst/>
            <a:gdLst>
              <a:gd name="connsiteX0" fmla="*/ 0 w 10591800"/>
              <a:gd name="connsiteY0" fmla="*/ 160636 h 963797"/>
              <a:gd name="connsiteX1" fmla="*/ 160636 w 10591800"/>
              <a:gd name="connsiteY1" fmla="*/ 0 h 963797"/>
              <a:gd name="connsiteX2" fmla="*/ 742633 w 10591800"/>
              <a:gd name="connsiteY2" fmla="*/ 0 h 963797"/>
              <a:gd name="connsiteX3" fmla="*/ 1221924 w 10591800"/>
              <a:gd name="connsiteY3" fmla="*/ 0 h 963797"/>
              <a:gd name="connsiteX4" fmla="*/ 1803920 w 10591800"/>
              <a:gd name="connsiteY4" fmla="*/ 0 h 963797"/>
              <a:gd name="connsiteX5" fmla="*/ 2591328 w 10591800"/>
              <a:gd name="connsiteY5" fmla="*/ 0 h 963797"/>
              <a:gd name="connsiteX6" fmla="*/ 3070619 w 10591800"/>
              <a:gd name="connsiteY6" fmla="*/ 0 h 963797"/>
              <a:gd name="connsiteX7" fmla="*/ 3652616 w 10591800"/>
              <a:gd name="connsiteY7" fmla="*/ 0 h 963797"/>
              <a:gd name="connsiteX8" fmla="*/ 4337317 w 10591800"/>
              <a:gd name="connsiteY8" fmla="*/ 0 h 963797"/>
              <a:gd name="connsiteX9" fmla="*/ 5022019 w 10591800"/>
              <a:gd name="connsiteY9" fmla="*/ 0 h 963797"/>
              <a:gd name="connsiteX10" fmla="*/ 5809426 w 10591800"/>
              <a:gd name="connsiteY10" fmla="*/ 0 h 963797"/>
              <a:gd name="connsiteX11" fmla="*/ 6288718 w 10591800"/>
              <a:gd name="connsiteY11" fmla="*/ 0 h 963797"/>
              <a:gd name="connsiteX12" fmla="*/ 7178830 w 10591800"/>
              <a:gd name="connsiteY12" fmla="*/ 0 h 963797"/>
              <a:gd name="connsiteX13" fmla="*/ 7966237 w 10591800"/>
              <a:gd name="connsiteY13" fmla="*/ 0 h 963797"/>
              <a:gd name="connsiteX14" fmla="*/ 8856350 w 10591800"/>
              <a:gd name="connsiteY14" fmla="*/ 0 h 963797"/>
              <a:gd name="connsiteX15" fmla="*/ 9541052 w 10591800"/>
              <a:gd name="connsiteY15" fmla="*/ 0 h 963797"/>
              <a:gd name="connsiteX16" fmla="*/ 10431164 w 10591800"/>
              <a:gd name="connsiteY16" fmla="*/ 0 h 963797"/>
              <a:gd name="connsiteX17" fmla="*/ 10591800 w 10591800"/>
              <a:gd name="connsiteY17" fmla="*/ 160636 h 963797"/>
              <a:gd name="connsiteX18" fmla="*/ 10591800 w 10591800"/>
              <a:gd name="connsiteY18" fmla="*/ 803161 h 963797"/>
              <a:gd name="connsiteX19" fmla="*/ 10431164 w 10591800"/>
              <a:gd name="connsiteY19" fmla="*/ 963797 h 963797"/>
              <a:gd name="connsiteX20" fmla="*/ 9643757 w 10591800"/>
              <a:gd name="connsiteY20" fmla="*/ 963797 h 963797"/>
              <a:gd name="connsiteX21" fmla="*/ 9267171 w 10591800"/>
              <a:gd name="connsiteY21" fmla="*/ 963797 h 963797"/>
              <a:gd name="connsiteX22" fmla="*/ 8787880 w 10591800"/>
              <a:gd name="connsiteY22" fmla="*/ 963797 h 963797"/>
              <a:gd name="connsiteX23" fmla="*/ 8205883 w 10591800"/>
              <a:gd name="connsiteY23" fmla="*/ 963797 h 963797"/>
              <a:gd name="connsiteX24" fmla="*/ 7315771 w 10591800"/>
              <a:gd name="connsiteY24" fmla="*/ 963797 h 963797"/>
              <a:gd name="connsiteX25" fmla="*/ 6733774 w 10591800"/>
              <a:gd name="connsiteY25" fmla="*/ 963797 h 963797"/>
              <a:gd name="connsiteX26" fmla="*/ 6357188 w 10591800"/>
              <a:gd name="connsiteY26" fmla="*/ 963797 h 963797"/>
              <a:gd name="connsiteX27" fmla="*/ 5569781 w 10591800"/>
              <a:gd name="connsiteY27" fmla="*/ 963797 h 963797"/>
              <a:gd name="connsiteX28" fmla="*/ 4782374 w 10591800"/>
              <a:gd name="connsiteY28" fmla="*/ 963797 h 963797"/>
              <a:gd name="connsiteX29" fmla="*/ 4303082 w 10591800"/>
              <a:gd name="connsiteY29" fmla="*/ 963797 h 963797"/>
              <a:gd name="connsiteX30" fmla="*/ 3926496 w 10591800"/>
              <a:gd name="connsiteY30" fmla="*/ 963797 h 963797"/>
              <a:gd name="connsiteX31" fmla="*/ 3139089 w 10591800"/>
              <a:gd name="connsiteY31" fmla="*/ 963797 h 963797"/>
              <a:gd name="connsiteX32" fmla="*/ 2659798 w 10591800"/>
              <a:gd name="connsiteY32" fmla="*/ 963797 h 963797"/>
              <a:gd name="connsiteX33" fmla="*/ 2077801 w 10591800"/>
              <a:gd name="connsiteY33" fmla="*/ 963797 h 963797"/>
              <a:gd name="connsiteX34" fmla="*/ 1495805 w 10591800"/>
              <a:gd name="connsiteY34" fmla="*/ 963797 h 963797"/>
              <a:gd name="connsiteX35" fmla="*/ 160636 w 10591800"/>
              <a:gd name="connsiteY35" fmla="*/ 963797 h 963797"/>
              <a:gd name="connsiteX36" fmla="*/ 0 w 10591800"/>
              <a:gd name="connsiteY36" fmla="*/ 803161 h 963797"/>
              <a:gd name="connsiteX37" fmla="*/ 0 w 10591800"/>
              <a:gd name="connsiteY37" fmla="*/ 160636 h 96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91800" h="963797" fill="none" extrusionOk="0">
                <a:moveTo>
                  <a:pt x="0" y="160636"/>
                </a:moveTo>
                <a:cubicBezTo>
                  <a:pt x="-4549" y="59041"/>
                  <a:pt x="73408" y="-5369"/>
                  <a:pt x="160636" y="0"/>
                </a:cubicBezTo>
                <a:cubicBezTo>
                  <a:pt x="317266" y="19490"/>
                  <a:pt x="463554" y="-5657"/>
                  <a:pt x="742633" y="0"/>
                </a:cubicBezTo>
                <a:cubicBezTo>
                  <a:pt x="1021712" y="5657"/>
                  <a:pt x="1003385" y="-8934"/>
                  <a:pt x="1221924" y="0"/>
                </a:cubicBezTo>
                <a:cubicBezTo>
                  <a:pt x="1440463" y="8934"/>
                  <a:pt x="1533247" y="27476"/>
                  <a:pt x="1803920" y="0"/>
                </a:cubicBezTo>
                <a:cubicBezTo>
                  <a:pt x="2074593" y="-27476"/>
                  <a:pt x="2242398" y="-25445"/>
                  <a:pt x="2591328" y="0"/>
                </a:cubicBezTo>
                <a:cubicBezTo>
                  <a:pt x="2940258" y="25445"/>
                  <a:pt x="2918019" y="-688"/>
                  <a:pt x="3070619" y="0"/>
                </a:cubicBezTo>
                <a:cubicBezTo>
                  <a:pt x="3223219" y="688"/>
                  <a:pt x="3418124" y="-20912"/>
                  <a:pt x="3652616" y="0"/>
                </a:cubicBezTo>
                <a:cubicBezTo>
                  <a:pt x="3887108" y="20912"/>
                  <a:pt x="4064895" y="29876"/>
                  <a:pt x="4337317" y="0"/>
                </a:cubicBezTo>
                <a:cubicBezTo>
                  <a:pt x="4609739" y="-29876"/>
                  <a:pt x="4709431" y="14028"/>
                  <a:pt x="5022019" y="0"/>
                </a:cubicBezTo>
                <a:cubicBezTo>
                  <a:pt x="5334607" y="-14028"/>
                  <a:pt x="5452624" y="-20757"/>
                  <a:pt x="5809426" y="0"/>
                </a:cubicBezTo>
                <a:cubicBezTo>
                  <a:pt x="6166228" y="20757"/>
                  <a:pt x="6102506" y="-13941"/>
                  <a:pt x="6288718" y="0"/>
                </a:cubicBezTo>
                <a:cubicBezTo>
                  <a:pt x="6474930" y="13941"/>
                  <a:pt x="6801348" y="31468"/>
                  <a:pt x="7178830" y="0"/>
                </a:cubicBezTo>
                <a:cubicBezTo>
                  <a:pt x="7556312" y="-31468"/>
                  <a:pt x="7800771" y="-35691"/>
                  <a:pt x="7966237" y="0"/>
                </a:cubicBezTo>
                <a:cubicBezTo>
                  <a:pt x="8131703" y="35691"/>
                  <a:pt x="8424233" y="-5201"/>
                  <a:pt x="8856350" y="0"/>
                </a:cubicBezTo>
                <a:cubicBezTo>
                  <a:pt x="9288467" y="5201"/>
                  <a:pt x="9313879" y="27736"/>
                  <a:pt x="9541052" y="0"/>
                </a:cubicBezTo>
                <a:cubicBezTo>
                  <a:pt x="9768225" y="-27736"/>
                  <a:pt x="10095213" y="38283"/>
                  <a:pt x="10431164" y="0"/>
                </a:cubicBezTo>
                <a:cubicBezTo>
                  <a:pt x="10539798" y="-7052"/>
                  <a:pt x="10597652" y="86787"/>
                  <a:pt x="10591800" y="160636"/>
                </a:cubicBezTo>
                <a:cubicBezTo>
                  <a:pt x="10563722" y="457381"/>
                  <a:pt x="10615335" y="667412"/>
                  <a:pt x="10591800" y="803161"/>
                </a:cubicBezTo>
                <a:cubicBezTo>
                  <a:pt x="10588402" y="886814"/>
                  <a:pt x="10518800" y="944161"/>
                  <a:pt x="10431164" y="963797"/>
                </a:cubicBezTo>
                <a:cubicBezTo>
                  <a:pt x="10055844" y="934961"/>
                  <a:pt x="9911553" y="961719"/>
                  <a:pt x="9643757" y="963797"/>
                </a:cubicBezTo>
                <a:cubicBezTo>
                  <a:pt x="9375961" y="965875"/>
                  <a:pt x="9386729" y="971693"/>
                  <a:pt x="9267171" y="963797"/>
                </a:cubicBezTo>
                <a:cubicBezTo>
                  <a:pt x="9147613" y="955901"/>
                  <a:pt x="9018485" y="969742"/>
                  <a:pt x="8787880" y="963797"/>
                </a:cubicBezTo>
                <a:cubicBezTo>
                  <a:pt x="8557275" y="957852"/>
                  <a:pt x="8428691" y="943338"/>
                  <a:pt x="8205883" y="963797"/>
                </a:cubicBezTo>
                <a:cubicBezTo>
                  <a:pt x="7983075" y="984256"/>
                  <a:pt x="7564072" y="991297"/>
                  <a:pt x="7315771" y="963797"/>
                </a:cubicBezTo>
                <a:cubicBezTo>
                  <a:pt x="7067470" y="936297"/>
                  <a:pt x="6893346" y="938544"/>
                  <a:pt x="6733774" y="963797"/>
                </a:cubicBezTo>
                <a:cubicBezTo>
                  <a:pt x="6574202" y="989050"/>
                  <a:pt x="6528076" y="967821"/>
                  <a:pt x="6357188" y="963797"/>
                </a:cubicBezTo>
                <a:cubicBezTo>
                  <a:pt x="6186300" y="959773"/>
                  <a:pt x="5799284" y="976685"/>
                  <a:pt x="5569781" y="963797"/>
                </a:cubicBezTo>
                <a:cubicBezTo>
                  <a:pt x="5340278" y="950909"/>
                  <a:pt x="5065004" y="974579"/>
                  <a:pt x="4782374" y="963797"/>
                </a:cubicBezTo>
                <a:cubicBezTo>
                  <a:pt x="4499744" y="953015"/>
                  <a:pt x="4465273" y="971282"/>
                  <a:pt x="4303082" y="963797"/>
                </a:cubicBezTo>
                <a:cubicBezTo>
                  <a:pt x="4140891" y="956312"/>
                  <a:pt x="4062648" y="977530"/>
                  <a:pt x="3926496" y="963797"/>
                </a:cubicBezTo>
                <a:cubicBezTo>
                  <a:pt x="3790344" y="950064"/>
                  <a:pt x="3429310" y="951102"/>
                  <a:pt x="3139089" y="963797"/>
                </a:cubicBezTo>
                <a:cubicBezTo>
                  <a:pt x="2848868" y="976492"/>
                  <a:pt x="2895590" y="986224"/>
                  <a:pt x="2659798" y="963797"/>
                </a:cubicBezTo>
                <a:cubicBezTo>
                  <a:pt x="2424006" y="941370"/>
                  <a:pt x="2366454" y="970414"/>
                  <a:pt x="2077801" y="963797"/>
                </a:cubicBezTo>
                <a:cubicBezTo>
                  <a:pt x="1789148" y="957180"/>
                  <a:pt x="1770233" y="942562"/>
                  <a:pt x="1495805" y="963797"/>
                </a:cubicBezTo>
                <a:cubicBezTo>
                  <a:pt x="1221377" y="985032"/>
                  <a:pt x="692886" y="980083"/>
                  <a:pt x="160636" y="963797"/>
                </a:cubicBezTo>
                <a:cubicBezTo>
                  <a:pt x="73574" y="962245"/>
                  <a:pt x="-1938" y="892755"/>
                  <a:pt x="0" y="803161"/>
                </a:cubicBezTo>
                <a:cubicBezTo>
                  <a:pt x="4822" y="512060"/>
                  <a:pt x="-716" y="471135"/>
                  <a:pt x="0" y="160636"/>
                </a:cubicBezTo>
                <a:close/>
              </a:path>
              <a:path w="10591800" h="963797" stroke="0" extrusionOk="0">
                <a:moveTo>
                  <a:pt x="0" y="160636"/>
                </a:moveTo>
                <a:cubicBezTo>
                  <a:pt x="1321" y="68131"/>
                  <a:pt x="63921" y="-10493"/>
                  <a:pt x="160636" y="0"/>
                </a:cubicBezTo>
                <a:cubicBezTo>
                  <a:pt x="533783" y="16508"/>
                  <a:pt x="771393" y="-38824"/>
                  <a:pt x="948043" y="0"/>
                </a:cubicBezTo>
                <a:cubicBezTo>
                  <a:pt x="1124693" y="38824"/>
                  <a:pt x="1304581" y="-26701"/>
                  <a:pt x="1632745" y="0"/>
                </a:cubicBezTo>
                <a:cubicBezTo>
                  <a:pt x="1960909" y="26701"/>
                  <a:pt x="2265099" y="21460"/>
                  <a:pt x="2522857" y="0"/>
                </a:cubicBezTo>
                <a:cubicBezTo>
                  <a:pt x="2780615" y="-21460"/>
                  <a:pt x="3196757" y="38776"/>
                  <a:pt x="3412970" y="0"/>
                </a:cubicBezTo>
                <a:cubicBezTo>
                  <a:pt x="3629183" y="-38776"/>
                  <a:pt x="3836938" y="-30784"/>
                  <a:pt x="4097672" y="0"/>
                </a:cubicBezTo>
                <a:cubicBezTo>
                  <a:pt x="4358406" y="30784"/>
                  <a:pt x="4408502" y="6536"/>
                  <a:pt x="4679668" y="0"/>
                </a:cubicBezTo>
                <a:cubicBezTo>
                  <a:pt x="4950834" y="-6536"/>
                  <a:pt x="5185252" y="-25475"/>
                  <a:pt x="5467075" y="0"/>
                </a:cubicBezTo>
                <a:cubicBezTo>
                  <a:pt x="5748898" y="25475"/>
                  <a:pt x="5749471" y="-4243"/>
                  <a:pt x="5946367" y="0"/>
                </a:cubicBezTo>
                <a:cubicBezTo>
                  <a:pt x="6143263" y="4243"/>
                  <a:pt x="6302510" y="-5957"/>
                  <a:pt x="6425658" y="0"/>
                </a:cubicBezTo>
                <a:cubicBezTo>
                  <a:pt x="6548806" y="5957"/>
                  <a:pt x="6969340" y="-38116"/>
                  <a:pt x="7213065" y="0"/>
                </a:cubicBezTo>
                <a:cubicBezTo>
                  <a:pt x="7456790" y="38116"/>
                  <a:pt x="7660056" y="-25813"/>
                  <a:pt x="7795062" y="0"/>
                </a:cubicBezTo>
                <a:cubicBezTo>
                  <a:pt x="7930068" y="25813"/>
                  <a:pt x="8311692" y="12893"/>
                  <a:pt x="8479764" y="0"/>
                </a:cubicBezTo>
                <a:cubicBezTo>
                  <a:pt x="8647836" y="-12893"/>
                  <a:pt x="9067802" y="6408"/>
                  <a:pt x="9267171" y="0"/>
                </a:cubicBezTo>
                <a:cubicBezTo>
                  <a:pt x="9466540" y="-6408"/>
                  <a:pt x="10067324" y="38628"/>
                  <a:pt x="10431164" y="0"/>
                </a:cubicBezTo>
                <a:cubicBezTo>
                  <a:pt x="10516958" y="6107"/>
                  <a:pt x="10596197" y="75746"/>
                  <a:pt x="10591800" y="160636"/>
                </a:cubicBezTo>
                <a:cubicBezTo>
                  <a:pt x="10623638" y="392542"/>
                  <a:pt x="10581510" y="612508"/>
                  <a:pt x="10591800" y="803161"/>
                </a:cubicBezTo>
                <a:cubicBezTo>
                  <a:pt x="10593172" y="887515"/>
                  <a:pt x="10518697" y="969939"/>
                  <a:pt x="10431164" y="963797"/>
                </a:cubicBezTo>
                <a:cubicBezTo>
                  <a:pt x="10194381" y="944071"/>
                  <a:pt x="9971770" y="953567"/>
                  <a:pt x="9849167" y="963797"/>
                </a:cubicBezTo>
                <a:cubicBezTo>
                  <a:pt x="9726564" y="974027"/>
                  <a:pt x="9313223" y="933745"/>
                  <a:pt x="9164466" y="963797"/>
                </a:cubicBezTo>
                <a:cubicBezTo>
                  <a:pt x="9015709" y="993849"/>
                  <a:pt x="8517010" y="953961"/>
                  <a:pt x="8274353" y="963797"/>
                </a:cubicBezTo>
                <a:cubicBezTo>
                  <a:pt x="8031696" y="973633"/>
                  <a:pt x="7800301" y="944659"/>
                  <a:pt x="7384241" y="963797"/>
                </a:cubicBezTo>
                <a:cubicBezTo>
                  <a:pt x="6968181" y="982935"/>
                  <a:pt x="7061874" y="992521"/>
                  <a:pt x="6802244" y="963797"/>
                </a:cubicBezTo>
                <a:cubicBezTo>
                  <a:pt x="6542614" y="935073"/>
                  <a:pt x="6113039" y="979635"/>
                  <a:pt x="5912132" y="963797"/>
                </a:cubicBezTo>
                <a:cubicBezTo>
                  <a:pt x="5711225" y="947959"/>
                  <a:pt x="5455551" y="942420"/>
                  <a:pt x="5124725" y="963797"/>
                </a:cubicBezTo>
                <a:cubicBezTo>
                  <a:pt x="4793899" y="985174"/>
                  <a:pt x="4925072" y="955539"/>
                  <a:pt x="4748139" y="963797"/>
                </a:cubicBezTo>
                <a:cubicBezTo>
                  <a:pt x="4571206" y="972055"/>
                  <a:pt x="4397436" y="954269"/>
                  <a:pt x="4166142" y="963797"/>
                </a:cubicBezTo>
                <a:cubicBezTo>
                  <a:pt x="3934848" y="973325"/>
                  <a:pt x="3592705" y="981436"/>
                  <a:pt x="3378735" y="963797"/>
                </a:cubicBezTo>
                <a:cubicBezTo>
                  <a:pt x="3164765" y="946158"/>
                  <a:pt x="2764690" y="932100"/>
                  <a:pt x="2488622" y="963797"/>
                </a:cubicBezTo>
                <a:cubicBezTo>
                  <a:pt x="2212554" y="995494"/>
                  <a:pt x="2169118" y="960379"/>
                  <a:pt x="2009331" y="963797"/>
                </a:cubicBezTo>
                <a:cubicBezTo>
                  <a:pt x="1849544" y="967215"/>
                  <a:pt x="1536525" y="994915"/>
                  <a:pt x="1221924" y="963797"/>
                </a:cubicBezTo>
                <a:cubicBezTo>
                  <a:pt x="907323" y="932679"/>
                  <a:pt x="908818" y="945581"/>
                  <a:pt x="742633" y="963797"/>
                </a:cubicBezTo>
                <a:cubicBezTo>
                  <a:pt x="576448" y="982013"/>
                  <a:pt x="336804" y="981862"/>
                  <a:pt x="160636" y="963797"/>
                </a:cubicBezTo>
                <a:cubicBezTo>
                  <a:pt x="69622" y="958877"/>
                  <a:pt x="6175" y="901160"/>
                  <a:pt x="0" y="803161"/>
                </a:cubicBezTo>
                <a:cubicBezTo>
                  <a:pt x="20645" y="579951"/>
                  <a:pt x="12808" y="467772"/>
                  <a:pt x="0" y="160636"/>
                </a:cubicBezTo>
                <a:close/>
              </a:path>
            </a:pathLst>
          </a:custGeom>
          <a:solidFill>
            <a:schemeClr val="accent6">
              <a:lumMod val="20000"/>
              <a:lumOff val="80000"/>
            </a:schemeClr>
          </a:solidFill>
          <a:ln w="38100">
            <a:solidFill>
              <a:srgbClr val="002060"/>
            </a:solidFill>
            <a:extLst>
              <a:ext uri="{C807C97D-BFC1-408E-A445-0C87EB9F89A2}">
                <ask:lineSketchStyleProps xmlns="" xmlns:ask="http://schemas.microsoft.com/office/drawing/2018/sketchyshapes" sd="387876377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600" b="1" smtClean="0">
                <a:solidFill>
                  <a:prstClr val="black"/>
                </a:solidFill>
                <a:latin typeface="Calibri" panose="020F0502020204030204" pitchFamily="34" charset="0"/>
                <a:cs typeface="Calibri" panose="020F0502020204030204" pitchFamily="34" charset="0"/>
              </a:rPr>
              <a:t>Hoa, cây cảnh cần được tưới đủ nước, nếu thiếu hoặc thừa nước sẽ ảnh hưởng đến sự sống và phát triển của cây. Dùng bình tưới cây hoặc dụng cụ phù hợp tưới nhẹ, đều và đủ ẩm toàn bộ phần giá thể trong chậu. Tưới nước định kì phù hợp cho từng loại cây.</a:t>
            </a:r>
            <a:endParaRPr lang="vi-VN" sz="3600" b="1">
              <a:solidFill>
                <a:prstClr val="black"/>
              </a:solidFill>
              <a:latin typeface="Calibri" panose="020F0502020204030204" pitchFamily="34" charset="0"/>
              <a:cs typeface="Calibri" panose="020F0502020204030204" pitchFamily="34" charset="0"/>
            </a:endParaRPr>
          </a:p>
        </p:txBody>
      </p:sp>
      <p:pic>
        <p:nvPicPr>
          <p:cNvPr id="6146"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295525" cy="15716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295525"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193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68F9420-D3E1-2BE5-AD7E-3A2CA855B803}"/>
              </a:ext>
            </a:extLst>
          </p:cNvPr>
          <p:cNvSpPr/>
          <p:nvPr/>
        </p:nvSpPr>
        <p:spPr>
          <a:xfrm>
            <a:off x="3343275" y="1879131"/>
            <a:ext cx="7029450" cy="2858262"/>
          </a:xfrm>
          <a:prstGeom prst="rect">
            <a:avLst/>
          </a:prstGeom>
          <a:solidFill>
            <a:schemeClr val="accent6">
              <a:lumMod val="20000"/>
              <a:lumOff val="80000"/>
            </a:schemeClr>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图片 6">
            <a:extLst>
              <a:ext uri="{FF2B5EF4-FFF2-40B4-BE49-F238E27FC236}">
                <a16:creationId xmlns:a16="http://schemas.microsoft.com/office/drawing/2014/main" id="{B5CC0981-570F-C92B-C208-3740D43C25FD}"/>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9308" y="5193682"/>
            <a:ext cx="2772508" cy="1662606"/>
          </a:xfrm>
          <a:prstGeom prst="rect">
            <a:avLst/>
          </a:prstGeom>
        </p:spPr>
      </p:pic>
      <p:pic>
        <p:nvPicPr>
          <p:cNvPr id="10" name="图片 9">
            <a:extLst>
              <a:ext uri="{FF2B5EF4-FFF2-40B4-BE49-F238E27FC236}">
                <a16:creationId xmlns:a16="http://schemas.microsoft.com/office/drawing/2014/main" id="{3C8E0BA9-2304-EE9A-E5A0-C2356C3885FE}"/>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601712" y="0"/>
            <a:ext cx="4590288" cy="3429000"/>
          </a:xfrm>
          <a:prstGeom prst="rect">
            <a:avLst/>
          </a:prstGeom>
        </p:spPr>
      </p:pic>
      <p:pic>
        <p:nvPicPr>
          <p:cNvPr id="13" name="图片 12">
            <a:extLst>
              <a:ext uri="{FF2B5EF4-FFF2-40B4-BE49-F238E27FC236}">
                <a16:creationId xmlns:a16="http://schemas.microsoft.com/office/drawing/2014/main" id="{75313A93-38F6-44B4-10F7-246FFC5DB215}"/>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flipV="1">
            <a:off x="9634815" y="0"/>
            <a:ext cx="2557184" cy="2063262"/>
          </a:xfrm>
          <a:prstGeom prst="rect">
            <a:avLst/>
          </a:prstGeom>
        </p:spPr>
      </p:pic>
      <p:pic>
        <p:nvPicPr>
          <p:cNvPr id="16" name="图片 15">
            <a:extLst>
              <a:ext uri="{FF2B5EF4-FFF2-40B4-BE49-F238E27FC236}">
                <a16:creationId xmlns:a16="http://schemas.microsoft.com/office/drawing/2014/main" id="{C6B71AC9-ABB2-2EC7-96FB-50715E4C1630}"/>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0800000">
            <a:off x="-381277" y="3364524"/>
            <a:ext cx="2799870" cy="3653642"/>
          </a:xfrm>
          <a:prstGeom prst="rect">
            <a:avLst/>
          </a:prstGeom>
        </p:spPr>
      </p:pic>
      <p:pic>
        <p:nvPicPr>
          <p:cNvPr id="5" name="图片 4">
            <a:extLst>
              <a:ext uri="{FF2B5EF4-FFF2-40B4-BE49-F238E27FC236}">
                <a16:creationId xmlns:a16="http://schemas.microsoft.com/office/drawing/2014/main" id="{5C6EEE50-372E-606C-2070-234B9A8A5645}"/>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18566" y="116516"/>
            <a:ext cx="5449548" cy="3036771"/>
          </a:xfrm>
          <a:prstGeom prst="rect">
            <a:avLst/>
          </a:prstGeom>
        </p:spPr>
      </p:pic>
      <p:pic>
        <p:nvPicPr>
          <p:cNvPr id="9" name="图片 8">
            <a:extLst>
              <a:ext uri="{FF2B5EF4-FFF2-40B4-BE49-F238E27FC236}">
                <a16:creationId xmlns:a16="http://schemas.microsoft.com/office/drawing/2014/main" id="{25339CA1-4537-6D9F-5E54-4C0AC055733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10080482" y="5152611"/>
            <a:ext cx="2111518" cy="1703677"/>
          </a:xfrm>
          <a:prstGeom prst="rect">
            <a:avLst/>
          </a:prstGeom>
        </p:spPr>
      </p:pic>
      <p:pic>
        <p:nvPicPr>
          <p:cNvPr id="2" name="Picture 1">
            <a:extLst>
              <a:ext uri="{FF2B5EF4-FFF2-40B4-BE49-F238E27FC236}">
                <a16:creationId xmlns:a16="http://schemas.microsoft.com/office/drawing/2014/main" id="{56C79B18-1F04-0315-036F-003FE7E08511}"/>
              </a:ext>
            </a:extLst>
          </p:cNvPr>
          <p:cNvPicPr>
            <a:picLocks noChangeAspect="1"/>
          </p:cNvPicPr>
          <p:nvPr/>
        </p:nvPicPr>
        <p:blipFill>
          <a:blip r:embed="rId10"/>
          <a:stretch>
            <a:fillRect/>
          </a:stretch>
        </p:blipFill>
        <p:spPr>
          <a:xfrm>
            <a:off x="3615427" y="2582730"/>
            <a:ext cx="6066046" cy="1597290"/>
          </a:xfrm>
          <a:prstGeom prst="rect">
            <a:avLst/>
          </a:prstGeom>
        </p:spPr>
      </p:pic>
    </p:spTree>
    <p:extLst>
      <p:ext uri="{BB962C8B-B14F-4D97-AF65-F5344CB8AC3E}">
        <p14:creationId xmlns:p14="http://schemas.microsoft.com/office/powerpoint/2010/main" val="370394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68F9420-D3E1-2BE5-AD7E-3A2CA855B803}"/>
              </a:ext>
            </a:extLst>
          </p:cNvPr>
          <p:cNvSpPr/>
          <p:nvPr/>
        </p:nvSpPr>
        <p:spPr>
          <a:xfrm>
            <a:off x="1152525" y="670331"/>
            <a:ext cx="9886950" cy="5464477"/>
          </a:xfrm>
          <a:prstGeom prst="rect">
            <a:avLst/>
          </a:prstGeom>
          <a:solidFill>
            <a:schemeClr val="accent6">
              <a:lumMod val="20000"/>
              <a:lumOff val="80000"/>
            </a:schemeClr>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BA58F740-8787-D5DE-46A4-A7A9C56CEE26}"/>
              </a:ext>
            </a:extLst>
          </p:cNvPr>
          <p:cNvSpPr txBox="1"/>
          <p:nvPr/>
        </p:nvSpPr>
        <p:spPr>
          <a:xfrm>
            <a:off x="2455069" y="737426"/>
            <a:ext cx="7472362" cy="1107996"/>
          </a:xfrm>
          <a:prstGeom prst="rect">
            <a:avLst/>
          </a:prstGeom>
          <a:noFill/>
        </p:spPr>
        <p:txBody>
          <a:bodyPr wrap="square">
            <a:spAutoFit/>
          </a:bodyPr>
          <a:lstStyle>
            <a:defPPr>
              <a:defRPr lang="zh-CN"/>
            </a:defPPr>
            <a:lvl1pPr algn="ctr">
              <a:defRPr sz="11500" b="1">
                <a:ln w="28575">
                  <a:solidFill>
                    <a:srgbClr val="FFC000"/>
                  </a:solidFill>
                </a:ln>
                <a:solidFill>
                  <a:srgbClr val="FFC000"/>
                </a:solidFill>
                <a:effectLst>
                  <a:outerShdw dist="38100" dir="2700000" algn="tl" rotWithShape="0">
                    <a:srgbClr val="7E9476"/>
                  </a:outerShdw>
                </a:effectLst>
                <a:latin typeface="Caveat" pitchFamily="2" charset="0"/>
                <a:ea typeface="思源黑体 Normal" panose="020B0400000000000000" pitchFamily="34" charset="-122"/>
              </a:defRPr>
            </a:lvl1pPr>
          </a:lstStyle>
          <a:p>
            <a:r>
              <a:rPr lang="en-US" altLang="zh-CN" sz="6600" dirty="0" err="1">
                <a:ln w="28575">
                  <a:solidFill>
                    <a:schemeClr val="accent1"/>
                  </a:solidFill>
                </a:ln>
                <a:solidFill>
                  <a:schemeClr val="accent5">
                    <a:lumMod val="60000"/>
                    <a:lumOff val="40000"/>
                  </a:schemeClr>
                </a:solidFill>
                <a:latin typeface="Calibri" panose="020F0502020204030204" pitchFamily="34" charset="0"/>
                <a:cs typeface="Calibri" panose="020F0502020204030204" pitchFamily="34" charset="0"/>
                <a:sym typeface="Caveat" pitchFamily="2" charset="0"/>
              </a:rPr>
              <a:t>Yêu</a:t>
            </a:r>
            <a:r>
              <a:rPr lang="en-US" altLang="zh-CN" sz="6600" dirty="0">
                <a:ln w="28575">
                  <a:solidFill>
                    <a:schemeClr val="accent1"/>
                  </a:solidFill>
                </a:ln>
                <a:solidFill>
                  <a:schemeClr val="accent5">
                    <a:lumMod val="60000"/>
                    <a:lumOff val="40000"/>
                  </a:schemeClr>
                </a:solidFill>
                <a:latin typeface="Calibri" panose="020F0502020204030204" pitchFamily="34" charset="0"/>
                <a:cs typeface="Calibri" panose="020F0502020204030204" pitchFamily="34" charset="0"/>
                <a:sym typeface="Caveat" pitchFamily="2" charset="0"/>
              </a:rPr>
              <a:t> </a:t>
            </a:r>
            <a:r>
              <a:rPr lang="en-US" altLang="zh-CN" sz="6600" dirty="0" err="1">
                <a:ln w="28575">
                  <a:solidFill>
                    <a:schemeClr val="accent1"/>
                  </a:solidFill>
                </a:ln>
                <a:solidFill>
                  <a:schemeClr val="accent5">
                    <a:lumMod val="60000"/>
                    <a:lumOff val="40000"/>
                  </a:schemeClr>
                </a:solidFill>
                <a:latin typeface="Calibri" panose="020F0502020204030204" pitchFamily="34" charset="0"/>
                <a:cs typeface="Calibri" panose="020F0502020204030204" pitchFamily="34" charset="0"/>
                <a:sym typeface="Caveat" pitchFamily="2" charset="0"/>
              </a:rPr>
              <a:t>cầu</a:t>
            </a:r>
            <a:r>
              <a:rPr lang="en-US" altLang="zh-CN" sz="6600" dirty="0">
                <a:ln w="28575">
                  <a:solidFill>
                    <a:schemeClr val="accent1"/>
                  </a:solidFill>
                </a:ln>
                <a:solidFill>
                  <a:schemeClr val="accent5">
                    <a:lumMod val="60000"/>
                    <a:lumOff val="40000"/>
                  </a:schemeClr>
                </a:solidFill>
                <a:latin typeface="Calibri" panose="020F0502020204030204" pitchFamily="34" charset="0"/>
                <a:cs typeface="Calibri" panose="020F0502020204030204" pitchFamily="34" charset="0"/>
                <a:sym typeface="Caveat" pitchFamily="2" charset="0"/>
              </a:rPr>
              <a:t> </a:t>
            </a:r>
            <a:r>
              <a:rPr lang="en-US" altLang="zh-CN" sz="6600" dirty="0" err="1">
                <a:ln w="28575">
                  <a:solidFill>
                    <a:schemeClr val="accent1"/>
                  </a:solidFill>
                </a:ln>
                <a:solidFill>
                  <a:schemeClr val="accent5">
                    <a:lumMod val="60000"/>
                    <a:lumOff val="40000"/>
                  </a:schemeClr>
                </a:solidFill>
                <a:latin typeface="Calibri" panose="020F0502020204030204" pitchFamily="34" charset="0"/>
                <a:cs typeface="Calibri" panose="020F0502020204030204" pitchFamily="34" charset="0"/>
                <a:sym typeface="Caveat" pitchFamily="2" charset="0"/>
              </a:rPr>
              <a:t>cần</a:t>
            </a:r>
            <a:r>
              <a:rPr lang="en-US" altLang="zh-CN" sz="6600" dirty="0">
                <a:ln w="28575">
                  <a:solidFill>
                    <a:schemeClr val="accent1"/>
                  </a:solidFill>
                </a:ln>
                <a:solidFill>
                  <a:schemeClr val="accent5">
                    <a:lumMod val="60000"/>
                    <a:lumOff val="40000"/>
                  </a:schemeClr>
                </a:solidFill>
                <a:latin typeface="Calibri" panose="020F0502020204030204" pitchFamily="34" charset="0"/>
                <a:cs typeface="Calibri" panose="020F0502020204030204" pitchFamily="34" charset="0"/>
                <a:sym typeface="Caveat" pitchFamily="2" charset="0"/>
              </a:rPr>
              <a:t> </a:t>
            </a:r>
            <a:r>
              <a:rPr lang="en-US" altLang="zh-CN" sz="6600" dirty="0" err="1">
                <a:ln w="28575">
                  <a:solidFill>
                    <a:schemeClr val="accent1"/>
                  </a:solidFill>
                </a:ln>
                <a:solidFill>
                  <a:schemeClr val="accent5">
                    <a:lumMod val="60000"/>
                    <a:lumOff val="40000"/>
                  </a:schemeClr>
                </a:solidFill>
                <a:latin typeface="Calibri" panose="020F0502020204030204" pitchFamily="34" charset="0"/>
                <a:cs typeface="Calibri" panose="020F0502020204030204" pitchFamily="34" charset="0"/>
                <a:sym typeface="Caveat" pitchFamily="2" charset="0"/>
              </a:rPr>
              <a:t>đạt</a:t>
            </a:r>
            <a:endParaRPr lang="zh-CN" altLang="en-US" sz="6600" dirty="0">
              <a:ln w="28575">
                <a:solidFill>
                  <a:schemeClr val="accent1"/>
                </a:solidFill>
              </a:ln>
              <a:solidFill>
                <a:schemeClr val="accent5">
                  <a:lumMod val="60000"/>
                  <a:lumOff val="40000"/>
                </a:schemeClr>
              </a:solidFill>
              <a:latin typeface="Calibri" panose="020F0502020204030204" pitchFamily="34" charset="0"/>
              <a:cs typeface="Calibri" panose="020F0502020204030204" pitchFamily="34" charset="0"/>
              <a:sym typeface="Caveat" pitchFamily="2" charset="0"/>
            </a:endParaRPr>
          </a:p>
        </p:txBody>
      </p:sp>
      <p:pic>
        <p:nvPicPr>
          <p:cNvPr id="11" name="图片 10">
            <a:extLst>
              <a:ext uri="{FF2B5EF4-FFF2-40B4-BE49-F238E27FC236}">
                <a16:creationId xmlns:a16="http://schemas.microsoft.com/office/drawing/2014/main" id="{36AB9679-ECFC-DF7B-0037-D7D4ADA9BE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flipV="1">
            <a:off x="11524649" y="520282"/>
            <a:ext cx="667350" cy="990447"/>
          </a:xfrm>
          <a:prstGeom prst="rect">
            <a:avLst/>
          </a:prstGeom>
        </p:spPr>
      </p:pic>
      <p:pic>
        <p:nvPicPr>
          <p:cNvPr id="13" name="图片 12">
            <a:extLst>
              <a:ext uri="{FF2B5EF4-FFF2-40B4-BE49-F238E27FC236}">
                <a16:creationId xmlns:a16="http://schemas.microsoft.com/office/drawing/2014/main" id="{4A65A6AF-7220-B294-7DB6-038BBBB13E8F}"/>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5502826"/>
            <a:ext cx="1636303" cy="1458260"/>
          </a:xfrm>
          <a:prstGeom prst="rect">
            <a:avLst/>
          </a:prstGeom>
        </p:spPr>
      </p:pic>
      <p:pic>
        <p:nvPicPr>
          <p:cNvPr id="3" name="图片 2">
            <a:extLst>
              <a:ext uri="{FF2B5EF4-FFF2-40B4-BE49-F238E27FC236}">
                <a16:creationId xmlns:a16="http://schemas.microsoft.com/office/drawing/2014/main" id="{BF7D6160-0E84-4DE4-8E72-F9344484D014}"/>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488271" y="1"/>
            <a:ext cx="2711033" cy="1510728"/>
          </a:xfrm>
          <a:prstGeom prst="rect">
            <a:avLst/>
          </a:prstGeom>
        </p:spPr>
      </p:pic>
      <p:pic>
        <p:nvPicPr>
          <p:cNvPr id="15" name="图片 14">
            <a:extLst>
              <a:ext uri="{FF2B5EF4-FFF2-40B4-BE49-F238E27FC236}">
                <a16:creationId xmlns:a16="http://schemas.microsoft.com/office/drawing/2014/main" id="{3214B825-595D-7533-4C2E-9FB8B3C49212}"/>
              </a:ext>
            </a:extLst>
          </p:cNvPr>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5400000" flipV="1">
            <a:off x="-115335" y="863395"/>
            <a:ext cx="1401119" cy="1185059"/>
          </a:xfrm>
          <a:prstGeom prst="rect">
            <a:avLst/>
          </a:prstGeom>
        </p:spPr>
      </p:pic>
      <p:pic>
        <p:nvPicPr>
          <p:cNvPr id="5" name="图片 4">
            <a:extLst>
              <a:ext uri="{FF2B5EF4-FFF2-40B4-BE49-F238E27FC236}">
                <a16:creationId xmlns:a16="http://schemas.microsoft.com/office/drawing/2014/main" id="{8FB72923-4D5B-DBB7-A203-4490BAE33DB7}"/>
              </a:ext>
            </a:extLst>
          </p:cNvPr>
          <p:cNvPicPr>
            <a:picLocks noChangeAspect="1"/>
          </p:cNvPicPr>
          <p:nvPr/>
        </p:nvPicPr>
        <p:blipFill>
          <a:blip r:embed="rId7" cstate="print">
            <a:extLst>
              <a:ext uri="{BEBA8EAE-BF5A-486C-A8C5-ECC9F3942E4B}">
                <a14:imgProps xmlns:a14="http://schemas.microsoft.com/office/drawing/2010/main">
                  <a14:imgLayer r:embed="rId5">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0" y="1"/>
            <a:ext cx="2711033" cy="1510728"/>
          </a:xfrm>
          <a:prstGeom prst="rect">
            <a:avLst/>
          </a:prstGeom>
        </p:spPr>
      </p:pic>
      <p:pic>
        <p:nvPicPr>
          <p:cNvPr id="16" name="图片 15">
            <a:extLst>
              <a:ext uri="{FF2B5EF4-FFF2-40B4-BE49-F238E27FC236}">
                <a16:creationId xmlns:a16="http://schemas.microsoft.com/office/drawing/2014/main" id="{085A6449-42FE-E39D-C736-8200395188CC}"/>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10563001" y="5502826"/>
            <a:ext cx="1636303" cy="1458260"/>
          </a:xfrm>
          <a:prstGeom prst="rect">
            <a:avLst/>
          </a:prstGeom>
        </p:spPr>
      </p:pic>
      <p:sp>
        <p:nvSpPr>
          <p:cNvPr id="2" name="TextBox 1">
            <a:extLst>
              <a:ext uri="{FF2B5EF4-FFF2-40B4-BE49-F238E27FC236}">
                <a16:creationId xmlns:a16="http://schemas.microsoft.com/office/drawing/2014/main" id="{4375FFBB-D553-16AB-8B64-BE984877918B}"/>
              </a:ext>
            </a:extLst>
          </p:cNvPr>
          <p:cNvSpPr txBox="1"/>
          <p:nvPr/>
        </p:nvSpPr>
        <p:spPr>
          <a:xfrm>
            <a:off x="1812839" y="1685468"/>
            <a:ext cx="8591550" cy="3983142"/>
          </a:xfrm>
          <a:prstGeom prst="rect">
            <a:avLst/>
          </a:prstGeom>
          <a:noFill/>
        </p:spPr>
        <p:txBody>
          <a:bodyPr wrap="square" rtlCol="0">
            <a:spAutoFit/>
          </a:bodyPr>
          <a:lstStyle/>
          <a:p>
            <a:pPr marL="342900" marR="0" lvl="0" indent="-342900" algn="just">
              <a:lnSpc>
                <a:spcPct val="150000"/>
              </a:lnSpc>
              <a:spcBef>
                <a:spcPts val="0"/>
              </a:spcBef>
              <a:spcAft>
                <a:spcPts val="100"/>
              </a:spcAft>
              <a:buFont typeface="Wingdings" panose="05000000000000000000" pitchFamily="2" charset="2"/>
              <a:buChar char="q"/>
            </a:pPr>
            <a:r>
              <a:rPr lang="vi-VN" sz="280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Mô </a:t>
            </a:r>
            <a:r>
              <a:rPr lang="vi-VN" sz="2800">
                <a:solidFill>
                  <a:srgbClr val="000000"/>
                </a:solidFill>
                <a:latin typeface="Cambria" panose="02040503050406030204" pitchFamily="18" charset="0"/>
                <a:ea typeface="Cambria" panose="02040503050406030204" pitchFamily="18" charset="0"/>
                <a:cs typeface="Times New Roman" panose="02020603050405020304" pitchFamily="18" charset="0"/>
              </a:rPr>
              <a:t>tả được các công việc chủ yếu để chăm sóc một số loại hoa và cây phổ biến.</a:t>
            </a:r>
          </a:p>
          <a:p>
            <a:pPr marL="342900" marR="0" lvl="0" indent="-342900" algn="just">
              <a:lnSpc>
                <a:spcPct val="150000"/>
              </a:lnSpc>
              <a:spcBef>
                <a:spcPts val="0"/>
              </a:spcBef>
              <a:spcAft>
                <a:spcPts val="100"/>
              </a:spcAft>
              <a:buFont typeface="Wingdings" panose="05000000000000000000" pitchFamily="2" charset="2"/>
              <a:buChar char="q"/>
            </a:pPr>
            <a:r>
              <a:rPr lang="vi-VN" sz="280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Chăm </a:t>
            </a:r>
            <a:r>
              <a:rPr lang="vi-VN" sz="2800">
                <a:solidFill>
                  <a:srgbClr val="000000"/>
                </a:solidFill>
                <a:latin typeface="Cambria" panose="02040503050406030204" pitchFamily="18" charset="0"/>
                <a:ea typeface="Cambria" panose="02040503050406030204" pitchFamily="18" charset="0"/>
                <a:cs typeface="Times New Roman" panose="02020603050405020304" pitchFamily="18" charset="0"/>
              </a:rPr>
              <a:t>sóc được một số loại hoa và cây cảnh trong chậu.</a:t>
            </a:r>
          </a:p>
          <a:p>
            <a:pPr marL="342900" marR="0" lvl="0" indent="-342900" algn="just">
              <a:lnSpc>
                <a:spcPct val="150000"/>
              </a:lnSpc>
              <a:spcBef>
                <a:spcPts val="0"/>
              </a:spcBef>
              <a:spcAft>
                <a:spcPts val="100"/>
              </a:spcAft>
              <a:buFont typeface="Wingdings" panose="05000000000000000000" pitchFamily="2" charset="2"/>
              <a:buChar char="q"/>
            </a:pPr>
            <a:r>
              <a:rPr lang="vi-VN" sz="280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Thực </a:t>
            </a:r>
            <a:r>
              <a:rPr lang="vi-VN" sz="2800">
                <a:solidFill>
                  <a:srgbClr val="000000"/>
                </a:solidFill>
                <a:latin typeface="Cambria" panose="02040503050406030204" pitchFamily="18" charset="0"/>
                <a:ea typeface="Cambria" panose="02040503050406030204" pitchFamily="18" charset="0"/>
                <a:cs typeface="Times New Roman" panose="02020603050405020304" pitchFamily="18" charset="0"/>
              </a:rPr>
              <a:t>hiện được một số thao tác kĩ thuật đơn giản với các dụng cụ kĩ thuật.</a:t>
            </a:r>
          </a:p>
        </p:txBody>
      </p:sp>
    </p:spTree>
    <p:extLst>
      <p:ext uri="{BB962C8B-B14F-4D97-AF65-F5344CB8AC3E}">
        <p14:creationId xmlns:p14="http://schemas.microsoft.com/office/powerpoint/2010/main" val="239249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68F9420-D3E1-2BE5-AD7E-3A2CA855B803}"/>
              </a:ext>
            </a:extLst>
          </p:cNvPr>
          <p:cNvSpPr/>
          <p:nvPr/>
        </p:nvSpPr>
        <p:spPr>
          <a:xfrm>
            <a:off x="1152525" y="670331"/>
            <a:ext cx="9886950" cy="5464477"/>
          </a:xfrm>
          <a:prstGeom prst="rect">
            <a:avLst/>
          </a:prstGeom>
          <a:solidFill>
            <a:schemeClr val="accent6">
              <a:lumMod val="20000"/>
              <a:lumOff val="80000"/>
            </a:schemeClr>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10">
            <a:extLst>
              <a:ext uri="{FF2B5EF4-FFF2-40B4-BE49-F238E27FC236}">
                <a16:creationId xmlns:a16="http://schemas.microsoft.com/office/drawing/2014/main" id="{36AB9679-ECFC-DF7B-0037-D7D4ADA9BEF8}"/>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flipV="1">
            <a:off x="10529455" y="833205"/>
            <a:ext cx="1662544" cy="2467463"/>
          </a:xfrm>
          <a:prstGeom prst="rect">
            <a:avLst/>
          </a:prstGeom>
        </p:spPr>
      </p:pic>
      <p:pic>
        <p:nvPicPr>
          <p:cNvPr id="13" name="图片 12">
            <a:extLst>
              <a:ext uri="{FF2B5EF4-FFF2-40B4-BE49-F238E27FC236}">
                <a16:creationId xmlns:a16="http://schemas.microsoft.com/office/drawing/2014/main" id="{4A65A6AF-7220-B294-7DB6-038BBBB13E8F}"/>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5011036"/>
            <a:ext cx="2188137" cy="1950050"/>
          </a:xfrm>
          <a:prstGeom prst="rect">
            <a:avLst/>
          </a:prstGeom>
        </p:spPr>
      </p:pic>
      <p:pic>
        <p:nvPicPr>
          <p:cNvPr id="3" name="图片 2">
            <a:extLst>
              <a:ext uri="{FF2B5EF4-FFF2-40B4-BE49-F238E27FC236}">
                <a16:creationId xmlns:a16="http://schemas.microsoft.com/office/drawing/2014/main" id="{BF7D6160-0E84-4DE4-8E72-F9344484D014}"/>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042891" y="0"/>
            <a:ext cx="3156413" cy="1758917"/>
          </a:xfrm>
          <a:prstGeom prst="rect">
            <a:avLst/>
          </a:prstGeom>
        </p:spPr>
      </p:pic>
      <p:pic>
        <p:nvPicPr>
          <p:cNvPr id="15" name="图片 14">
            <a:extLst>
              <a:ext uri="{FF2B5EF4-FFF2-40B4-BE49-F238E27FC236}">
                <a16:creationId xmlns:a16="http://schemas.microsoft.com/office/drawing/2014/main" id="{3214B825-595D-7533-4C2E-9FB8B3C49212}"/>
              </a:ext>
            </a:extLst>
          </p:cNvPr>
          <p:cNvPicPr>
            <a:picLocks noChangeAspect="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5400000" flipV="1">
            <a:off x="-187380" y="1568153"/>
            <a:ext cx="2335517" cy="1975368"/>
          </a:xfrm>
          <a:prstGeom prst="rect">
            <a:avLst/>
          </a:prstGeom>
        </p:spPr>
      </p:pic>
      <p:pic>
        <p:nvPicPr>
          <p:cNvPr id="5" name="图片 4">
            <a:extLst>
              <a:ext uri="{FF2B5EF4-FFF2-40B4-BE49-F238E27FC236}">
                <a16:creationId xmlns:a16="http://schemas.microsoft.com/office/drawing/2014/main" id="{8FB72923-4D5B-DBB7-A203-4490BAE33DB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1" y="1"/>
            <a:ext cx="3532471" cy="1968476"/>
          </a:xfrm>
          <a:prstGeom prst="rect">
            <a:avLst/>
          </a:prstGeom>
        </p:spPr>
      </p:pic>
      <p:pic>
        <p:nvPicPr>
          <p:cNvPr id="16" name="图片 15">
            <a:extLst>
              <a:ext uri="{FF2B5EF4-FFF2-40B4-BE49-F238E27FC236}">
                <a16:creationId xmlns:a16="http://schemas.microsoft.com/office/drawing/2014/main" id="{085A6449-42FE-E39D-C736-8200395188CC}"/>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9786245" y="4869565"/>
            <a:ext cx="2405754" cy="2143989"/>
          </a:xfrm>
          <a:prstGeom prst="rect">
            <a:avLst/>
          </a:prstGeom>
        </p:spPr>
      </p:pic>
      <p:grpSp>
        <p:nvGrpSpPr>
          <p:cNvPr id="4" name="Group 3">
            <a:extLst>
              <a:ext uri="{FF2B5EF4-FFF2-40B4-BE49-F238E27FC236}">
                <a16:creationId xmlns:a16="http://schemas.microsoft.com/office/drawing/2014/main" id="{3F837B4C-BF56-92F9-4C52-F463F4C62306}"/>
              </a:ext>
            </a:extLst>
          </p:cNvPr>
          <p:cNvGrpSpPr/>
          <p:nvPr/>
        </p:nvGrpSpPr>
        <p:grpSpPr>
          <a:xfrm>
            <a:off x="3239549" y="685799"/>
            <a:ext cx="7422884" cy="2479112"/>
            <a:chOff x="5003782" y="2214777"/>
            <a:chExt cx="4500578" cy="2908932"/>
          </a:xfrm>
        </p:grpSpPr>
        <p:sp>
          <p:nvSpPr>
            <p:cNvPr id="7" name="Speech Bubble: Oval 6">
              <a:extLst>
                <a:ext uri="{FF2B5EF4-FFF2-40B4-BE49-F238E27FC236}">
                  <a16:creationId xmlns:a16="http://schemas.microsoft.com/office/drawing/2014/main" id="{AB169EAB-E083-C4AE-8919-45ED702BA792}"/>
                </a:ext>
              </a:extLst>
            </p:cNvPr>
            <p:cNvSpPr/>
            <p:nvPr/>
          </p:nvSpPr>
          <p:spPr>
            <a:xfrm>
              <a:off x="5003782" y="2214777"/>
              <a:ext cx="4500578" cy="2908932"/>
            </a:xfrm>
            <a:prstGeom prst="wedgeEllipseCallout">
              <a:avLst>
                <a:gd name="adj1" fmla="val -51972"/>
                <a:gd name="adj2" fmla="val 59756"/>
              </a:avLst>
            </a:prstGeom>
            <a:solidFill>
              <a:schemeClr val="accent4">
                <a:lumMod val="40000"/>
                <a:lumOff val="60000"/>
              </a:schemeClr>
            </a:solidFill>
            <a:ln w="38100">
              <a:solidFill>
                <a:srgbClr val="FF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2742A4BC-397B-2A1C-24AF-5E6CC606DE0F}"/>
                </a:ext>
              </a:extLst>
            </p:cNvPr>
            <p:cNvSpPr/>
            <p:nvPr/>
          </p:nvSpPr>
          <p:spPr>
            <a:xfrm>
              <a:off x="5390658" y="2564960"/>
              <a:ext cx="3681467" cy="2058485"/>
            </a:xfrm>
            <a:prstGeom prst="rect">
              <a:avLst/>
            </a:prstGeom>
          </p:spPr>
          <p:txBody>
            <a:bodyPr wrap="square">
              <a:spAutoFit/>
            </a:bodyPr>
            <a:lstStyle/>
            <a:p>
              <a:pPr lvl="0" algn="ctr">
                <a:defRPr/>
              </a:pPr>
              <a:r>
                <a:rPr lang="vi-VN" sz="3600" b="1">
                  <a:solidFill>
                    <a:prstClr val="black"/>
                  </a:solidFill>
                  <a:latin typeface="Calibri" panose="020F0502020204030204" pitchFamily="34" charset="0"/>
                  <a:ea typeface="Cambria" panose="02040503050406030204" pitchFamily="18" charset="0"/>
                  <a:cs typeface="Calibri" panose="020F0502020204030204" pitchFamily="34" charset="0"/>
                </a:rPr>
                <a:t>Thực hiện một số công việc tưới nước cho hoa, cây cảnh tại gia đình, nhà trường. </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pic>
        <p:nvPicPr>
          <p:cNvPr id="9" name="Graphic 8">
            <a:extLst>
              <a:ext uri="{FF2B5EF4-FFF2-40B4-BE49-F238E27FC236}">
                <a16:creationId xmlns:a16="http://schemas.microsoft.com/office/drawing/2014/main" id="{87E2C0EC-8FD0-79AF-C640-3966CCFF107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flipH="1">
            <a:off x="634784" y="2657475"/>
            <a:ext cx="2963075" cy="3618902"/>
          </a:xfrm>
          <a:prstGeom prst="rect">
            <a:avLst/>
          </a:prstGeom>
        </p:spPr>
      </p:pic>
    </p:spTree>
    <p:extLst>
      <p:ext uri="{BB962C8B-B14F-4D97-AF65-F5344CB8AC3E}">
        <p14:creationId xmlns:p14="http://schemas.microsoft.com/office/powerpoint/2010/main" val="425470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963792B5-AC81-27DC-098B-965A01AB434D}"/>
              </a:ext>
            </a:extLst>
          </p:cNvPr>
          <p:cNvSpPr/>
          <p:nvPr/>
        </p:nvSpPr>
        <p:spPr>
          <a:xfrm>
            <a:off x="1152525" y="1484502"/>
            <a:ext cx="9886950" cy="3876675"/>
          </a:xfrm>
          <a:prstGeom prst="rect">
            <a:avLst/>
          </a:prstGeom>
          <a:solidFill>
            <a:schemeClr val="accent6">
              <a:lumMod val="20000"/>
              <a:lumOff val="80000"/>
            </a:schemeClr>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F173C455-3FFF-C504-2ADD-738704D0039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7593" r="16373"/>
          <a:stretch/>
        </p:blipFill>
        <p:spPr>
          <a:xfrm>
            <a:off x="10163908" y="0"/>
            <a:ext cx="2034275" cy="2562704"/>
          </a:xfrm>
          <a:prstGeom prst="rect">
            <a:avLst/>
          </a:prstGeom>
        </p:spPr>
      </p:pic>
      <p:pic>
        <p:nvPicPr>
          <p:cNvPr id="12" name="图片 11">
            <a:extLst>
              <a:ext uri="{FF2B5EF4-FFF2-40B4-BE49-F238E27FC236}">
                <a16:creationId xmlns:a16="http://schemas.microsoft.com/office/drawing/2014/main" id="{043E8544-DD97-4BF2-63AA-98D15FD1266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 y="4254338"/>
            <a:ext cx="3235569" cy="2610617"/>
          </a:xfrm>
          <a:prstGeom prst="rect">
            <a:avLst/>
          </a:prstGeom>
        </p:spPr>
      </p:pic>
      <p:pic>
        <p:nvPicPr>
          <p:cNvPr id="21" name="图片 20">
            <a:extLst>
              <a:ext uri="{FF2B5EF4-FFF2-40B4-BE49-F238E27FC236}">
                <a16:creationId xmlns:a16="http://schemas.microsoft.com/office/drawing/2014/main" id="{94385CB2-582A-8D2E-03F0-F7090E3747B4}"/>
              </a:ext>
            </a:extLst>
          </p:cNvPr>
          <p:cNvPicPr>
            <a:picLocks noChangeAspect="1"/>
          </p:cNvPicPr>
          <p:nvPr/>
        </p:nvPicPr>
        <p:blipFill rotWithShape="1">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l="77837"/>
          <a:stretch/>
        </p:blipFill>
        <p:spPr>
          <a:xfrm rot="16200000">
            <a:off x="1308019" y="-1308019"/>
            <a:ext cx="1103518" cy="3719556"/>
          </a:xfrm>
          <a:prstGeom prst="rect">
            <a:avLst/>
          </a:prstGeom>
        </p:spPr>
      </p:pic>
      <p:pic>
        <p:nvPicPr>
          <p:cNvPr id="17" name="图片 16">
            <a:extLst>
              <a:ext uri="{FF2B5EF4-FFF2-40B4-BE49-F238E27FC236}">
                <a16:creationId xmlns:a16="http://schemas.microsoft.com/office/drawing/2014/main" id="{D78D942F-8D36-F48E-2722-9ABA79A562ED}"/>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b="21149"/>
          <a:stretch/>
        </p:blipFill>
        <p:spPr>
          <a:xfrm rot="5400000">
            <a:off x="31997" y="241545"/>
            <a:ext cx="2210281" cy="2274278"/>
          </a:xfrm>
          <a:prstGeom prst="rect">
            <a:avLst/>
          </a:prstGeom>
        </p:spPr>
      </p:pic>
      <p:pic>
        <p:nvPicPr>
          <p:cNvPr id="26" name="图片 25">
            <a:extLst>
              <a:ext uri="{FF2B5EF4-FFF2-40B4-BE49-F238E27FC236}">
                <a16:creationId xmlns:a16="http://schemas.microsoft.com/office/drawing/2014/main" id="{DD0493A2-0683-A976-B3FC-731BE1839D04}"/>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b="16881"/>
          <a:stretch/>
        </p:blipFill>
        <p:spPr>
          <a:xfrm>
            <a:off x="9308123" y="4198476"/>
            <a:ext cx="2199448" cy="2666480"/>
          </a:xfrm>
          <a:prstGeom prst="rect">
            <a:avLst/>
          </a:prstGeom>
        </p:spPr>
      </p:pic>
      <p:pic>
        <p:nvPicPr>
          <p:cNvPr id="32" name="图片 31">
            <a:extLst>
              <a:ext uri="{FF2B5EF4-FFF2-40B4-BE49-F238E27FC236}">
                <a16:creationId xmlns:a16="http://schemas.microsoft.com/office/drawing/2014/main" id="{0307B37D-0825-B6DE-02D0-1C8941050416}"/>
              </a:ext>
            </a:extLst>
          </p:cNvPr>
          <p:cNvPicPr>
            <a:picLocks noChangeAspect="1"/>
          </p:cNvPicPr>
          <p:nvPr/>
        </p:nvPicPr>
        <p:blipFill>
          <a:blip r:embed="rId11">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16200000" flipV="1">
            <a:off x="10287192" y="4993899"/>
            <a:ext cx="1866018" cy="1887818"/>
          </a:xfrm>
          <a:prstGeom prst="rect">
            <a:avLst/>
          </a:prstGeom>
        </p:spPr>
      </p:pic>
      <p:pic>
        <p:nvPicPr>
          <p:cNvPr id="34" name="图片 33">
            <a:extLst>
              <a:ext uri="{FF2B5EF4-FFF2-40B4-BE49-F238E27FC236}">
                <a16:creationId xmlns:a16="http://schemas.microsoft.com/office/drawing/2014/main" id="{A1EB9A47-3114-164C-A508-0B893CD657A4}"/>
              </a:ext>
            </a:extLst>
          </p:cNvPr>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11336214" y="6018923"/>
            <a:ext cx="885415" cy="842128"/>
          </a:xfrm>
          <a:prstGeom prst="rect">
            <a:avLst/>
          </a:prstGeom>
        </p:spPr>
      </p:pic>
      <p:pic>
        <p:nvPicPr>
          <p:cNvPr id="7" name="Picture 6">
            <a:extLst>
              <a:ext uri="{FF2B5EF4-FFF2-40B4-BE49-F238E27FC236}">
                <a16:creationId xmlns:a16="http://schemas.microsoft.com/office/drawing/2014/main" id="{BFE97155-B685-31FB-A3F1-2532BDB03779}"/>
              </a:ext>
            </a:extLst>
          </p:cNvPr>
          <p:cNvPicPr>
            <a:picLocks noChangeAspect="1"/>
          </p:cNvPicPr>
          <p:nvPr/>
        </p:nvPicPr>
        <p:blipFill>
          <a:blip r:embed="rId14"/>
          <a:stretch>
            <a:fillRect/>
          </a:stretch>
        </p:blipFill>
        <p:spPr>
          <a:xfrm>
            <a:off x="2783304" y="1547447"/>
            <a:ext cx="6511092" cy="4029805"/>
          </a:xfrm>
          <a:prstGeom prst="rect">
            <a:avLst/>
          </a:prstGeom>
        </p:spPr>
      </p:pic>
    </p:spTree>
    <p:extLst>
      <p:ext uri="{BB962C8B-B14F-4D97-AF65-F5344CB8AC3E}">
        <p14:creationId xmlns:p14="http://schemas.microsoft.com/office/powerpoint/2010/main" val="105340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68F9420-D3E1-2BE5-AD7E-3A2CA855B803}"/>
              </a:ext>
            </a:extLst>
          </p:cNvPr>
          <p:cNvSpPr/>
          <p:nvPr/>
        </p:nvSpPr>
        <p:spPr>
          <a:xfrm>
            <a:off x="1323975" y="1638271"/>
            <a:ext cx="7557721" cy="2858262"/>
          </a:xfrm>
          <a:prstGeom prst="rect">
            <a:avLst/>
          </a:prstGeom>
          <a:solidFill>
            <a:schemeClr val="accent6">
              <a:lumMod val="20000"/>
              <a:lumOff val="80000"/>
            </a:schemeClr>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AF79E25D-C74D-4434-ECC4-1A0AB1D8B00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8373765" y="2504963"/>
            <a:ext cx="3818235" cy="4353037"/>
          </a:xfrm>
          <a:prstGeom prst="rect">
            <a:avLst/>
          </a:prstGeom>
        </p:spPr>
      </p:pic>
      <p:pic>
        <p:nvPicPr>
          <p:cNvPr id="5" name="图片 4">
            <a:extLst>
              <a:ext uri="{FF2B5EF4-FFF2-40B4-BE49-F238E27FC236}">
                <a16:creationId xmlns:a16="http://schemas.microsoft.com/office/drawing/2014/main" id="{78973F0E-0AA6-1479-1A4E-3E19DE20821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9314762" y="-230086"/>
            <a:ext cx="2673750" cy="3489064"/>
          </a:xfrm>
          <a:prstGeom prst="rect">
            <a:avLst/>
          </a:prstGeom>
        </p:spPr>
      </p:pic>
      <p:pic>
        <p:nvPicPr>
          <p:cNvPr id="8" name="图片 7">
            <a:extLst>
              <a:ext uri="{FF2B5EF4-FFF2-40B4-BE49-F238E27FC236}">
                <a16:creationId xmlns:a16="http://schemas.microsoft.com/office/drawing/2014/main" id="{CD420162-2AC8-5C4B-47DC-81D8FB5EAE63}"/>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flipV="1">
            <a:off x="0" y="5031283"/>
            <a:ext cx="2230582" cy="1826716"/>
          </a:xfrm>
          <a:prstGeom prst="rect">
            <a:avLst/>
          </a:prstGeom>
        </p:spPr>
      </p:pic>
      <p:pic>
        <p:nvPicPr>
          <p:cNvPr id="10" name="图片 9">
            <a:extLst>
              <a:ext uri="{FF2B5EF4-FFF2-40B4-BE49-F238E27FC236}">
                <a16:creationId xmlns:a16="http://schemas.microsoft.com/office/drawing/2014/main" id="{CA92CFE1-6213-55A8-7529-1E52CBEA8B3E}"/>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b="23125"/>
          <a:stretch/>
        </p:blipFill>
        <p:spPr>
          <a:xfrm rot="16200000" flipV="1">
            <a:off x="108924" y="-78488"/>
            <a:ext cx="1796280" cy="2014129"/>
          </a:xfrm>
          <a:prstGeom prst="rect">
            <a:avLst/>
          </a:prstGeom>
        </p:spPr>
      </p:pic>
      <p:pic>
        <p:nvPicPr>
          <p:cNvPr id="2" name="Picture 1">
            <a:extLst>
              <a:ext uri="{FF2B5EF4-FFF2-40B4-BE49-F238E27FC236}">
                <a16:creationId xmlns:a16="http://schemas.microsoft.com/office/drawing/2014/main" id="{759B3252-1E6F-BA80-764E-E5E2C9E4CB89}"/>
              </a:ext>
            </a:extLst>
          </p:cNvPr>
          <p:cNvPicPr>
            <a:picLocks noChangeAspect="1"/>
          </p:cNvPicPr>
          <p:nvPr/>
        </p:nvPicPr>
        <p:blipFill>
          <a:blip r:embed="rId10"/>
          <a:stretch>
            <a:fillRect/>
          </a:stretch>
        </p:blipFill>
        <p:spPr>
          <a:xfrm>
            <a:off x="1349178" y="2058841"/>
            <a:ext cx="7474344" cy="1902117"/>
          </a:xfrm>
          <a:prstGeom prst="rect">
            <a:avLst/>
          </a:prstGeom>
        </p:spPr>
      </p:pic>
    </p:spTree>
    <p:extLst>
      <p:ext uri="{BB962C8B-B14F-4D97-AF65-F5344CB8AC3E}">
        <p14:creationId xmlns:p14="http://schemas.microsoft.com/office/powerpoint/2010/main" val="269806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68F9420-D3E1-2BE5-AD7E-3A2CA855B803}"/>
              </a:ext>
            </a:extLst>
          </p:cNvPr>
          <p:cNvSpPr/>
          <p:nvPr/>
        </p:nvSpPr>
        <p:spPr>
          <a:xfrm>
            <a:off x="1152525" y="670331"/>
            <a:ext cx="9886950" cy="5464477"/>
          </a:xfrm>
          <a:prstGeom prst="rect">
            <a:avLst/>
          </a:prstGeom>
          <a:solidFill>
            <a:schemeClr val="accent6">
              <a:lumMod val="20000"/>
              <a:lumOff val="80000"/>
            </a:schemeClr>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36AB9679-ECFC-DF7B-0037-D7D4ADA9BEF8}"/>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flipV="1">
            <a:off x="10529455" y="833205"/>
            <a:ext cx="1662544" cy="2467463"/>
          </a:xfrm>
          <a:prstGeom prst="rect">
            <a:avLst/>
          </a:prstGeom>
        </p:spPr>
      </p:pic>
      <p:pic>
        <p:nvPicPr>
          <p:cNvPr id="13" name="图片 12">
            <a:extLst>
              <a:ext uri="{FF2B5EF4-FFF2-40B4-BE49-F238E27FC236}">
                <a16:creationId xmlns:a16="http://schemas.microsoft.com/office/drawing/2014/main" id="{4A65A6AF-7220-B294-7DB6-038BBBB13E8F}"/>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5011036"/>
            <a:ext cx="2188137" cy="1950050"/>
          </a:xfrm>
          <a:prstGeom prst="rect">
            <a:avLst/>
          </a:prstGeom>
        </p:spPr>
      </p:pic>
      <p:pic>
        <p:nvPicPr>
          <p:cNvPr id="3" name="图片 2">
            <a:extLst>
              <a:ext uri="{FF2B5EF4-FFF2-40B4-BE49-F238E27FC236}">
                <a16:creationId xmlns:a16="http://schemas.microsoft.com/office/drawing/2014/main" id="{BF7D6160-0E84-4DE4-8E72-F9344484D014}"/>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042891" y="0"/>
            <a:ext cx="3156413" cy="1758917"/>
          </a:xfrm>
          <a:prstGeom prst="rect">
            <a:avLst/>
          </a:prstGeom>
        </p:spPr>
      </p:pic>
      <p:pic>
        <p:nvPicPr>
          <p:cNvPr id="15" name="图片 14">
            <a:extLst>
              <a:ext uri="{FF2B5EF4-FFF2-40B4-BE49-F238E27FC236}">
                <a16:creationId xmlns:a16="http://schemas.microsoft.com/office/drawing/2014/main" id="{3214B825-595D-7533-4C2E-9FB8B3C49212}"/>
              </a:ext>
            </a:extLst>
          </p:cNvPr>
          <p:cNvPicPr>
            <a:picLocks noChangeAspect="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5400000" flipV="1">
            <a:off x="-187380" y="1568153"/>
            <a:ext cx="2335517" cy="1975368"/>
          </a:xfrm>
          <a:prstGeom prst="rect">
            <a:avLst/>
          </a:prstGeom>
        </p:spPr>
      </p:pic>
      <p:pic>
        <p:nvPicPr>
          <p:cNvPr id="5" name="图片 4">
            <a:extLst>
              <a:ext uri="{FF2B5EF4-FFF2-40B4-BE49-F238E27FC236}">
                <a16:creationId xmlns:a16="http://schemas.microsoft.com/office/drawing/2014/main" id="{8FB72923-4D5B-DBB7-A203-4490BAE33DB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1" y="1"/>
            <a:ext cx="3532471" cy="1968476"/>
          </a:xfrm>
          <a:prstGeom prst="rect">
            <a:avLst/>
          </a:prstGeom>
        </p:spPr>
      </p:pic>
      <p:pic>
        <p:nvPicPr>
          <p:cNvPr id="16" name="图片 15">
            <a:extLst>
              <a:ext uri="{FF2B5EF4-FFF2-40B4-BE49-F238E27FC236}">
                <a16:creationId xmlns:a16="http://schemas.microsoft.com/office/drawing/2014/main" id="{085A6449-42FE-E39D-C736-8200395188CC}"/>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9786245" y="4869565"/>
            <a:ext cx="2405754" cy="2143989"/>
          </a:xfrm>
          <a:prstGeom prst="rect">
            <a:avLst/>
          </a:prstGeom>
        </p:spPr>
      </p:pic>
      <p:grpSp>
        <p:nvGrpSpPr>
          <p:cNvPr id="4" name="Group 3">
            <a:extLst>
              <a:ext uri="{FF2B5EF4-FFF2-40B4-BE49-F238E27FC236}">
                <a16:creationId xmlns:a16="http://schemas.microsoft.com/office/drawing/2014/main" id="{3F837B4C-BF56-92F9-4C52-F463F4C62306}"/>
              </a:ext>
            </a:extLst>
          </p:cNvPr>
          <p:cNvGrpSpPr/>
          <p:nvPr/>
        </p:nvGrpSpPr>
        <p:grpSpPr>
          <a:xfrm>
            <a:off x="3041182" y="1388078"/>
            <a:ext cx="7422884" cy="1685925"/>
            <a:chOff x="5003782" y="2214777"/>
            <a:chExt cx="4500578" cy="2908932"/>
          </a:xfrm>
        </p:grpSpPr>
        <p:sp>
          <p:nvSpPr>
            <p:cNvPr id="7" name="Speech Bubble: Oval 6">
              <a:extLst>
                <a:ext uri="{FF2B5EF4-FFF2-40B4-BE49-F238E27FC236}">
                  <a16:creationId xmlns:a16="http://schemas.microsoft.com/office/drawing/2014/main" id="{AB169EAB-E083-C4AE-8919-45ED702BA792}"/>
                </a:ext>
              </a:extLst>
            </p:cNvPr>
            <p:cNvSpPr/>
            <p:nvPr/>
          </p:nvSpPr>
          <p:spPr>
            <a:xfrm>
              <a:off x="5003782" y="2214777"/>
              <a:ext cx="4500578" cy="2908932"/>
            </a:xfrm>
            <a:prstGeom prst="wedgeEllipseCallout">
              <a:avLst>
                <a:gd name="adj1" fmla="val -51972"/>
                <a:gd name="adj2" fmla="val 59756"/>
              </a:avLst>
            </a:prstGeom>
            <a:solidFill>
              <a:srgbClr val="FFFCED"/>
            </a:solidFill>
            <a:ln w="38100">
              <a:solidFill>
                <a:srgbClr val="FF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2742A4BC-397B-2A1C-24AF-5E6CC606DE0F}"/>
                </a:ext>
              </a:extLst>
            </p:cNvPr>
            <p:cNvSpPr/>
            <p:nvPr/>
          </p:nvSpPr>
          <p:spPr>
            <a:xfrm>
              <a:off x="5366977" y="2825846"/>
              <a:ext cx="4094556" cy="1858656"/>
            </a:xfrm>
            <a:prstGeom prst="rect">
              <a:avLst/>
            </a:prstGeom>
          </p:spPr>
          <p:txBody>
            <a:bodyPr wrap="square">
              <a:spAutoFit/>
            </a:bodyPr>
            <a:lstStyle/>
            <a:p>
              <a:pPr algn="ctr"/>
              <a:r>
                <a:rPr lang="nl-NL" sz="3200" b="1">
                  <a:latin typeface="Calibri" panose="020F0502020204030204" pitchFamily="34" charset="0"/>
                  <a:ea typeface="Cambria" panose="02040503050406030204" pitchFamily="18" charset="0"/>
                  <a:cs typeface="Calibri" panose="020F0502020204030204" pitchFamily="34" charset="0"/>
                </a:rPr>
                <a:t>Trong video có những hoạt động chăm sóc  hoa, cây cảnh trồng chậu nào?</a:t>
              </a:r>
              <a:endParaRPr lang="en-US" sz="3200" b="1" dirty="0">
                <a:effectLst/>
                <a:latin typeface="Calibri" panose="020F0502020204030204" pitchFamily="34" charset="0"/>
                <a:ea typeface="Cambria" panose="02040503050406030204" pitchFamily="18" charset="0"/>
                <a:cs typeface="Calibri" panose="020F0502020204030204" pitchFamily="34" charset="0"/>
              </a:endParaRPr>
            </a:p>
          </p:txBody>
        </p:sp>
      </p:grpSp>
      <p:pic>
        <p:nvPicPr>
          <p:cNvPr id="9" name="Graphic 8">
            <a:extLst>
              <a:ext uri="{FF2B5EF4-FFF2-40B4-BE49-F238E27FC236}">
                <a16:creationId xmlns:a16="http://schemas.microsoft.com/office/drawing/2014/main" id="{87E2C0EC-8FD0-79AF-C640-3966CCFF107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flipH="1">
            <a:off x="634784" y="2657475"/>
            <a:ext cx="2963075" cy="3618902"/>
          </a:xfrm>
          <a:prstGeom prst="rect">
            <a:avLst/>
          </a:prstGeom>
        </p:spPr>
      </p:pic>
    </p:spTree>
    <p:extLst>
      <p:ext uri="{BB962C8B-B14F-4D97-AF65-F5344CB8AC3E}">
        <p14:creationId xmlns:p14="http://schemas.microsoft.com/office/powerpoint/2010/main" val="2667919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68F9420-D3E1-2BE5-AD7E-3A2CA855B803}"/>
              </a:ext>
            </a:extLst>
          </p:cNvPr>
          <p:cNvSpPr/>
          <p:nvPr/>
        </p:nvSpPr>
        <p:spPr>
          <a:xfrm>
            <a:off x="3343275" y="1879131"/>
            <a:ext cx="7029450" cy="2858262"/>
          </a:xfrm>
          <a:prstGeom prst="rect">
            <a:avLst/>
          </a:prstGeom>
          <a:solidFill>
            <a:schemeClr val="accent6">
              <a:lumMod val="20000"/>
              <a:lumOff val="80000"/>
            </a:schemeClr>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97E064A9-D6E4-5E42-7180-03F8F4AA498A}"/>
              </a:ext>
            </a:extLst>
          </p:cNvPr>
          <p:cNvSpPr txBox="1"/>
          <p:nvPr/>
        </p:nvSpPr>
        <p:spPr>
          <a:xfrm>
            <a:off x="3779889" y="2618444"/>
            <a:ext cx="6062807" cy="1569660"/>
          </a:xfrm>
          <a:prstGeom prst="rect">
            <a:avLst/>
          </a:prstGeom>
          <a:noFill/>
        </p:spPr>
        <p:txBody>
          <a:bodyPr wrap="square">
            <a:spAutoFit/>
          </a:bodyPr>
          <a:lstStyle>
            <a:defPPr>
              <a:defRPr lang="zh-CN"/>
            </a:defPPr>
            <a:lvl1pPr algn="ctr">
              <a:defRPr sz="6600" b="1">
                <a:ln w="28575">
                  <a:solidFill>
                    <a:srgbClr val="FFC000"/>
                  </a:solidFill>
                </a:ln>
                <a:solidFill>
                  <a:srgbClr val="FFC000"/>
                </a:solidFill>
                <a:effectLst>
                  <a:outerShdw dist="38100" dir="2700000" algn="tl" rotWithShape="0">
                    <a:srgbClr val="7E9476"/>
                  </a:outerShdw>
                </a:effectLst>
                <a:latin typeface="Caveat" pitchFamily="2" charset="0"/>
                <a:ea typeface="思源黑体 Normal" panose="020B0400000000000000" pitchFamily="34" charset="-122"/>
              </a:defRPr>
            </a:lvl1pPr>
          </a:lstStyle>
          <a:p>
            <a:r>
              <a:rPr lang="en-US" altLang="zh-CN" sz="9600" dirty="0">
                <a:ln w="28575">
                  <a:solidFill>
                    <a:schemeClr val="accent1"/>
                  </a:solidFill>
                </a:ln>
                <a:solidFill>
                  <a:schemeClr val="accent5">
                    <a:lumMod val="60000"/>
                    <a:lumOff val="40000"/>
                  </a:schemeClr>
                </a:solidFill>
                <a:latin typeface="UTM American Sans" panose="02040603050506020204" pitchFamily="18" charset="0"/>
                <a:sym typeface="Caveat" pitchFamily="2" charset="0"/>
              </a:rPr>
              <a:t>KHÁM PHÁ</a:t>
            </a:r>
            <a:endParaRPr lang="zh-CN" altLang="en-US" sz="9600" dirty="0">
              <a:ln w="28575">
                <a:solidFill>
                  <a:schemeClr val="accent1"/>
                </a:solidFill>
              </a:ln>
              <a:solidFill>
                <a:schemeClr val="accent5">
                  <a:lumMod val="60000"/>
                  <a:lumOff val="40000"/>
                </a:schemeClr>
              </a:solidFill>
              <a:latin typeface="UTM American Sans" panose="02040603050506020204" pitchFamily="18" charset="0"/>
              <a:sym typeface="Caveat" pitchFamily="2" charset="0"/>
            </a:endParaRPr>
          </a:p>
        </p:txBody>
      </p:sp>
      <p:pic>
        <p:nvPicPr>
          <p:cNvPr id="7" name="图片 6">
            <a:extLst>
              <a:ext uri="{FF2B5EF4-FFF2-40B4-BE49-F238E27FC236}">
                <a16:creationId xmlns:a16="http://schemas.microsoft.com/office/drawing/2014/main" id="{B5CC0981-570F-C92B-C208-3740D43C25FD}"/>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9308" y="5193682"/>
            <a:ext cx="2772508" cy="1662606"/>
          </a:xfrm>
          <a:prstGeom prst="rect">
            <a:avLst/>
          </a:prstGeom>
        </p:spPr>
      </p:pic>
      <p:pic>
        <p:nvPicPr>
          <p:cNvPr id="10" name="图片 9">
            <a:extLst>
              <a:ext uri="{FF2B5EF4-FFF2-40B4-BE49-F238E27FC236}">
                <a16:creationId xmlns:a16="http://schemas.microsoft.com/office/drawing/2014/main" id="{3C8E0BA9-2304-EE9A-E5A0-C2356C3885FE}"/>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601712" y="0"/>
            <a:ext cx="4590288" cy="3429000"/>
          </a:xfrm>
          <a:prstGeom prst="rect">
            <a:avLst/>
          </a:prstGeom>
        </p:spPr>
      </p:pic>
      <p:pic>
        <p:nvPicPr>
          <p:cNvPr id="13" name="图片 12">
            <a:extLst>
              <a:ext uri="{FF2B5EF4-FFF2-40B4-BE49-F238E27FC236}">
                <a16:creationId xmlns:a16="http://schemas.microsoft.com/office/drawing/2014/main" id="{75313A93-38F6-44B4-10F7-246FFC5DB215}"/>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flipV="1">
            <a:off x="9634815" y="0"/>
            <a:ext cx="2557184" cy="2063262"/>
          </a:xfrm>
          <a:prstGeom prst="rect">
            <a:avLst/>
          </a:prstGeom>
        </p:spPr>
      </p:pic>
      <p:pic>
        <p:nvPicPr>
          <p:cNvPr id="16" name="图片 15">
            <a:extLst>
              <a:ext uri="{FF2B5EF4-FFF2-40B4-BE49-F238E27FC236}">
                <a16:creationId xmlns:a16="http://schemas.microsoft.com/office/drawing/2014/main" id="{C6B71AC9-ABB2-2EC7-96FB-50715E4C1630}"/>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0800000">
            <a:off x="-381277" y="3364524"/>
            <a:ext cx="2799870" cy="3653642"/>
          </a:xfrm>
          <a:prstGeom prst="rect">
            <a:avLst/>
          </a:prstGeom>
        </p:spPr>
      </p:pic>
      <p:pic>
        <p:nvPicPr>
          <p:cNvPr id="5" name="图片 4">
            <a:extLst>
              <a:ext uri="{FF2B5EF4-FFF2-40B4-BE49-F238E27FC236}">
                <a16:creationId xmlns:a16="http://schemas.microsoft.com/office/drawing/2014/main" id="{5C6EEE50-372E-606C-2070-234B9A8A5645}"/>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18566" y="116516"/>
            <a:ext cx="5449548" cy="3036771"/>
          </a:xfrm>
          <a:prstGeom prst="rect">
            <a:avLst/>
          </a:prstGeom>
        </p:spPr>
      </p:pic>
      <p:pic>
        <p:nvPicPr>
          <p:cNvPr id="9" name="图片 8">
            <a:extLst>
              <a:ext uri="{FF2B5EF4-FFF2-40B4-BE49-F238E27FC236}">
                <a16:creationId xmlns:a16="http://schemas.microsoft.com/office/drawing/2014/main" id="{25339CA1-4537-6D9F-5E54-4C0AC055733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10080482" y="5152611"/>
            <a:ext cx="2111518" cy="1703677"/>
          </a:xfrm>
          <a:prstGeom prst="rect">
            <a:avLst/>
          </a:prstGeom>
        </p:spPr>
      </p:pic>
    </p:spTree>
    <p:extLst>
      <p:ext uri="{BB962C8B-B14F-4D97-AF65-F5344CB8AC3E}">
        <p14:creationId xmlns:p14="http://schemas.microsoft.com/office/powerpoint/2010/main" val="126468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68F9420-D3E1-2BE5-AD7E-3A2CA855B803}"/>
              </a:ext>
            </a:extLst>
          </p:cNvPr>
          <p:cNvSpPr/>
          <p:nvPr/>
        </p:nvSpPr>
        <p:spPr>
          <a:xfrm>
            <a:off x="1152525" y="1514446"/>
            <a:ext cx="9886950" cy="3727938"/>
          </a:xfrm>
          <a:prstGeom prst="rect">
            <a:avLst/>
          </a:prstGeom>
          <a:solidFill>
            <a:schemeClr val="accent6">
              <a:lumMod val="20000"/>
              <a:lumOff val="80000"/>
            </a:schemeClr>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CCE68216-F5E8-12D8-1312-EDB7DEC1B82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7593" r="16373"/>
          <a:stretch/>
        </p:blipFill>
        <p:spPr>
          <a:xfrm>
            <a:off x="10163908" y="0"/>
            <a:ext cx="2034275" cy="2562704"/>
          </a:xfrm>
          <a:prstGeom prst="rect">
            <a:avLst/>
          </a:prstGeom>
        </p:spPr>
      </p:pic>
      <p:pic>
        <p:nvPicPr>
          <p:cNvPr id="4" name="图片 3">
            <a:extLst>
              <a:ext uri="{FF2B5EF4-FFF2-40B4-BE49-F238E27FC236}">
                <a16:creationId xmlns:a16="http://schemas.microsoft.com/office/drawing/2014/main" id="{022411E7-B5BD-BD84-EDE5-729936343AB3}"/>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4584534"/>
            <a:ext cx="2826328" cy="2280421"/>
          </a:xfrm>
          <a:prstGeom prst="rect">
            <a:avLst/>
          </a:prstGeom>
        </p:spPr>
      </p:pic>
      <p:pic>
        <p:nvPicPr>
          <p:cNvPr id="5" name="图片 4">
            <a:extLst>
              <a:ext uri="{FF2B5EF4-FFF2-40B4-BE49-F238E27FC236}">
                <a16:creationId xmlns:a16="http://schemas.microsoft.com/office/drawing/2014/main" id="{EE3DC7FA-9030-5B35-E163-0AE41F88CE9E}"/>
              </a:ext>
            </a:extLst>
          </p:cNvPr>
          <p:cNvPicPr>
            <a:picLocks noChangeAspect="1"/>
          </p:cNvPicPr>
          <p:nvPr/>
        </p:nvPicPr>
        <p:blipFill rotWithShape="1">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l="77837"/>
          <a:stretch/>
        </p:blipFill>
        <p:spPr>
          <a:xfrm rot="16200000">
            <a:off x="1308019" y="-1308019"/>
            <a:ext cx="1103518" cy="3719556"/>
          </a:xfrm>
          <a:prstGeom prst="rect">
            <a:avLst/>
          </a:prstGeom>
        </p:spPr>
      </p:pic>
      <p:pic>
        <p:nvPicPr>
          <p:cNvPr id="8" name="图片 7">
            <a:extLst>
              <a:ext uri="{FF2B5EF4-FFF2-40B4-BE49-F238E27FC236}">
                <a16:creationId xmlns:a16="http://schemas.microsoft.com/office/drawing/2014/main" id="{8C8390D0-1FA5-C3A5-3B10-66F5C25F1DA2}"/>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b="21149"/>
          <a:stretch/>
        </p:blipFill>
        <p:spPr>
          <a:xfrm rot="5400000">
            <a:off x="31997" y="241545"/>
            <a:ext cx="2210281" cy="2274278"/>
          </a:xfrm>
          <a:prstGeom prst="rect">
            <a:avLst/>
          </a:prstGeom>
        </p:spPr>
      </p:pic>
      <p:sp>
        <p:nvSpPr>
          <p:cNvPr id="12" name="文本框 2">
            <a:extLst>
              <a:ext uri="{FF2B5EF4-FFF2-40B4-BE49-F238E27FC236}">
                <a16:creationId xmlns:a16="http://schemas.microsoft.com/office/drawing/2014/main" id="{3AFEEF38-1711-2FF3-DA70-73E6A0CAFF03}"/>
              </a:ext>
            </a:extLst>
          </p:cNvPr>
          <p:cNvSpPr txBox="1"/>
          <p:nvPr/>
        </p:nvSpPr>
        <p:spPr>
          <a:xfrm>
            <a:off x="2189214" y="1799294"/>
            <a:ext cx="8250186" cy="2862322"/>
          </a:xfrm>
          <a:prstGeom prst="rect">
            <a:avLst/>
          </a:prstGeom>
          <a:noFill/>
        </p:spPr>
        <p:txBody>
          <a:bodyPr wrap="square">
            <a:spAutoFit/>
          </a:bodyPr>
          <a:lstStyle>
            <a:defPPr>
              <a:defRPr lang="zh-CN"/>
            </a:defPPr>
            <a:lvl1pPr algn="ctr">
              <a:defRPr sz="6600" b="1">
                <a:ln w="28575">
                  <a:solidFill>
                    <a:srgbClr val="FFC000"/>
                  </a:solidFill>
                </a:ln>
                <a:solidFill>
                  <a:srgbClr val="FFC000"/>
                </a:solidFill>
                <a:effectLst>
                  <a:outerShdw dist="38100" dir="2700000" algn="tl" rotWithShape="0">
                    <a:srgbClr val="7E9476"/>
                  </a:outerShdw>
                </a:effectLst>
                <a:latin typeface="Caveat" pitchFamily="2" charset="0"/>
                <a:ea typeface="思源黑体 Normal" panose="020B0400000000000000" pitchFamily="34" charset="-122"/>
              </a:defRPr>
            </a:lvl1pPr>
          </a:lstStyle>
          <a:p>
            <a:r>
              <a:rPr lang="vi-VN" altLang="zh-CN" sz="6000" dirty="0">
                <a:ln w="28575">
                  <a:noFill/>
                </a:ln>
                <a:solidFill>
                  <a:srgbClr val="FF0000"/>
                </a:solidFill>
                <a:latin typeface="Arial" panose="020B0604020202020204" pitchFamily="34" charset="0"/>
                <a:cs typeface="Arial" panose="020B0604020202020204" pitchFamily="34" charset="0"/>
                <a:sym typeface="Caveat" pitchFamily="2" charset="0"/>
              </a:rPr>
              <a:t>Hoạt động 1</a:t>
            </a:r>
            <a:r>
              <a:rPr lang="vi-VN" altLang="zh-CN" sz="6000">
                <a:ln w="28575">
                  <a:noFill/>
                </a:ln>
                <a:solidFill>
                  <a:srgbClr val="FF0000"/>
                </a:solidFill>
                <a:latin typeface="Arial" panose="020B0604020202020204" pitchFamily="34" charset="0"/>
                <a:cs typeface="Arial" panose="020B0604020202020204" pitchFamily="34" charset="0"/>
                <a:sym typeface="Caveat" pitchFamily="2" charset="0"/>
              </a:rPr>
              <a:t>: Đảm bảo đủ ánh sáng cho hoa, cây cảnh</a:t>
            </a:r>
            <a:endParaRPr lang="zh-CN" altLang="en-US" sz="6000" dirty="0">
              <a:ln w="28575">
                <a:noFill/>
              </a:ln>
              <a:solidFill>
                <a:srgbClr val="FF0000"/>
              </a:solidFill>
              <a:latin typeface="Arial" panose="020B0604020202020204" pitchFamily="34" charset="0"/>
              <a:cs typeface="Arial" panose="020B0604020202020204" pitchFamily="34" charset="0"/>
              <a:sym typeface="Caveat" pitchFamily="2" charset="0"/>
            </a:endParaRPr>
          </a:p>
        </p:txBody>
      </p:sp>
      <p:pic>
        <p:nvPicPr>
          <p:cNvPr id="14" name="Picture 13" descr="A cartoon of a child holding flowers&#10;&#10;Description automatically generated">
            <a:extLst>
              <a:ext uri="{FF2B5EF4-FFF2-40B4-BE49-F238E27FC236}">
                <a16:creationId xmlns:a16="http://schemas.microsoft.com/office/drawing/2014/main" id="{1B925BE9-6A3D-D419-DFC4-B601ACDD17A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15300" y="3028950"/>
            <a:ext cx="4448175" cy="4448175"/>
          </a:xfrm>
          <a:prstGeom prst="rect">
            <a:avLst/>
          </a:prstGeom>
        </p:spPr>
      </p:pic>
    </p:spTree>
    <p:extLst>
      <p:ext uri="{BB962C8B-B14F-4D97-AF65-F5344CB8AC3E}">
        <p14:creationId xmlns:p14="http://schemas.microsoft.com/office/powerpoint/2010/main" val="208960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barn(inVertical)">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68F9420-D3E1-2BE5-AD7E-3A2CA855B803}"/>
              </a:ext>
            </a:extLst>
          </p:cNvPr>
          <p:cNvSpPr/>
          <p:nvPr/>
        </p:nvSpPr>
        <p:spPr>
          <a:xfrm>
            <a:off x="409576" y="219075"/>
            <a:ext cx="11401424" cy="6353175"/>
          </a:xfrm>
          <a:prstGeom prst="rect">
            <a:avLst/>
          </a:prstGeom>
          <a:solidFill>
            <a:schemeClr val="accent6">
              <a:lumMod val="20000"/>
              <a:lumOff val="80000"/>
            </a:schemeClr>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022411E7-B5BD-BD84-EDE5-729936343AB3}"/>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5573835"/>
            <a:ext cx="1600200" cy="1291120"/>
          </a:xfrm>
          <a:prstGeom prst="rect">
            <a:avLst/>
          </a:prstGeom>
        </p:spPr>
      </p:pic>
      <p:pic>
        <p:nvPicPr>
          <p:cNvPr id="10" name="图片 9">
            <a:extLst>
              <a:ext uri="{FF2B5EF4-FFF2-40B4-BE49-F238E27FC236}">
                <a16:creationId xmlns:a16="http://schemas.microsoft.com/office/drawing/2014/main" id="{9A5CE83F-0EC9-06DE-FD8B-43F613F5185B}"/>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11336214" y="6018923"/>
            <a:ext cx="885415" cy="842128"/>
          </a:xfrm>
          <a:prstGeom prst="rect">
            <a:avLst/>
          </a:prstGeom>
        </p:spPr>
      </p:pic>
      <p:sp>
        <p:nvSpPr>
          <p:cNvPr id="2" name="TextBox 1">
            <a:extLst>
              <a:ext uri="{FF2B5EF4-FFF2-40B4-BE49-F238E27FC236}">
                <a16:creationId xmlns:a16="http://schemas.microsoft.com/office/drawing/2014/main" id="{2E540277-FA26-FDCF-0115-0B21DEFB316B}"/>
              </a:ext>
            </a:extLst>
          </p:cNvPr>
          <p:cNvSpPr txBox="1"/>
          <p:nvPr/>
        </p:nvSpPr>
        <p:spPr>
          <a:xfrm>
            <a:off x="485775" y="323850"/>
            <a:ext cx="11191875" cy="954107"/>
          </a:xfrm>
          <a:prstGeom prst="rect">
            <a:avLst/>
          </a:prstGeom>
          <a:noFill/>
        </p:spPr>
        <p:txBody>
          <a:bodyPr wrap="square" rtlCol="0">
            <a:spAutoFit/>
          </a:bodyPr>
          <a:lstStyle/>
          <a:p>
            <a:pPr algn="ctr"/>
            <a:r>
              <a:rPr lang="en-US" sz="2800" b="1" i="0" smtClean="0">
                <a:solidFill>
                  <a:srgbClr val="002060"/>
                </a:solidFill>
                <a:effectLst/>
                <a:latin typeface="Calibri" panose="020F0502020204030204" pitchFamily="34" charset="0"/>
                <a:cs typeface="Calibri" panose="020F0502020204030204" pitchFamily="34" charset="0"/>
              </a:rPr>
              <a:t>Quan sát hình 1 và cho biết khi thừa ánh sáng, màu sắc của lá cây thay đổi như thế nào?</a:t>
            </a:r>
            <a:endParaRPr lang="en-US" sz="2800" b="1" dirty="0">
              <a:solidFill>
                <a:srgbClr val="002060"/>
              </a:solidFill>
              <a:latin typeface="Calibri" panose="020F0502020204030204" pitchFamily="34" charset="0"/>
              <a:cs typeface="Calibri" panose="020F0502020204030204" pitchFamily="34" charset="0"/>
            </a:endParaRPr>
          </a:p>
        </p:txBody>
      </p:sp>
      <p:pic>
        <p:nvPicPr>
          <p:cNvPr id="11" name="Picture 10"/>
          <p:cNvPicPr/>
          <p:nvPr/>
        </p:nvPicPr>
        <p:blipFill rotWithShape="1">
          <a:blip r:embed="rId6"/>
          <a:srcRect t="26206"/>
          <a:stretch/>
        </p:blipFill>
        <p:spPr>
          <a:xfrm>
            <a:off x="1185590" y="1277957"/>
            <a:ext cx="9849395" cy="4740966"/>
          </a:xfrm>
          <a:prstGeom prst="rect">
            <a:avLst/>
          </a:prstGeom>
        </p:spPr>
      </p:pic>
    </p:spTree>
    <p:extLst>
      <p:ext uri="{BB962C8B-B14F-4D97-AF65-F5344CB8AC3E}">
        <p14:creationId xmlns:p14="http://schemas.microsoft.com/office/powerpoint/2010/main" val="710943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68F9420-D3E1-2BE5-AD7E-3A2CA855B803}"/>
              </a:ext>
            </a:extLst>
          </p:cNvPr>
          <p:cNvSpPr/>
          <p:nvPr/>
        </p:nvSpPr>
        <p:spPr>
          <a:xfrm>
            <a:off x="409576" y="219075"/>
            <a:ext cx="11401424" cy="6353175"/>
          </a:xfrm>
          <a:prstGeom prst="rect">
            <a:avLst/>
          </a:prstGeom>
          <a:solidFill>
            <a:schemeClr val="accent6">
              <a:lumMod val="20000"/>
              <a:lumOff val="80000"/>
            </a:schemeClr>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id="{022411E7-B5BD-BD84-EDE5-729936343AB3}"/>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5573835"/>
            <a:ext cx="1600200" cy="1291120"/>
          </a:xfrm>
          <a:prstGeom prst="rect">
            <a:avLst/>
          </a:prstGeom>
        </p:spPr>
      </p:pic>
      <p:pic>
        <p:nvPicPr>
          <p:cNvPr id="10" name="图片 9">
            <a:extLst>
              <a:ext uri="{FF2B5EF4-FFF2-40B4-BE49-F238E27FC236}">
                <a16:creationId xmlns:a16="http://schemas.microsoft.com/office/drawing/2014/main" id="{9A5CE83F-0EC9-06DE-FD8B-43F613F5185B}"/>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11336214" y="6018923"/>
            <a:ext cx="885415" cy="842128"/>
          </a:xfrm>
          <a:prstGeom prst="rect">
            <a:avLst/>
          </a:prstGeom>
        </p:spPr>
      </p:pic>
      <p:sp>
        <p:nvSpPr>
          <p:cNvPr id="2" name="TextBox 1">
            <a:extLst>
              <a:ext uri="{FF2B5EF4-FFF2-40B4-BE49-F238E27FC236}">
                <a16:creationId xmlns:a16="http://schemas.microsoft.com/office/drawing/2014/main" id="{2E540277-FA26-FDCF-0115-0B21DEFB316B}"/>
              </a:ext>
            </a:extLst>
          </p:cNvPr>
          <p:cNvSpPr txBox="1"/>
          <p:nvPr/>
        </p:nvSpPr>
        <p:spPr>
          <a:xfrm>
            <a:off x="1735455" y="922138"/>
            <a:ext cx="8749665" cy="1200329"/>
          </a:xfrm>
          <a:prstGeom prst="rect">
            <a:avLst/>
          </a:prstGeom>
          <a:noFill/>
        </p:spPr>
        <p:txBody>
          <a:bodyPr wrap="square" rtlCol="0">
            <a:spAutoFit/>
          </a:bodyPr>
          <a:lstStyle/>
          <a:p>
            <a:pPr lvl="0" algn="ctr"/>
            <a:r>
              <a:rPr lang="vi-VN" sz="3600" b="1">
                <a:solidFill>
                  <a:srgbClr val="FF0000"/>
                </a:solidFill>
                <a:latin typeface="Calibri" panose="020F0502020204030204" pitchFamily="34" charset="0"/>
                <a:cs typeface="Calibri" panose="020F0502020204030204" pitchFamily="34" charset="0"/>
              </a:rPr>
              <a:t>Khi thừa ánh sáng, màu sắc của lá cây thay đổi như thế nào? </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0B1FE275-3684-7A20-234D-8EF54632FF95}"/>
              </a:ext>
            </a:extLst>
          </p:cNvPr>
          <p:cNvSpPr/>
          <p:nvPr/>
        </p:nvSpPr>
        <p:spPr>
          <a:xfrm>
            <a:off x="2174053" y="2673310"/>
            <a:ext cx="8311067" cy="1145655"/>
          </a:xfrm>
          <a:custGeom>
            <a:avLst/>
            <a:gdLst>
              <a:gd name="connsiteX0" fmla="*/ 0 w 10591800"/>
              <a:gd name="connsiteY0" fmla="*/ 160636 h 963797"/>
              <a:gd name="connsiteX1" fmla="*/ 160636 w 10591800"/>
              <a:gd name="connsiteY1" fmla="*/ 0 h 963797"/>
              <a:gd name="connsiteX2" fmla="*/ 742633 w 10591800"/>
              <a:gd name="connsiteY2" fmla="*/ 0 h 963797"/>
              <a:gd name="connsiteX3" fmla="*/ 1221924 w 10591800"/>
              <a:gd name="connsiteY3" fmla="*/ 0 h 963797"/>
              <a:gd name="connsiteX4" fmla="*/ 1803920 w 10591800"/>
              <a:gd name="connsiteY4" fmla="*/ 0 h 963797"/>
              <a:gd name="connsiteX5" fmla="*/ 2591328 w 10591800"/>
              <a:gd name="connsiteY5" fmla="*/ 0 h 963797"/>
              <a:gd name="connsiteX6" fmla="*/ 3070619 w 10591800"/>
              <a:gd name="connsiteY6" fmla="*/ 0 h 963797"/>
              <a:gd name="connsiteX7" fmla="*/ 3652616 w 10591800"/>
              <a:gd name="connsiteY7" fmla="*/ 0 h 963797"/>
              <a:gd name="connsiteX8" fmla="*/ 4337317 w 10591800"/>
              <a:gd name="connsiteY8" fmla="*/ 0 h 963797"/>
              <a:gd name="connsiteX9" fmla="*/ 5022019 w 10591800"/>
              <a:gd name="connsiteY9" fmla="*/ 0 h 963797"/>
              <a:gd name="connsiteX10" fmla="*/ 5809426 w 10591800"/>
              <a:gd name="connsiteY10" fmla="*/ 0 h 963797"/>
              <a:gd name="connsiteX11" fmla="*/ 6288718 w 10591800"/>
              <a:gd name="connsiteY11" fmla="*/ 0 h 963797"/>
              <a:gd name="connsiteX12" fmla="*/ 7178830 w 10591800"/>
              <a:gd name="connsiteY12" fmla="*/ 0 h 963797"/>
              <a:gd name="connsiteX13" fmla="*/ 7966237 w 10591800"/>
              <a:gd name="connsiteY13" fmla="*/ 0 h 963797"/>
              <a:gd name="connsiteX14" fmla="*/ 8856350 w 10591800"/>
              <a:gd name="connsiteY14" fmla="*/ 0 h 963797"/>
              <a:gd name="connsiteX15" fmla="*/ 9541052 w 10591800"/>
              <a:gd name="connsiteY15" fmla="*/ 0 h 963797"/>
              <a:gd name="connsiteX16" fmla="*/ 10431164 w 10591800"/>
              <a:gd name="connsiteY16" fmla="*/ 0 h 963797"/>
              <a:gd name="connsiteX17" fmla="*/ 10591800 w 10591800"/>
              <a:gd name="connsiteY17" fmla="*/ 160636 h 963797"/>
              <a:gd name="connsiteX18" fmla="*/ 10591800 w 10591800"/>
              <a:gd name="connsiteY18" fmla="*/ 803161 h 963797"/>
              <a:gd name="connsiteX19" fmla="*/ 10431164 w 10591800"/>
              <a:gd name="connsiteY19" fmla="*/ 963797 h 963797"/>
              <a:gd name="connsiteX20" fmla="*/ 9643757 w 10591800"/>
              <a:gd name="connsiteY20" fmla="*/ 963797 h 963797"/>
              <a:gd name="connsiteX21" fmla="*/ 9267171 w 10591800"/>
              <a:gd name="connsiteY21" fmla="*/ 963797 h 963797"/>
              <a:gd name="connsiteX22" fmla="*/ 8787880 w 10591800"/>
              <a:gd name="connsiteY22" fmla="*/ 963797 h 963797"/>
              <a:gd name="connsiteX23" fmla="*/ 8205883 w 10591800"/>
              <a:gd name="connsiteY23" fmla="*/ 963797 h 963797"/>
              <a:gd name="connsiteX24" fmla="*/ 7315771 w 10591800"/>
              <a:gd name="connsiteY24" fmla="*/ 963797 h 963797"/>
              <a:gd name="connsiteX25" fmla="*/ 6733774 w 10591800"/>
              <a:gd name="connsiteY25" fmla="*/ 963797 h 963797"/>
              <a:gd name="connsiteX26" fmla="*/ 6357188 w 10591800"/>
              <a:gd name="connsiteY26" fmla="*/ 963797 h 963797"/>
              <a:gd name="connsiteX27" fmla="*/ 5569781 w 10591800"/>
              <a:gd name="connsiteY27" fmla="*/ 963797 h 963797"/>
              <a:gd name="connsiteX28" fmla="*/ 4782374 w 10591800"/>
              <a:gd name="connsiteY28" fmla="*/ 963797 h 963797"/>
              <a:gd name="connsiteX29" fmla="*/ 4303082 w 10591800"/>
              <a:gd name="connsiteY29" fmla="*/ 963797 h 963797"/>
              <a:gd name="connsiteX30" fmla="*/ 3926496 w 10591800"/>
              <a:gd name="connsiteY30" fmla="*/ 963797 h 963797"/>
              <a:gd name="connsiteX31" fmla="*/ 3139089 w 10591800"/>
              <a:gd name="connsiteY31" fmla="*/ 963797 h 963797"/>
              <a:gd name="connsiteX32" fmla="*/ 2659798 w 10591800"/>
              <a:gd name="connsiteY32" fmla="*/ 963797 h 963797"/>
              <a:gd name="connsiteX33" fmla="*/ 2077801 w 10591800"/>
              <a:gd name="connsiteY33" fmla="*/ 963797 h 963797"/>
              <a:gd name="connsiteX34" fmla="*/ 1495805 w 10591800"/>
              <a:gd name="connsiteY34" fmla="*/ 963797 h 963797"/>
              <a:gd name="connsiteX35" fmla="*/ 160636 w 10591800"/>
              <a:gd name="connsiteY35" fmla="*/ 963797 h 963797"/>
              <a:gd name="connsiteX36" fmla="*/ 0 w 10591800"/>
              <a:gd name="connsiteY36" fmla="*/ 803161 h 963797"/>
              <a:gd name="connsiteX37" fmla="*/ 0 w 10591800"/>
              <a:gd name="connsiteY37" fmla="*/ 160636 h 96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91800" h="963797" fill="none" extrusionOk="0">
                <a:moveTo>
                  <a:pt x="0" y="160636"/>
                </a:moveTo>
                <a:cubicBezTo>
                  <a:pt x="-4549" y="59041"/>
                  <a:pt x="73408" y="-5369"/>
                  <a:pt x="160636" y="0"/>
                </a:cubicBezTo>
                <a:cubicBezTo>
                  <a:pt x="317266" y="19490"/>
                  <a:pt x="463554" y="-5657"/>
                  <a:pt x="742633" y="0"/>
                </a:cubicBezTo>
                <a:cubicBezTo>
                  <a:pt x="1021712" y="5657"/>
                  <a:pt x="1003385" y="-8934"/>
                  <a:pt x="1221924" y="0"/>
                </a:cubicBezTo>
                <a:cubicBezTo>
                  <a:pt x="1440463" y="8934"/>
                  <a:pt x="1533247" y="27476"/>
                  <a:pt x="1803920" y="0"/>
                </a:cubicBezTo>
                <a:cubicBezTo>
                  <a:pt x="2074593" y="-27476"/>
                  <a:pt x="2242398" y="-25445"/>
                  <a:pt x="2591328" y="0"/>
                </a:cubicBezTo>
                <a:cubicBezTo>
                  <a:pt x="2940258" y="25445"/>
                  <a:pt x="2918019" y="-688"/>
                  <a:pt x="3070619" y="0"/>
                </a:cubicBezTo>
                <a:cubicBezTo>
                  <a:pt x="3223219" y="688"/>
                  <a:pt x="3418124" y="-20912"/>
                  <a:pt x="3652616" y="0"/>
                </a:cubicBezTo>
                <a:cubicBezTo>
                  <a:pt x="3887108" y="20912"/>
                  <a:pt x="4064895" y="29876"/>
                  <a:pt x="4337317" y="0"/>
                </a:cubicBezTo>
                <a:cubicBezTo>
                  <a:pt x="4609739" y="-29876"/>
                  <a:pt x="4709431" y="14028"/>
                  <a:pt x="5022019" y="0"/>
                </a:cubicBezTo>
                <a:cubicBezTo>
                  <a:pt x="5334607" y="-14028"/>
                  <a:pt x="5452624" y="-20757"/>
                  <a:pt x="5809426" y="0"/>
                </a:cubicBezTo>
                <a:cubicBezTo>
                  <a:pt x="6166228" y="20757"/>
                  <a:pt x="6102506" y="-13941"/>
                  <a:pt x="6288718" y="0"/>
                </a:cubicBezTo>
                <a:cubicBezTo>
                  <a:pt x="6474930" y="13941"/>
                  <a:pt x="6801348" y="31468"/>
                  <a:pt x="7178830" y="0"/>
                </a:cubicBezTo>
                <a:cubicBezTo>
                  <a:pt x="7556312" y="-31468"/>
                  <a:pt x="7800771" y="-35691"/>
                  <a:pt x="7966237" y="0"/>
                </a:cubicBezTo>
                <a:cubicBezTo>
                  <a:pt x="8131703" y="35691"/>
                  <a:pt x="8424233" y="-5201"/>
                  <a:pt x="8856350" y="0"/>
                </a:cubicBezTo>
                <a:cubicBezTo>
                  <a:pt x="9288467" y="5201"/>
                  <a:pt x="9313879" y="27736"/>
                  <a:pt x="9541052" y="0"/>
                </a:cubicBezTo>
                <a:cubicBezTo>
                  <a:pt x="9768225" y="-27736"/>
                  <a:pt x="10095213" y="38283"/>
                  <a:pt x="10431164" y="0"/>
                </a:cubicBezTo>
                <a:cubicBezTo>
                  <a:pt x="10539798" y="-7052"/>
                  <a:pt x="10597652" y="86787"/>
                  <a:pt x="10591800" y="160636"/>
                </a:cubicBezTo>
                <a:cubicBezTo>
                  <a:pt x="10563722" y="457381"/>
                  <a:pt x="10615335" y="667412"/>
                  <a:pt x="10591800" y="803161"/>
                </a:cubicBezTo>
                <a:cubicBezTo>
                  <a:pt x="10588402" y="886814"/>
                  <a:pt x="10518800" y="944161"/>
                  <a:pt x="10431164" y="963797"/>
                </a:cubicBezTo>
                <a:cubicBezTo>
                  <a:pt x="10055844" y="934961"/>
                  <a:pt x="9911553" y="961719"/>
                  <a:pt x="9643757" y="963797"/>
                </a:cubicBezTo>
                <a:cubicBezTo>
                  <a:pt x="9375961" y="965875"/>
                  <a:pt x="9386729" y="971693"/>
                  <a:pt x="9267171" y="963797"/>
                </a:cubicBezTo>
                <a:cubicBezTo>
                  <a:pt x="9147613" y="955901"/>
                  <a:pt x="9018485" y="969742"/>
                  <a:pt x="8787880" y="963797"/>
                </a:cubicBezTo>
                <a:cubicBezTo>
                  <a:pt x="8557275" y="957852"/>
                  <a:pt x="8428691" y="943338"/>
                  <a:pt x="8205883" y="963797"/>
                </a:cubicBezTo>
                <a:cubicBezTo>
                  <a:pt x="7983075" y="984256"/>
                  <a:pt x="7564072" y="991297"/>
                  <a:pt x="7315771" y="963797"/>
                </a:cubicBezTo>
                <a:cubicBezTo>
                  <a:pt x="7067470" y="936297"/>
                  <a:pt x="6893346" y="938544"/>
                  <a:pt x="6733774" y="963797"/>
                </a:cubicBezTo>
                <a:cubicBezTo>
                  <a:pt x="6574202" y="989050"/>
                  <a:pt x="6528076" y="967821"/>
                  <a:pt x="6357188" y="963797"/>
                </a:cubicBezTo>
                <a:cubicBezTo>
                  <a:pt x="6186300" y="959773"/>
                  <a:pt x="5799284" y="976685"/>
                  <a:pt x="5569781" y="963797"/>
                </a:cubicBezTo>
                <a:cubicBezTo>
                  <a:pt x="5340278" y="950909"/>
                  <a:pt x="5065004" y="974579"/>
                  <a:pt x="4782374" y="963797"/>
                </a:cubicBezTo>
                <a:cubicBezTo>
                  <a:pt x="4499744" y="953015"/>
                  <a:pt x="4465273" y="971282"/>
                  <a:pt x="4303082" y="963797"/>
                </a:cubicBezTo>
                <a:cubicBezTo>
                  <a:pt x="4140891" y="956312"/>
                  <a:pt x="4062648" y="977530"/>
                  <a:pt x="3926496" y="963797"/>
                </a:cubicBezTo>
                <a:cubicBezTo>
                  <a:pt x="3790344" y="950064"/>
                  <a:pt x="3429310" y="951102"/>
                  <a:pt x="3139089" y="963797"/>
                </a:cubicBezTo>
                <a:cubicBezTo>
                  <a:pt x="2848868" y="976492"/>
                  <a:pt x="2895590" y="986224"/>
                  <a:pt x="2659798" y="963797"/>
                </a:cubicBezTo>
                <a:cubicBezTo>
                  <a:pt x="2424006" y="941370"/>
                  <a:pt x="2366454" y="970414"/>
                  <a:pt x="2077801" y="963797"/>
                </a:cubicBezTo>
                <a:cubicBezTo>
                  <a:pt x="1789148" y="957180"/>
                  <a:pt x="1770233" y="942562"/>
                  <a:pt x="1495805" y="963797"/>
                </a:cubicBezTo>
                <a:cubicBezTo>
                  <a:pt x="1221377" y="985032"/>
                  <a:pt x="692886" y="980083"/>
                  <a:pt x="160636" y="963797"/>
                </a:cubicBezTo>
                <a:cubicBezTo>
                  <a:pt x="73574" y="962245"/>
                  <a:pt x="-1938" y="892755"/>
                  <a:pt x="0" y="803161"/>
                </a:cubicBezTo>
                <a:cubicBezTo>
                  <a:pt x="4822" y="512060"/>
                  <a:pt x="-716" y="471135"/>
                  <a:pt x="0" y="160636"/>
                </a:cubicBezTo>
                <a:close/>
              </a:path>
              <a:path w="10591800" h="963797" stroke="0" extrusionOk="0">
                <a:moveTo>
                  <a:pt x="0" y="160636"/>
                </a:moveTo>
                <a:cubicBezTo>
                  <a:pt x="1321" y="68131"/>
                  <a:pt x="63921" y="-10493"/>
                  <a:pt x="160636" y="0"/>
                </a:cubicBezTo>
                <a:cubicBezTo>
                  <a:pt x="533783" y="16508"/>
                  <a:pt x="771393" y="-38824"/>
                  <a:pt x="948043" y="0"/>
                </a:cubicBezTo>
                <a:cubicBezTo>
                  <a:pt x="1124693" y="38824"/>
                  <a:pt x="1304581" y="-26701"/>
                  <a:pt x="1632745" y="0"/>
                </a:cubicBezTo>
                <a:cubicBezTo>
                  <a:pt x="1960909" y="26701"/>
                  <a:pt x="2265099" y="21460"/>
                  <a:pt x="2522857" y="0"/>
                </a:cubicBezTo>
                <a:cubicBezTo>
                  <a:pt x="2780615" y="-21460"/>
                  <a:pt x="3196757" y="38776"/>
                  <a:pt x="3412970" y="0"/>
                </a:cubicBezTo>
                <a:cubicBezTo>
                  <a:pt x="3629183" y="-38776"/>
                  <a:pt x="3836938" y="-30784"/>
                  <a:pt x="4097672" y="0"/>
                </a:cubicBezTo>
                <a:cubicBezTo>
                  <a:pt x="4358406" y="30784"/>
                  <a:pt x="4408502" y="6536"/>
                  <a:pt x="4679668" y="0"/>
                </a:cubicBezTo>
                <a:cubicBezTo>
                  <a:pt x="4950834" y="-6536"/>
                  <a:pt x="5185252" y="-25475"/>
                  <a:pt x="5467075" y="0"/>
                </a:cubicBezTo>
                <a:cubicBezTo>
                  <a:pt x="5748898" y="25475"/>
                  <a:pt x="5749471" y="-4243"/>
                  <a:pt x="5946367" y="0"/>
                </a:cubicBezTo>
                <a:cubicBezTo>
                  <a:pt x="6143263" y="4243"/>
                  <a:pt x="6302510" y="-5957"/>
                  <a:pt x="6425658" y="0"/>
                </a:cubicBezTo>
                <a:cubicBezTo>
                  <a:pt x="6548806" y="5957"/>
                  <a:pt x="6969340" y="-38116"/>
                  <a:pt x="7213065" y="0"/>
                </a:cubicBezTo>
                <a:cubicBezTo>
                  <a:pt x="7456790" y="38116"/>
                  <a:pt x="7660056" y="-25813"/>
                  <a:pt x="7795062" y="0"/>
                </a:cubicBezTo>
                <a:cubicBezTo>
                  <a:pt x="7930068" y="25813"/>
                  <a:pt x="8311692" y="12893"/>
                  <a:pt x="8479764" y="0"/>
                </a:cubicBezTo>
                <a:cubicBezTo>
                  <a:pt x="8647836" y="-12893"/>
                  <a:pt x="9067802" y="6408"/>
                  <a:pt x="9267171" y="0"/>
                </a:cubicBezTo>
                <a:cubicBezTo>
                  <a:pt x="9466540" y="-6408"/>
                  <a:pt x="10067324" y="38628"/>
                  <a:pt x="10431164" y="0"/>
                </a:cubicBezTo>
                <a:cubicBezTo>
                  <a:pt x="10516958" y="6107"/>
                  <a:pt x="10596197" y="75746"/>
                  <a:pt x="10591800" y="160636"/>
                </a:cubicBezTo>
                <a:cubicBezTo>
                  <a:pt x="10623638" y="392542"/>
                  <a:pt x="10581510" y="612508"/>
                  <a:pt x="10591800" y="803161"/>
                </a:cubicBezTo>
                <a:cubicBezTo>
                  <a:pt x="10593172" y="887515"/>
                  <a:pt x="10518697" y="969939"/>
                  <a:pt x="10431164" y="963797"/>
                </a:cubicBezTo>
                <a:cubicBezTo>
                  <a:pt x="10194381" y="944071"/>
                  <a:pt x="9971770" y="953567"/>
                  <a:pt x="9849167" y="963797"/>
                </a:cubicBezTo>
                <a:cubicBezTo>
                  <a:pt x="9726564" y="974027"/>
                  <a:pt x="9313223" y="933745"/>
                  <a:pt x="9164466" y="963797"/>
                </a:cubicBezTo>
                <a:cubicBezTo>
                  <a:pt x="9015709" y="993849"/>
                  <a:pt x="8517010" y="953961"/>
                  <a:pt x="8274353" y="963797"/>
                </a:cubicBezTo>
                <a:cubicBezTo>
                  <a:pt x="8031696" y="973633"/>
                  <a:pt x="7800301" y="944659"/>
                  <a:pt x="7384241" y="963797"/>
                </a:cubicBezTo>
                <a:cubicBezTo>
                  <a:pt x="6968181" y="982935"/>
                  <a:pt x="7061874" y="992521"/>
                  <a:pt x="6802244" y="963797"/>
                </a:cubicBezTo>
                <a:cubicBezTo>
                  <a:pt x="6542614" y="935073"/>
                  <a:pt x="6113039" y="979635"/>
                  <a:pt x="5912132" y="963797"/>
                </a:cubicBezTo>
                <a:cubicBezTo>
                  <a:pt x="5711225" y="947959"/>
                  <a:pt x="5455551" y="942420"/>
                  <a:pt x="5124725" y="963797"/>
                </a:cubicBezTo>
                <a:cubicBezTo>
                  <a:pt x="4793899" y="985174"/>
                  <a:pt x="4925072" y="955539"/>
                  <a:pt x="4748139" y="963797"/>
                </a:cubicBezTo>
                <a:cubicBezTo>
                  <a:pt x="4571206" y="972055"/>
                  <a:pt x="4397436" y="954269"/>
                  <a:pt x="4166142" y="963797"/>
                </a:cubicBezTo>
                <a:cubicBezTo>
                  <a:pt x="3934848" y="973325"/>
                  <a:pt x="3592705" y="981436"/>
                  <a:pt x="3378735" y="963797"/>
                </a:cubicBezTo>
                <a:cubicBezTo>
                  <a:pt x="3164765" y="946158"/>
                  <a:pt x="2764690" y="932100"/>
                  <a:pt x="2488622" y="963797"/>
                </a:cubicBezTo>
                <a:cubicBezTo>
                  <a:pt x="2212554" y="995494"/>
                  <a:pt x="2169118" y="960379"/>
                  <a:pt x="2009331" y="963797"/>
                </a:cubicBezTo>
                <a:cubicBezTo>
                  <a:pt x="1849544" y="967215"/>
                  <a:pt x="1536525" y="994915"/>
                  <a:pt x="1221924" y="963797"/>
                </a:cubicBezTo>
                <a:cubicBezTo>
                  <a:pt x="907323" y="932679"/>
                  <a:pt x="908818" y="945581"/>
                  <a:pt x="742633" y="963797"/>
                </a:cubicBezTo>
                <a:cubicBezTo>
                  <a:pt x="576448" y="982013"/>
                  <a:pt x="336804" y="981862"/>
                  <a:pt x="160636" y="963797"/>
                </a:cubicBezTo>
                <a:cubicBezTo>
                  <a:pt x="69622" y="958877"/>
                  <a:pt x="6175" y="901160"/>
                  <a:pt x="0" y="803161"/>
                </a:cubicBezTo>
                <a:cubicBezTo>
                  <a:pt x="20645" y="579951"/>
                  <a:pt x="12808" y="467772"/>
                  <a:pt x="0" y="160636"/>
                </a:cubicBezTo>
                <a:close/>
              </a:path>
            </a:pathLst>
          </a:custGeom>
          <a:solidFill>
            <a:schemeClr val="accent6">
              <a:lumMod val="20000"/>
              <a:lumOff val="80000"/>
            </a:schemeClr>
          </a:solidFill>
          <a:ln w="38100">
            <a:solidFill>
              <a:srgbClr val="002060"/>
            </a:solidFill>
            <a:extLst>
              <a:ext uri="{C807C97D-BFC1-408E-A445-0C87EB9F89A2}">
                <ask:lineSketchStyleProps xmlns="" xmlns:ask="http://schemas.microsoft.com/office/drawing/2018/sketchyshapes" sd="387876377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smtClean="0">
                <a:solidFill>
                  <a:prstClr val="black"/>
                </a:solidFill>
                <a:latin typeface="Calibri" panose="020F0502020204030204" pitchFamily="34" charset="0"/>
                <a:cs typeface="Calibri" panose="020F0502020204030204" pitchFamily="34" charset="0"/>
              </a:rPr>
              <a:t>M</a:t>
            </a:r>
            <a:r>
              <a:rPr lang="vi-VN" sz="3600" b="1" smtClean="0">
                <a:solidFill>
                  <a:prstClr val="black"/>
                </a:solidFill>
                <a:latin typeface="Calibri" panose="020F0502020204030204" pitchFamily="34" charset="0"/>
                <a:cs typeface="Calibri" panose="020F0502020204030204" pitchFamily="34" charset="0"/>
              </a:rPr>
              <a:t>àu </a:t>
            </a:r>
            <a:r>
              <a:rPr lang="vi-VN" sz="3600" b="1">
                <a:solidFill>
                  <a:prstClr val="black"/>
                </a:solidFill>
                <a:latin typeface="Calibri" panose="020F0502020204030204" pitchFamily="34" charset="0"/>
                <a:cs typeface="Calibri" panose="020F0502020204030204" pitchFamily="34" charset="0"/>
              </a:rPr>
              <a:t>sắc của lá cây sẽ từ màu xanh chuyển thành màu vàng úa, cháy mép lá</a:t>
            </a:r>
            <a:endParaRPr lang="vi-VN" sz="3600" dirty="0">
              <a:solidFill>
                <a:prstClr val="black"/>
              </a:solidFill>
              <a:latin typeface="Calibri" panose="020F0502020204030204" pitchFamily="34" charset="0"/>
              <a:cs typeface="Calibri" panose="020F0502020204030204" pitchFamily="34" charset="0"/>
            </a:endParaRPr>
          </a:p>
        </p:txBody>
      </p:sp>
      <p:pic>
        <p:nvPicPr>
          <p:cNvPr id="1026"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295525" cy="15716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295525"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90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68F9420-D3E1-2BE5-AD7E-3A2CA855B803}"/>
              </a:ext>
            </a:extLst>
          </p:cNvPr>
          <p:cNvSpPr/>
          <p:nvPr/>
        </p:nvSpPr>
        <p:spPr>
          <a:xfrm>
            <a:off x="409576" y="219075"/>
            <a:ext cx="11401424" cy="6353175"/>
          </a:xfrm>
          <a:prstGeom prst="rect">
            <a:avLst/>
          </a:prstGeom>
          <a:solidFill>
            <a:schemeClr val="accent6">
              <a:lumMod val="20000"/>
              <a:lumOff val="80000"/>
            </a:schemeClr>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id="{022411E7-B5BD-BD84-EDE5-729936343AB3}"/>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5573835"/>
            <a:ext cx="1600200" cy="1291120"/>
          </a:xfrm>
          <a:prstGeom prst="rect">
            <a:avLst/>
          </a:prstGeom>
        </p:spPr>
      </p:pic>
      <p:pic>
        <p:nvPicPr>
          <p:cNvPr id="10" name="图片 9">
            <a:extLst>
              <a:ext uri="{FF2B5EF4-FFF2-40B4-BE49-F238E27FC236}">
                <a16:creationId xmlns:a16="http://schemas.microsoft.com/office/drawing/2014/main" id="{9A5CE83F-0EC9-06DE-FD8B-43F613F5185B}"/>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11336214" y="6018923"/>
            <a:ext cx="885415" cy="842128"/>
          </a:xfrm>
          <a:prstGeom prst="rect">
            <a:avLst/>
          </a:prstGeom>
        </p:spPr>
      </p:pic>
      <p:sp>
        <p:nvSpPr>
          <p:cNvPr id="2" name="TextBox 1">
            <a:extLst>
              <a:ext uri="{FF2B5EF4-FFF2-40B4-BE49-F238E27FC236}">
                <a16:creationId xmlns:a16="http://schemas.microsoft.com/office/drawing/2014/main" id="{2E540277-FA26-FDCF-0115-0B21DEFB316B}"/>
              </a:ext>
            </a:extLst>
          </p:cNvPr>
          <p:cNvSpPr txBox="1"/>
          <p:nvPr/>
        </p:nvSpPr>
        <p:spPr>
          <a:xfrm>
            <a:off x="1735455" y="922138"/>
            <a:ext cx="8749665" cy="1200329"/>
          </a:xfrm>
          <a:prstGeom prst="rect">
            <a:avLst/>
          </a:prstGeom>
          <a:noFill/>
        </p:spPr>
        <p:txBody>
          <a:bodyPr wrap="square" rtlCol="0">
            <a:spAutoFit/>
          </a:bodyPr>
          <a:lstStyle/>
          <a:p>
            <a:pPr lvl="0" algn="ctr"/>
            <a:r>
              <a:rPr lang="vi-VN" sz="3600" b="1">
                <a:solidFill>
                  <a:srgbClr val="FF0000"/>
                </a:solidFill>
                <a:latin typeface="Calibri" panose="020F0502020204030204" pitchFamily="34" charset="0"/>
                <a:cs typeface="Calibri" panose="020F0502020204030204" pitchFamily="34" charset="0"/>
              </a:rPr>
              <a:t>Khi thiếu ánh sáng, màu sắc của lá cây thay đổi như thế nào? </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0B1FE275-3684-7A20-234D-8EF54632FF95}"/>
              </a:ext>
            </a:extLst>
          </p:cNvPr>
          <p:cNvSpPr/>
          <p:nvPr/>
        </p:nvSpPr>
        <p:spPr>
          <a:xfrm>
            <a:off x="2174053" y="2673310"/>
            <a:ext cx="8311067" cy="1145655"/>
          </a:xfrm>
          <a:custGeom>
            <a:avLst/>
            <a:gdLst>
              <a:gd name="connsiteX0" fmla="*/ 0 w 10591800"/>
              <a:gd name="connsiteY0" fmla="*/ 160636 h 963797"/>
              <a:gd name="connsiteX1" fmla="*/ 160636 w 10591800"/>
              <a:gd name="connsiteY1" fmla="*/ 0 h 963797"/>
              <a:gd name="connsiteX2" fmla="*/ 742633 w 10591800"/>
              <a:gd name="connsiteY2" fmla="*/ 0 h 963797"/>
              <a:gd name="connsiteX3" fmla="*/ 1221924 w 10591800"/>
              <a:gd name="connsiteY3" fmla="*/ 0 h 963797"/>
              <a:gd name="connsiteX4" fmla="*/ 1803920 w 10591800"/>
              <a:gd name="connsiteY4" fmla="*/ 0 h 963797"/>
              <a:gd name="connsiteX5" fmla="*/ 2591328 w 10591800"/>
              <a:gd name="connsiteY5" fmla="*/ 0 h 963797"/>
              <a:gd name="connsiteX6" fmla="*/ 3070619 w 10591800"/>
              <a:gd name="connsiteY6" fmla="*/ 0 h 963797"/>
              <a:gd name="connsiteX7" fmla="*/ 3652616 w 10591800"/>
              <a:gd name="connsiteY7" fmla="*/ 0 h 963797"/>
              <a:gd name="connsiteX8" fmla="*/ 4337317 w 10591800"/>
              <a:gd name="connsiteY8" fmla="*/ 0 h 963797"/>
              <a:gd name="connsiteX9" fmla="*/ 5022019 w 10591800"/>
              <a:gd name="connsiteY9" fmla="*/ 0 h 963797"/>
              <a:gd name="connsiteX10" fmla="*/ 5809426 w 10591800"/>
              <a:gd name="connsiteY10" fmla="*/ 0 h 963797"/>
              <a:gd name="connsiteX11" fmla="*/ 6288718 w 10591800"/>
              <a:gd name="connsiteY11" fmla="*/ 0 h 963797"/>
              <a:gd name="connsiteX12" fmla="*/ 7178830 w 10591800"/>
              <a:gd name="connsiteY12" fmla="*/ 0 h 963797"/>
              <a:gd name="connsiteX13" fmla="*/ 7966237 w 10591800"/>
              <a:gd name="connsiteY13" fmla="*/ 0 h 963797"/>
              <a:gd name="connsiteX14" fmla="*/ 8856350 w 10591800"/>
              <a:gd name="connsiteY14" fmla="*/ 0 h 963797"/>
              <a:gd name="connsiteX15" fmla="*/ 9541052 w 10591800"/>
              <a:gd name="connsiteY15" fmla="*/ 0 h 963797"/>
              <a:gd name="connsiteX16" fmla="*/ 10431164 w 10591800"/>
              <a:gd name="connsiteY16" fmla="*/ 0 h 963797"/>
              <a:gd name="connsiteX17" fmla="*/ 10591800 w 10591800"/>
              <a:gd name="connsiteY17" fmla="*/ 160636 h 963797"/>
              <a:gd name="connsiteX18" fmla="*/ 10591800 w 10591800"/>
              <a:gd name="connsiteY18" fmla="*/ 803161 h 963797"/>
              <a:gd name="connsiteX19" fmla="*/ 10431164 w 10591800"/>
              <a:gd name="connsiteY19" fmla="*/ 963797 h 963797"/>
              <a:gd name="connsiteX20" fmla="*/ 9643757 w 10591800"/>
              <a:gd name="connsiteY20" fmla="*/ 963797 h 963797"/>
              <a:gd name="connsiteX21" fmla="*/ 9267171 w 10591800"/>
              <a:gd name="connsiteY21" fmla="*/ 963797 h 963797"/>
              <a:gd name="connsiteX22" fmla="*/ 8787880 w 10591800"/>
              <a:gd name="connsiteY22" fmla="*/ 963797 h 963797"/>
              <a:gd name="connsiteX23" fmla="*/ 8205883 w 10591800"/>
              <a:gd name="connsiteY23" fmla="*/ 963797 h 963797"/>
              <a:gd name="connsiteX24" fmla="*/ 7315771 w 10591800"/>
              <a:gd name="connsiteY24" fmla="*/ 963797 h 963797"/>
              <a:gd name="connsiteX25" fmla="*/ 6733774 w 10591800"/>
              <a:gd name="connsiteY25" fmla="*/ 963797 h 963797"/>
              <a:gd name="connsiteX26" fmla="*/ 6357188 w 10591800"/>
              <a:gd name="connsiteY26" fmla="*/ 963797 h 963797"/>
              <a:gd name="connsiteX27" fmla="*/ 5569781 w 10591800"/>
              <a:gd name="connsiteY27" fmla="*/ 963797 h 963797"/>
              <a:gd name="connsiteX28" fmla="*/ 4782374 w 10591800"/>
              <a:gd name="connsiteY28" fmla="*/ 963797 h 963797"/>
              <a:gd name="connsiteX29" fmla="*/ 4303082 w 10591800"/>
              <a:gd name="connsiteY29" fmla="*/ 963797 h 963797"/>
              <a:gd name="connsiteX30" fmla="*/ 3926496 w 10591800"/>
              <a:gd name="connsiteY30" fmla="*/ 963797 h 963797"/>
              <a:gd name="connsiteX31" fmla="*/ 3139089 w 10591800"/>
              <a:gd name="connsiteY31" fmla="*/ 963797 h 963797"/>
              <a:gd name="connsiteX32" fmla="*/ 2659798 w 10591800"/>
              <a:gd name="connsiteY32" fmla="*/ 963797 h 963797"/>
              <a:gd name="connsiteX33" fmla="*/ 2077801 w 10591800"/>
              <a:gd name="connsiteY33" fmla="*/ 963797 h 963797"/>
              <a:gd name="connsiteX34" fmla="*/ 1495805 w 10591800"/>
              <a:gd name="connsiteY34" fmla="*/ 963797 h 963797"/>
              <a:gd name="connsiteX35" fmla="*/ 160636 w 10591800"/>
              <a:gd name="connsiteY35" fmla="*/ 963797 h 963797"/>
              <a:gd name="connsiteX36" fmla="*/ 0 w 10591800"/>
              <a:gd name="connsiteY36" fmla="*/ 803161 h 963797"/>
              <a:gd name="connsiteX37" fmla="*/ 0 w 10591800"/>
              <a:gd name="connsiteY37" fmla="*/ 160636 h 96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91800" h="963797" fill="none" extrusionOk="0">
                <a:moveTo>
                  <a:pt x="0" y="160636"/>
                </a:moveTo>
                <a:cubicBezTo>
                  <a:pt x="-4549" y="59041"/>
                  <a:pt x="73408" y="-5369"/>
                  <a:pt x="160636" y="0"/>
                </a:cubicBezTo>
                <a:cubicBezTo>
                  <a:pt x="317266" y="19490"/>
                  <a:pt x="463554" y="-5657"/>
                  <a:pt x="742633" y="0"/>
                </a:cubicBezTo>
                <a:cubicBezTo>
                  <a:pt x="1021712" y="5657"/>
                  <a:pt x="1003385" y="-8934"/>
                  <a:pt x="1221924" y="0"/>
                </a:cubicBezTo>
                <a:cubicBezTo>
                  <a:pt x="1440463" y="8934"/>
                  <a:pt x="1533247" y="27476"/>
                  <a:pt x="1803920" y="0"/>
                </a:cubicBezTo>
                <a:cubicBezTo>
                  <a:pt x="2074593" y="-27476"/>
                  <a:pt x="2242398" y="-25445"/>
                  <a:pt x="2591328" y="0"/>
                </a:cubicBezTo>
                <a:cubicBezTo>
                  <a:pt x="2940258" y="25445"/>
                  <a:pt x="2918019" y="-688"/>
                  <a:pt x="3070619" y="0"/>
                </a:cubicBezTo>
                <a:cubicBezTo>
                  <a:pt x="3223219" y="688"/>
                  <a:pt x="3418124" y="-20912"/>
                  <a:pt x="3652616" y="0"/>
                </a:cubicBezTo>
                <a:cubicBezTo>
                  <a:pt x="3887108" y="20912"/>
                  <a:pt x="4064895" y="29876"/>
                  <a:pt x="4337317" y="0"/>
                </a:cubicBezTo>
                <a:cubicBezTo>
                  <a:pt x="4609739" y="-29876"/>
                  <a:pt x="4709431" y="14028"/>
                  <a:pt x="5022019" y="0"/>
                </a:cubicBezTo>
                <a:cubicBezTo>
                  <a:pt x="5334607" y="-14028"/>
                  <a:pt x="5452624" y="-20757"/>
                  <a:pt x="5809426" y="0"/>
                </a:cubicBezTo>
                <a:cubicBezTo>
                  <a:pt x="6166228" y="20757"/>
                  <a:pt x="6102506" y="-13941"/>
                  <a:pt x="6288718" y="0"/>
                </a:cubicBezTo>
                <a:cubicBezTo>
                  <a:pt x="6474930" y="13941"/>
                  <a:pt x="6801348" y="31468"/>
                  <a:pt x="7178830" y="0"/>
                </a:cubicBezTo>
                <a:cubicBezTo>
                  <a:pt x="7556312" y="-31468"/>
                  <a:pt x="7800771" y="-35691"/>
                  <a:pt x="7966237" y="0"/>
                </a:cubicBezTo>
                <a:cubicBezTo>
                  <a:pt x="8131703" y="35691"/>
                  <a:pt x="8424233" y="-5201"/>
                  <a:pt x="8856350" y="0"/>
                </a:cubicBezTo>
                <a:cubicBezTo>
                  <a:pt x="9288467" y="5201"/>
                  <a:pt x="9313879" y="27736"/>
                  <a:pt x="9541052" y="0"/>
                </a:cubicBezTo>
                <a:cubicBezTo>
                  <a:pt x="9768225" y="-27736"/>
                  <a:pt x="10095213" y="38283"/>
                  <a:pt x="10431164" y="0"/>
                </a:cubicBezTo>
                <a:cubicBezTo>
                  <a:pt x="10539798" y="-7052"/>
                  <a:pt x="10597652" y="86787"/>
                  <a:pt x="10591800" y="160636"/>
                </a:cubicBezTo>
                <a:cubicBezTo>
                  <a:pt x="10563722" y="457381"/>
                  <a:pt x="10615335" y="667412"/>
                  <a:pt x="10591800" y="803161"/>
                </a:cubicBezTo>
                <a:cubicBezTo>
                  <a:pt x="10588402" y="886814"/>
                  <a:pt x="10518800" y="944161"/>
                  <a:pt x="10431164" y="963797"/>
                </a:cubicBezTo>
                <a:cubicBezTo>
                  <a:pt x="10055844" y="934961"/>
                  <a:pt x="9911553" y="961719"/>
                  <a:pt x="9643757" y="963797"/>
                </a:cubicBezTo>
                <a:cubicBezTo>
                  <a:pt x="9375961" y="965875"/>
                  <a:pt x="9386729" y="971693"/>
                  <a:pt x="9267171" y="963797"/>
                </a:cubicBezTo>
                <a:cubicBezTo>
                  <a:pt x="9147613" y="955901"/>
                  <a:pt x="9018485" y="969742"/>
                  <a:pt x="8787880" y="963797"/>
                </a:cubicBezTo>
                <a:cubicBezTo>
                  <a:pt x="8557275" y="957852"/>
                  <a:pt x="8428691" y="943338"/>
                  <a:pt x="8205883" y="963797"/>
                </a:cubicBezTo>
                <a:cubicBezTo>
                  <a:pt x="7983075" y="984256"/>
                  <a:pt x="7564072" y="991297"/>
                  <a:pt x="7315771" y="963797"/>
                </a:cubicBezTo>
                <a:cubicBezTo>
                  <a:pt x="7067470" y="936297"/>
                  <a:pt x="6893346" y="938544"/>
                  <a:pt x="6733774" y="963797"/>
                </a:cubicBezTo>
                <a:cubicBezTo>
                  <a:pt x="6574202" y="989050"/>
                  <a:pt x="6528076" y="967821"/>
                  <a:pt x="6357188" y="963797"/>
                </a:cubicBezTo>
                <a:cubicBezTo>
                  <a:pt x="6186300" y="959773"/>
                  <a:pt x="5799284" y="976685"/>
                  <a:pt x="5569781" y="963797"/>
                </a:cubicBezTo>
                <a:cubicBezTo>
                  <a:pt x="5340278" y="950909"/>
                  <a:pt x="5065004" y="974579"/>
                  <a:pt x="4782374" y="963797"/>
                </a:cubicBezTo>
                <a:cubicBezTo>
                  <a:pt x="4499744" y="953015"/>
                  <a:pt x="4465273" y="971282"/>
                  <a:pt x="4303082" y="963797"/>
                </a:cubicBezTo>
                <a:cubicBezTo>
                  <a:pt x="4140891" y="956312"/>
                  <a:pt x="4062648" y="977530"/>
                  <a:pt x="3926496" y="963797"/>
                </a:cubicBezTo>
                <a:cubicBezTo>
                  <a:pt x="3790344" y="950064"/>
                  <a:pt x="3429310" y="951102"/>
                  <a:pt x="3139089" y="963797"/>
                </a:cubicBezTo>
                <a:cubicBezTo>
                  <a:pt x="2848868" y="976492"/>
                  <a:pt x="2895590" y="986224"/>
                  <a:pt x="2659798" y="963797"/>
                </a:cubicBezTo>
                <a:cubicBezTo>
                  <a:pt x="2424006" y="941370"/>
                  <a:pt x="2366454" y="970414"/>
                  <a:pt x="2077801" y="963797"/>
                </a:cubicBezTo>
                <a:cubicBezTo>
                  <a:pt x="1789148" y="957180"/>
                  <a:pt x="1770233" y="942562"/>
                  <a:pt x="1495805" y="963797"/>
                </a:cubicBezTo>
                <a:cubicBezTo>
                  <a:pt x="1221377" y="985032"/>
                  <a:pt x="692886" y="980083"/>
                  <a:pt x="160636" y="963797"/>
                </a:cubicBezTo>
                <a:cubicBezTo>
                  <a:pt x="73574" y="962245"/>
                  <a:pt x="-1938" y="892755"/>
                  <a:pt x="0" y="803161"/>
                </a:cubicBezTo>
                <a:cubicBezTo>
                  <a:pt x="4822" y="512060"/>
                  <a:pt x="-716" y="471135"/>
                  <a:pt x="0" y="160636"/>
                </a:cubicBezTo>
                <a:close/>
              </a:path>
              <a:path w="10591800" h="963797" stroke="0" extrusionOk="0">
                <a:moveTo>
                  <a:pt x="0" y="160636"/>
                </a:moveTo>
                <a:cubicBezTo>
                  <a:pt x="1321" y="68131"/>
                  <a:pt x="63921" y="-10493"/>
                  <a:pt x="160636" y="0"/>
                </a:cubicBezTo>
                <a:cubicBezTo>
                  <a:pt x="533783" y="16508"/>
                  <a:pt x="771393" y="-38824"/>
                  <a:pt x="948043" y="0"/>
                </a:cubicBezTo>
                <a:cubicBezTo>
                  <a:pt x="1124693" y="38824"/>
                  <a:pt x="1304581" y="-26701"/>
                  <a:pt x="1632745" y="0"/>
                </a:cubicBezTo>
                <a:cubicBezTo>
                  <a:pt x="1960909" y="26701"/>
                  <a:pt x="2265099" y="21460"/>
                  <a:pt x="2522857" y="0"/>
                </a:cubicBezTo>
                <a:cubicBezTo>
                  <a:pt x="2780615" y="-21460"/>
                  <a:pt x="3196757" y="38776"/>
                  <a:pt x="3412970" y="0"/>
                </a:cubicBezTo>
                <a:cubicBezTo>
                  <a:pt x="3629183" y="-38776"/>
                  <a:pt x="3836938" y="-30784"/>
                  <a:pt x="4097672" y="0"/>
                </a:cubicBezTo>
                <a:cubicBezTo>
                  <a:pt x="4358406" y="30784"/>
                  <a:pt x="4408502" y="6536"/>
                  <a:pt x="4679668" y="0"/>
                </a:cubicBezTo>
                <a:cubicBezTo>
                  <a:pt x="4950834" y="-6536"/>
                  <a:pt x="5185252" y="-25475"/>
                  <a:pt x="5467075" y="0"/>
                </a:cubicBezTo>
                <a:cubicBezTo>
                  <a:pt x="5748898" y="25475"/>
                  <a:pt x="5749471" y="-4243"/>
                  <a:pt x="5946367" y="0"/>
                </a:cubicBezTo>
                <a:cubicBezTo>
                  <a:pt x="6143263" y="4243"/>
                  <a:pt x="6302510" y="-5957"/>
                  <a:pt x="6425658" y="0"/>
                </a:cubicBezTo>
                <a:cubicBezTo>
                  <a:pt x="6548806" y="5957"/>
                  <a:pt x="6969340" y="-38116"/>
                  <a:pt x="7213065" y="0"/>
                </a:cubicBezTo>
                <a:cubicBezTo>
                  <a:pt x="7456790" y="38116"/>
                  <a:pt x="7660056" y="-25813"/>
                  <a:pt x="7795062" y="0"/>
                </a:cubicBezTo>
                <a:cubicBezTo>
                  <a:pt x="7930068" y="25813"/>
                  <a:pt x="8311692" y="12893"/>
                  <a:pt x="8479764" y="0"/>
                </a:cubicBezTo>
                <a:cubicBezTo>
                  <a:pt x="8647836" y="-12893"/>
                  <a:pt x="9067802" y="6408"/>
                  <a:pt x="9267171" y="0"/>
                </a:cubicBezTo>
                <a:cubicBezTo>
                  <a:pt x="9466540" y="-6408"/>
                  <a:pt x="10067324" y="38628"/>
                  <a:pt x="10431164" y="0"/>
                </a:cubicBezTo>
                <a:cubicBezTo>
                  <a:pt x="10516958" y="6107"/>
                  <a:pt x="10596197" y="75746"/>
                  <a:pt x="10591800" y="160636"/>
                </a:cubicBezTo>
                <a:cubicBezTo>
                  <a:pt x="10623638" y="392542"/>
                  <a:pt x="10581510" y="612508"/>
                  <a:pt x="10591800" y="803161"/>
                </a:cubicBezTo>
                <a:cubicBezTo>
                  <a:pt x="10593172" y="887515"/>
                  <a:pt x="10518697" y="969939"/>
                  <a:pt x="10431164" y="963797"/>
                </a:cubicBezTo>
                <a:cubicBezTo>
                  <a:pt x="10194381" y="944071"/>
                  <a:pt x="9971770" y="953567"/>
                  <a:pt x="9849167" y="963797"/>
                </a:cubicBezTo>
                <a:cubicBezTo>
                  <a:pt x="9726564" y="974027"/>
                  <a:pt x="9313223" y="933745"/>
                  <a:pt x="9164466" y="963797"/>
                </a:cubicBezTo>
                <a:cubicBezTo>
                  <a:pt x="9015709" y="993849"/>
                  <a:pt x="8517010" y="953961"/>
                  <a:pt x="8274353" y="963797"/>
                </a:cubicBezTo>
                <a:cubicBezTo>
                  <a:pt x="8031696" y="973633"/>
                  <a:pt x="7800301" y="944659"/>
                  <a:pt x="7384241" y="963797"/>
                </a:cubicBezTo>
                <a:cubicBezTo>
                  <a:pt x="6968181" y="982935"/>
                  <a:pt x="7061874" y="992521"/>
                  <a:pt x="6802244" y="963797"/>
                </a:cubicBezTo>
                <a:cubicBezTo>
                  <a:pt x="6542614" y="935073"/>
                  <a:pt x="6113039" y="979635"/>
                  <a:pt x="5912132" y="963797"/>
                </a:cubicBezTo>
                <a:cubicBezTo>
                  <a:pt x="5711225" y="947959"/>
                  <a:pt x="5455551" y="942420"/>
                  <a:pt x="5124725" y="963797"/>
                </a:cubicBezTo>
                <a:cubicBezTo>
                  <a:pt x="4793899" y="985174"/>
                  <a:pt x="4925072" y="955539"/>
                  <a:pt x="4748139" y="963797"/>
                </a:cubicBezTo>
                <a:cubicBezTo>
                  <a:pt x="4571206" y="972055"/>
                  <a:pt x="4397436" y="954269"/>
                  <a:pt x="4166142" y="963797"/>
                </a:cubicBezTo>
                <a:cubicBezTo>
                  <a:pt x="3934848" y="973325"/>
                  <a:pt x="3592705" y="981436"/>
                  <a:pt x="3378735" y="963797"/>
                </a:cubicBezTo>
                <a:cubicBezTo>
                  <a:pt x="3164765" y="946158"/>
                  <a:pt x="2764690" y="932100"/>
                  <a:pt x="2488622" y="963797"/>
                </a:cubicBezTo>
                <a:cubicBezTo>
                  <a:pt x="2212554" y="995494"/>
                  <a:pt x="2169118" y="960379"/>
                  <a:pt x="2009331" y="963797"/>
                </a:cubicBezTo>
                <a:cubicBezTo>
                  <a:pt x="1849544" y="967215"/>
                  <a:pt x="1536525" y="994915"/>
                  <a:pt x="1221924" y="963797"/>
                </a:cubicBezTo>
                <a:cubicBezTo>
                  <a:pt x="907323" y="932679"/>
                  <a:pt x="908818" y="945581"/>
                  <a:pt x="742633" y="963797"/>
                </a:cubicBezTo>
                <a:cubicBezTo>
                  <a:pt x="576448" y="982013"/>
                  <a:pt x="336804" y="981862"/>
                  <a:pt x="160636" y="963797"/>
                </a:cubicBezTo>
                <a:cubicBezTo>
                  <a:pt x="69622" y="958877"/>
                  <a:pt x="6175" y="901160"/>
                  <a:pt x="0" y="803161"/>
                </a:cubicBezTo>
                <a:cubicBezTo>
                  <a:pt x="20645" y="579951"/>
                  <a:pt x="12808" y="467772"/>
                  <a:pt x="0" y="160636"/>
                </a:cubicBezTo>
                <a:close/>
              </a:path>
            </a:pathLst>
          </a:custGeom>
          <a:solidFill>
            <a:schemeClr val="accent6">
              <a:lumMod val="20000"/>
              <a:lumOff val="80000"/>
            </a:schemeClr>
          </a:solidFill>
          <a:ln w="38100">
            <a:solidFill>
              <a:srgbClr val="002060"/>
            </a:solidFill>
            <a:extLst>
              <a:ext uri="{C807C97D-BFC1-408E-A445-0C87EB9F89A2}">
                <ask:lineSketchStyleProps xmlns="" xmlns:ask="http://schemas.microsoft.com/office/drawing/2018/sketchyshapes" sd="387876377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smtClean="0">
                <a:solidFill>
                  <a:prstClr val="black"/>
                </a:solidFill>
                <a:latin typeface="Calibri" panose="020F0502020204030204" pitchFamily="34" charset="0"/>
                <a:cs typeface="Calibri" panose="020F0502020204030204" pitchFamily="34" charset="0"/>
              </a:rPr>
              <a:t>M</a:t>
            </a:r>
            <a:r>
              <a:rPr lang="vi-VN" sz="3600" b="1" smtClean="0">
                <a:solidFill>
                  <a:prstClr val="black"/>
                </a:solidFill>
                <a:latin typeface="Calibri" panose="020F0502020204030204" pitchFamily="34" charset="0"/>
                <a:cs typeface="Calibri" panose="020F0502020204030204" pitchFamily="34" charset="0"/>
              </a:rPr>
              <a:t>àu </a:t>
            </a:r>
            <a:r>
              <a:rPr lang="vi-VN" sz="3600" b="1">
                <a:solidFill>
                  <a:prstClr val="black"/>
                </a:solidFill>
                <a:latin typeface="Calibri" panose="020F0502020204030204" pitchFamily="34" charset="0"/>
                <a:cs typeface="Calibri" panose="020F0502020204030204" pitchFamily="34" charset="0"/>
              </a:rPr>
              <a:t>sắc của lá cây sẽ từ màu xanh chuyển thành màu nhạt hơn hoặc bị vàng </a:t>
            </a:r>
            <a:r>
              <a:rPr lang="vi-VN" sz="3600" b="1" smtClean="0">
                <a:solidFill>
                  <a:prstClr val="black"/>
                </a:solidFill>
                <a:latin typeface="Calibri" panose="020F0502020204030204" pitchFamily="34" charset="0"/>
                <a:cs typeface="Calibri" panose="020F0502020204030204" pitchFamily="34" charset="0"/>
              </a:rPr>
              <a:t>úa</a:t>
            </a:r>
            <a:r>
              <a:rPr lang="en-US" sz="3600" b="1" smtClean="0">
                <a:solidFill>
                  <a:prstClr val="black"/>
                </a:solidFill>
                <a:latin typeface="Calibri" panose="020F0502020204030204" pitchFamily="34" charset="0"/>
                <a:cs typeface="Calibri" panose="020F0502020204030204" pitchFamily="34" charset="0"/>
              </a:rPr>
              <a:t>.</a:t>
            </a:r>
            <a:endParaRPr lang="vi-VN" sz="3600" dirty="0">
              <a:solidFill>
                <a:prstClr val="black"/>
              </a:solidFill>
              <a:latin typeface="Calibri" panose="020F0502020204030204" pitchFamily="34" charset="0"/>
              <a:cs typeface="Calibri" panose="020F0502020204030204" pitchFamily="34" charset="0"/>
            </a:endParaRPr>
          </a:p>
        </p:txBody>
      </p:sp>
      <p:pic>
        <p:nvPicPr>
          <p:cNvPr id="205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295525" cy="15716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295525"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39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510</Words>
  <Application>Microsoft Office PowerPoint</Application>
  <PresentationFormat>Widescreen</PresentationFormat>
  <Paragraphs>29</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等线</vt:lpstr>
      <vt:lpstr>Arial</vt:lpstr>
      <vt:lpstr>Calibri</vt:lpstr>
      <vt:lpstr>Calibri Light</vt:lpstr>
      <vt:lpstr>Cambria</vt:lpstr>
      <vt:lpstr>Caveat</vt:lpstr>
      <vt:lpstr>Times New Roman</vt:lpstr>
      <vt:lpstr>UTM American Sans</vt:lpstr>
      <vt:lpstr>Wingdings</vt:lpstr>
      <vt:lpstr>思源黑体 Normal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2023-12-30T05:26:48Z</dcterms:created>
  <dcterms:modified xsi:type="dcterms:W3CDTF">2023-12-30T05:27:14Z</dcterms:modified>
</cp:coreProperties>
</file>