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7"/>
  </p:notesMasterIdLst>
  <p:sldIdLst>
    <p:sldId id="334" r:id="rId3"/>
    <p:sldId id="257" r:id="rId4"/>
    <p:sldId id="308" r:id="rId5"/>
    <p:sldId id="333" r:id="rId6"/>
    <p:sldId id="260" r:id="rId7"/>
    <p:sldId id="261" r:id="rId8"/>
    <p:sldId id="262" r:id="rId9"/>
    <p:sldId id="263" r:id="rId10"/>
    <p:sldId id="264" r:id="rId11"/>
    <p:sldId id="265" r:id="rId12"/>
    <p:sldId id="256" r:id="rId13"/>
    <p:sldId id="310" r:id="rId14"/>
    <p:sldId id="330" r:id="rId15"/>
    <p:sldId id="258" r:id="rId16"/>
    <p:sldId id="314" r:id="rId17"/>
    <p:sldId id="316" r:id="rId18"/>
    <p:sldId id="311" r:id="rId19"/>
    <p:sldId id="312" r:id="rId20"/>
    <p:sldId id="309" r:id="rId21"/>
    <p:sldId id="318" r:id="rId22"/>
    <p:sldId id="327" r:id="rId23"/>
    <p:sldId id="337" r:id="rId24"/>
    <p:sldId id="339" r:id="rId25"/>
    <p:sldId id="322"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9476"/>
    <a:srgbClr val="A7D5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05" autoAdjust="0"/>
  </p:normalViewPr>
  <p:slideViewPr>
    <p:cSldViewPr snapToGrid="0" showGuides="1">
      <p:cViewPr varScale="1">
        <p:scale>
          <a:sx n="67" d="100"/>
          <a:sy n="67" d="100"/>
        </p:scale>
        <p:origin x="840" y="6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09903-F536-4DF3-8FF0-8B5CA3B73945}" type="datetimeFigureOut">
              <a:rPr lang="zh-CN" altLang="en-US" smtClean="0"/>
              <a:t>2023/11/28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C167E-E426-42C6-B5E5-C8FEA15B5346}" type="slidenum">
              <a:rPr lang="zh-CN" altLang="en-US" smtClean="0"/>
              <a:t>‹#›</a:t>
            </a:fld>
            <a:endParaRPr lang="zh-CN" altLang="en-US"/>
          </a:p>
        </p:txBody>
      </p:sp>
    </p:spTree>
    <p:extLst>
      <p:ext uri="{BB962C8B-B14F-4D97-AF65-F5344CB8AC3E}">
        <p14:creationId xmlns:p14="http://schemas.microsoft.com/office/powerpoint/2010/main" val="58848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04178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631321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11683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CACDE3-7597-4375-B864-7C5BD77416B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3482847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ACDE3-7597-4375-B864-7C5BD77416B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408614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CACDE3-7597-4375-B864-7C5BD77416B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70097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CACDE3-7597-4375-B864-7C5BD77416B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136683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CACDE3-7597-4375-B864-7C5BD77416B9}"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817359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CACDE3-7597-4375-B864-7C5BD77416B9}"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110714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ACDE3-7597-4375-B864-7C5BD77416B9}"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555998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ACDE3-7597-4375-B864-7C5BD77416B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539464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287873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CACDE3-7597-4375-B864-7C5BD77416B9}"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1935549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ACDE3-7597-4375-B864-7C5BD77416B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618601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ACDE3-7597-4375-B864-7C5BD77416B9}"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997E3-9DEB-4F40-8628-B60112A31183}" type="slidenum">
              <a:rPr lang="en-US" smtClean="0"/>
              <a:t>‹#›</a:t>
            </a:fld>
            <a:endParaRPr lang="en-US"/>
          </a:p>
        </p:txBody>
      </p:sp>
    </p:spTree>
    <p:extLst>
      <p:ext uri="{BB962C8B-B14F-4D97-AF65-F5344CB8AC3E}">
        <p14:creationId xmlns:p14="http://schemas.microsoft.com/office/powerpoint/2010/main" val="2362188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713406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600770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3366774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76175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60853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2418000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p:txBody>
          <a:bodyPr/>
          <a:lstStyle/>
          <a:p>
            <a:fld id="{910FE77A-8DEC-4B2C-8A50-C1B1746A6DD3}" type="datetimeFigureOut">
              <a:rPr lang="zh-CN" altLang="en-US" smtClean="0"/>
              <a:t>2023/11/28</a:t>
            </a:fld>
            <a:endParaRPr lang="zh-CN" altLang="en-US"/>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p:txBody>
          <a:bodyPr/>
          <a:lstStyle/>
          <a:p>
            <a:fld id="{63A61BF7-313D-46A7-AAD9-6F35DAA51421}" type="slidenum">
              <a:rPr lang="zh-CN" altLang="en-US" smtClean="0"/>
              <a:t>‹#›</a:t>
            </a:fld>
            <a:endParaRPr lang="zh-CN" altLang="en-US"/>
          </a:p>
        </p:txBody>
      </p:sp>
    </p:spTree>
    <p:extLst>
      <p:ext uri="{BB962C8B-B14F-4D97-AF65-F5344CB8AC3E}">
        <p14:creationId xmlns:p14="http://schemas.microsoft.com/office/powerpoint/2010/main" val="115124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F7AC6C0-F664-4FB5-A867-8783C4C4B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E3A11AE-9382-4290-9392-073E822CB0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110391C-37E2-47B7-8D3B-2701E7854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E77A-8DEC-4B2C-8A50-C1B1746A6DD3}" type="datetimeFigureOut">
              <a:rPr lang="zh-CN" altLang="en-US" smtClean="0"/>
              <a:t>2023/11/28</a:t>
            </a:fld>
            <a:endParaRPr lang="zh-CN" altLang="en-US"/>
          </a:p>
        </p:txBody>
      </p:sp>
      <p:sp>
        <p:nvSpPr>
          <p:cNvPr id="5" name="页脚占位符 4">
            <a:extLst>
              <a:ext uri="{FF2B5EF4-FFF2-40B4-BE49-F238E27FC236}">
                <a16:creationId xmlns:a16="http://schemas.microsoft.com/office/drawing/2014/main" xmlns="" id="{21F7D562-1910-48AB-98A5-9905E7A54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5C20E6D6-CE6A-48E1-9795-7B8CB5982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61BF7-313D-46A7-AAD9-6F35DAA51421}" type="slidenum">
              <a:rPr lang="zh-CN" altLang="en-US" smtClean="0"/>
              <a:t>‹#›</a:t>
            </a:fld>
            <a:endParaRPr lang="zh-CN" altLang="en-US"/>
          </a:p>
        </p:txBody>
      </p:sp>
      <p:pic>
        <p:nvPicPr>
          <p:cNvPr id="8" name="Picture 7">
            <a:extLst>
              <a:ext uri="{FF2B5EF4-FFF2-40B4-BE49-F238E27FC236}">
                <a16:creationId xmlns:a16="http://schemas.microsoft.com/office/drawing/2014/main" xmlns="" id="{8E1F9DB5-35B2-4661-800B-74137869A58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xmlns="" id="{B2C47919-23EE-423A-994E-3AAA75D784F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xmlns="" id="{12DEC66D-7CBA-426B-9A34-0C14AEAD76BC}"/>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5F92C990-7A10-4EA3-8967-1F405E845F91}"/>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xmlns="" id="{CF3BE8D1-6BDE-4DE3-BC94-39750D8A7E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3" name="Picture 12">
            <a:extLst>
              <a:ext uri="{FF2B5EF4-FFF2-40B4-BE49-F238E27FC236}">
                <a16:creationId xmlns:a16="http://schemas.microsoft.com/office/drawing/2014/main" xmlns="" id="{7A722BD8-2503-4C79-B138-0F9000BCC2F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4" name="Picture 13">
            <a:extLst>
              <a:ext uri="{FF2B5EF4-FFF2-40B4-BE49-F238E27FC236}">
                <a16:creationId xmlns:a16="http://schemas.microsoft.com/office/drawing/2014/main" xmlns="" id="{53251057-18A2-42AA-95AD-E4FB5596628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xmlns="" id="{072EA53E-A635-4194-8679-25565FF4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xmlns="" id="{33878012-F2F1-4155-A49D-28C672D68CE8}"/>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xmlns="" id="{D559B3F9-27FB-4F8E-B5A2-31854A0748E8}"/>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xmlns="" id="{AB205DD3-4CA1-4260-84C7-CD6D7ED9447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1DCA6CA1-3749-405B-A7C7-1839F334420D}"/>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CD049AB6-A052-4544-8EF7-AB3D5CA0CF2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82E781F7-8EAF-4278-BFCA-5759D57A2F0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755747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ACDE3-7597-4375-B864-7C5BD77416B9}"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997E3-9DEB-4F40-8628-B60112A31183}" type="slidenum">
              <a:rPr lang="en-US" smtClean="0"/>
              <a:t>‹#›</a:t>
            </a:fld>
            <a:endParaRPr lang="en-US"/>
          </a:p>
        </p:txBody>
      </p:sp>
      <p:pic>
        <p:nvPicPr>
          <p:cNvPr id="9" name="Picture 8">
            <a:extLst>
              <a:ext uri="{FF2B5EF4-FFF2-40B4-BE49-F238E27FC236}">
                <a16:creationId xmlns:a16="http://schemas.microsoft.com/office/drawing/2014/main" xmlns="" id="{6BEDFAD0-AC88-0A4C-1C31-F5D1D08E1982}"/>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xmlns="" id="{9B33051F-9536-23C8-CA87-55CE581651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xmlns=""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xmlns=""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xmlns=""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xmlns="" id="{D936A0EA-33C2-67E1-4B9A-CB2025F9AC7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xmlns="" id="{05D0CDF2-6E06-D0B2-26C8-4A13A0E01E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xmlns="" id="{2FEB837C-9F8D-A440-41E7-CD40F5F1798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xmlns="" id="{F68C3DAF-5847-47C7-6A32-98E2E7E8F8B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xmlns=""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xmlns=""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0692824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microsoft.com/office/2007/relationships/hdphoto" Target="../media/hdphoto10.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slide" Target="slide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image" Target="../media/image23.png"/><Relationship Id="rId21" Type="http://schemas.microsoft.com/office/2007/relationships/hdphoto" Target="../media/hdphoto7.wdp"/><Relationship Id="rId7" Type="http://schemas.microsoft.com/office/2007/relationships/hdphoto" Target="../media/hdphoto4.wdp"/><Relationship Id="rId12" Type="http://schemas.openxmlformats.org/officeDocument/2006/relationships/slide" Target="slide8.xml"/><Relationship Id="rId17" Type="http://schemas.openxmlformats.org/officeDocument/2006/relationships/slide" Target="slide11.xml"/><Relationship Id="rId2" Type="http://schemas.openxmlformats.org/officeDocument/2006/relationships/image" Target="../media/image22.png"/><Relationship Id="rId16" Type="http://schemas.microsoft.com/office/2007/relationships/hdphoto" Target="../media/hdphoto6.wdp"/><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slide" Target="slide7.xml"/><Relationship Id="rId15" Type="http://schemas.openxmlformats.org/officeDocument/2006/relationships/image" Target="../media/image28.png"/><Relationship Id="rId10" Type="http://schemas.microsoft.com/office/2007/relationships/hdphoto" Target="../media/hdphoto5.wdp"/><Relationship Id="rId19" Type="http://schemas.openxmlformats.org/officeDocument/2006/relationships/slide" Target="slide6.xml"/><Relationship Id="rId4" Type="http://schemas.microsoft.com/office/2007/relationships/hdphoto" Target="../media/hdphoto3.wdp"/><Relationship Id="rId9" Type="http://schemas.openxmlformats.org/officeDocument/2006/relationships/image" Target="../media/image25.png"/><Relationship Id="rId14" Type="http://schemas.openxmlformats.org/officeDocument/2006/relationships/slide" Target="slide10.xml"/><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29.png"/><Relationship Id="rId4" Type="http://schemas.microsoft.com/office/2007/relationships/hdphoto" Target="../media/hdphoto7.wdp"/><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3.png"/><Relationship Id="rId4" Type="http://schemas.microsoft.com/office/2007/relationships/hdphoto" Target="../media/hdphoto8.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5.png"/><Relationship Id="rId10" Type="http://schemas.openxmlformats.org/officeDocument/2006/relationships/image" Target="../media/image29.png"/><Relationship Id="rId4" Type="http://schemas.microsoft.com/office/2007/relationships/hdphoto" Target="../media/hdphoto9.wdp"/><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905" y="-356977"/>
            <a:ext cx="12536905" cy="7964996"/>
          </a:xfrm>
          <a:prstGeom prst="rect">
            <a:avLst/>
          </a:prstGeom>
          <a:effectLst>
            <a:outerShdw blurRad="25400" algn="ctr" rotWithShape="0">
              <a:prstClr val="black">
                <a:alpha val="70000"/>
              </a:prstClr>
            </a:outerShdw>
          </a:effectLst>
        </p:spPr>
      </p:pic>
      <p:pic>
        <p:nvPicPr>
          <p:cNvPr id="2" name="Picture 1">
            <a:extLst>
              <a:ext uri="{FF2B5EF4-FFF2-40B4-BE49-F238E27FC236}">
                <a16:creationId xmlns:a16="http://schemas.microsoft.com/office/drawing/2014/main" xmlns="" id="{A1CFAA9B-8499-42E2-BC7B-A9C74842D9AE}"/>
              </a:ext>
            </a:extLst>
          </p:cNvPr>
          <p:cNvPicPr>
            <a:picLocks noChangeAspect="1"/>
          </p:cNvPicPr>
          <p:nvPr/>
        </p:nvPicPr>
        <p:blipFill>
          <a:blip r:embed="rId4"/>
          <a:stretch>
            <a:fillRect/>
          </a:stretch>
        </p:blipFill>
        <p:spPr>
          <a:xfrm>
            <a:off x="-103378" y="2714776"/>
            <a:ext cx="12295378" cy="2134939"/>
          </a:xfrm>
          <a:prstGeom prst="rect">
            <a:avLst/>
          </a:prstGeom>
        </p:spPr>
      </p:pic>
      <p:pic>
        <p:nvPicPr>
          <p:cNvPr id="13" name="Picture 12">
            <a:extLst>
              <a:ext uri="{FF2B5EF4-FFF2-40B4-BE49-F238E27FC236}">
                <a16:creationId xmlns:a16="http://schemas.microsoft.com/office/drawing/2014/main" xmlns="" id="{4AF41396-7410-4E3D-926A-2DA1728FBBAD}"/>
              </a:ext>
            </a:extLst>
          </p:cNvPr>
          <p:cNvPicPr>
            <a:picLocks noChangeAspect="1"/>
          </p:cNvPicPr>
          <p:nvPr/>
        </p:nvPicPr>
        <p:blipFill>
          <a:blip r:embed="rId5"/>
          <a:stretch>
            <a:fillRect/>
          </a:stretch>
        </p:blipFill>
        <p:spPr>
          <a:xfrm rot="295435">
            <a:off x="-822886" y="3834231"/>
            <a:ext cx="13837770" cy="2743246"/>
          </a:xfrm>
          <a:prstGeom prst="rect">
            <a:avLst/>
          </a:prstGeom>
        </p:spPr>
      </p:pic>
      <p:grpSp>
        <p:nvGrpSpPr>
          <p:cNvPr id="14" name="Group 13">
            <a:extLst>
              <a:ext uri="{FF2B5EF4-FFF2-40B4-BE49-F238E27FC236}">
                <a16:creationId xmlns:a16="http://schemas.microsoft.com/office/drawing/2014/main" xmlns="" id="{BD8489DD-C4DA-4FCE-AED7-A9C1C31F3B45}"/>
              </a:ext>
            </a:extLst>
          </p:cNvPr>
          <p:cNvGrpSpPr/>
          <p:nvPr/>
        </p:nvGrpSpPr>
        <p:grpSpPr>
          <a:xfrm>
            <a:off x="0" y="-54809"/>
            <a:ext cx="4636682" cy="2809276"/>
            <a:chOff x="0" y="-54809"/>
            <a:chExt cx="4636682" cy="2809276"/>
          </a:xfrm>
        </p:grpSpPr>
        <p:pic>
          <p:nvPicPr>
            <p:cNvPr id="15" name="图片 41">
              <a:extLst>
                <a:ext uri="{FF2B5EF4-FFF2-40B4-BE49-F238E27FC236}">
                  <a16:creationId xmlns:a16="http://schemas.microsoft.com/office/drawing/2014/main" xmlns="" id="{B1BF2B3B-B417-4ED8-BDB9-169974F2052B}"/>
                </a:ext>
              </a:extLst>
            </p:cNvPr>
            <p:cNvPicPr>
              <a:picLocks noChangeAspect="1"/>
            </p:cNvPicPr>
            <p:nvPr/>
          </p:nvPicPr>
          <p:blipFill rotWithShape="1">
            <a:blip r:embed="rId6"/>
            <a:srcRect t="4848" b="54188"/>
            <a:stretch/>
          </p:blipFill>
          <p:spPr>
            <a:xfrm>
              <a:off x="0" y="-54809"/>
              <a:ext cx="4636682" cy="2809276"/>
            </a:xfrm>
            <a:prstGeom prst="rect">
              <a:avLst/>
            </a:prstGeom>
          </p:spPr>
        </p:pic>
        <p:sp>
          <p:nvSpPr>
            <p:cNvPr id="16" name="Oval 15">
              <a:extLst>
                <a:ext uri="{FF2B5EF4-FFF2-40B4-BE49-F238E27FC236}">
                  <a16:creationId xmlns:a16="http://schemas.microsoft.com/office/drawing/2014/main" xmlns="" id="{5CFE34EE-A746-4F94-B0C9-719C3BCA20D4}"/>
                </a:ext>
              </a:extLst>
            </p:cNvPr>
            <p:cNvSpPr/>
            <p:nvPr/>
          </p:nvSpPr>
          <p:spPr>
            <a:xfrm rot="21035011">
              <a:off x="1641611" y="495811"/>
              <a:ext cx="2457218" cy="10448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3" name="Picture 2">
            <a:extLst>
              <a:ext uri="{FF2B5EF4-FFF2-40B4-BE49-F238E27FC236}">
                <a16:creationId xmlns:a16="http://schemas.microsoft.com/office/drawing/2014/main" xmlns="" id="{16BFE727-3270-43A6-A06D-1934FB69C5CA}"/>
              </a:ext>
            </a:extLst>
          </p:cNvPr>
          <p:cNvPicPr>
            <a:picLocks noChangeAspect="1"/>
          </p:cNvPicPr>
          <p:nvPr/>
        </p:nvPicPr>
        <p:blipFill>
          <a:blip r:embed="rId7"/>
          <a:stretch>
            <a:fillRect/>
          </a:stretch>
        </p:blipFill>
        <p:spPr>
          <a:xfrm>
            <a:off x="1545742" y="368942"/>
            <a:ext cx="3090940" cy="1463167"/>
          </a:xfrm>
          <a:prstGeom prst="rect">
            <a:avLst/>
          </a:prstGeom>
        </p:spPr>
      </p:pic>
      <p:pic>
        <p:nvPicPr>
          <p:cNvPr id="18" name="Picture 17">
            <a:extLst>
              <a:ext uri="{FF2B5EF4-FFF2-40B4-BE49-F238E27FC236}">
                <a16:creationId xmlns:a16="http://schemas.microsoft.com/office/drawing/2014/main" xmlns="" id="{440E0575-364C-477A-978D-C1AA9C3496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848728" y="5170663"/>
            <a:ext cx="1394028" cy="1477659"/>
          </a:xfrm>
          <a:prstGeom prst="rect">
            <a:avLst/>
          </a:prstGeom>
        </p:spPr>
      </p:pic>
    </p:spTree>
    <p:extLst>
      <p:ext uri="{BB962C8B-B14F-4D97-AF65-F5344CB8AC3E}">
        <p14:creationId xmlns:p14="http://schemas.microsoft.com/office/powerpoint/2010/main" val="862118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653143" y="716163"/>
            <a:ext cx="10759439" cy="1443528"/>
            <a:chOff x="653143" y="716163"/>
            <a:chExt cx="10759439" cy="1443528"/>
          </a:xfrm>
        </p:grpSpPr>
        <p:grpSp>
          <p:nvGrpSpPr>
            <p:cNvPr id="2" name="Group 1"/>
            <p:cNvGrpSpPr/>
            <p:nvPr/>
          </p:nvGrpSpPr>
          <p:grpSpPr>
            <a:xfrm>
              <a:off x="653143" y="716163"/>
              <a:ext cx="10759439" cy="1443528"/>
              <a:chOff x="653143" y="716163"/>
              <a:chExt cx="10759439" cy="1443528"/>
            </a:xfrm>
          </p:grpSpPr>
          <p:grpSp>
            <p:nvGrpSpPr>
              <p:cNvPr id="4" name="Group 3"/>
              <p:cNvGrpSpPr/>
              <p:nvPr/>
            </p:nvGrpSpPr>
            <p:grpSpPr>
              <a:xfrm>
                <a:off x="779418" y="810660"/>
                <a:ext cx="10633164" cy="1258025"/>
                <a:chOff x="779418" y="810660"/>
                <a:chExt cx="10633164" cy="1258025"/>
              </a:xfrm>
            </p:grpSpPr>
            <p:sp>
              <p:nvSpPr>
                <p:cNvPr id="5" name="Google Shape;2105;p47">
                  <a:extLst>
                    <a:ext uri="{FF2B5EF4-FFF2-40B4-BE49-F238E27FC236}">
                      <a16:creationId xmlns:a16="http://schemas.microsoft.com/office/drawing/2014/main" xmlns=""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9">
                  <a:extLst>
                    <a:ext uri="{FF2B5EF4-FFF2-40B4-BE49-F238E27FC236}">
                      <a16:creationId xmlns:a16="http://schemas.microsoft.com/office/drawing/2014/main" xmlns="" id="{A83152F0-6BA6-ECB8-C309-6FDB67C6B6EB}"/>
                    </a:ext>
                  </a:extLst>
                </p:cNvPr>
                <p:cNvSpPr/>
                <p:nvPr/>
              </p:nvSpPr>
              <p:spPr>
                <a:xfrm>
                  <a:off x="1423851" y="924621"/>
                  <a:ext cx="9431383" cy="1027343"/>
                </a:xfrm>
                <a:custGeom>
                  <a:avLst/>
                  <a:gdLst>
                    <a:gd name="connsiteX0" fmla="*/ 0 w 9431383"/>
                    <a:gd name="connsiteY0" fmla="*/ 0 h 1027343"/>
                    <a:gd name="connsiteX1" fmla="*/ 400834 w 9431383"/>
                    <a:gd name="connsiteY1" fmla="*/ 0 h 1027343"/>
                    <a:gd name="connsiteX2" fmla="*/ 1084609 w 9431383"/>
                    <a:gd name="connsiteY2" fmla="*/ 0 h 1027343"/>
                    <a:gd name="connsiteX3" fmla="*/ 1862698 w 9431383"/>
                    <a:gd name="connsiteY3" fmla="*/ 0 h 1027343"/>
                    <a:gd name="connsiteX4" fmla="*/ 2640787 w 9431383"/>
                    <a:gd name="connsiteY4" fmla="*/ 0 h 1027343"/>
                    <a:gd name="connsiteX5" fmla="*/ 3324563 w 9431383"/>
                    <a:gd name="connsiteY5" fmla="*/ 0 h 1027343"/>
                    <a:gd name="connsiteX6" fmla="*/ 3914024 w 9431383"/>
                    <a:gd name="connsiteY6" fmla="*/ 0 h 1027343"/>
                    <a:gd name="connsiteX7" fmla="*/ 4692113 w 9431383"/>
                    <a:gd name="connsiteY7" fmla="*/ 0 h 1027343"/>
                    <a:gd name="connsiteX8" fmla="*/ 5092947 w 9431383"/>
                    <a:gd name="connsiteY8" fmla="*/ 0 h 1027343"/>
                    <a:gd name="connsiteX9" fmla="*/ 5588094 w 9431383"/>
                    <a:gd name="connsiteY9" fmla="*/ 0 h 1027343"/>
                    <a:gd name="connsiteX10" fmla="*/ 6083242 w 9431383"/>
                    <a:gd name="connsiteY10" fmla="*/ 0 h 1027343"/>
                    <a:gd name="connsiteX11" fmla="*/ 6484076 w 9431383"/>
                    <a:gd name="connsiteY11" fmla="*/ 0 h 1027343"/>
                    <a:gd name="connsiteX12" fmla="*/ 7073537 w 9431383"/>
                    <a:gd name="connsiteY12" fmla="*/ 0 h 1027343"/>
                    <a:gd name="connsiteX13" fmla="*/ 7474371 w 9431383"/>
                    <a:gd name="connsiteY13" fmla="*/ 0 h 1027343"/>
                    <a:gd name="connsiteX14" fmla="*/ 8063832 w 9431383"/>
                    <a:gd name="connsiteY14" fmla="*/ 0 h 1027343"/>
                    <a:gd name="connsiteX15" fmla="*/ 8747608 w 9431383"/>
                    <a:gd name="connsiteY15" fmla="*/ 0 h 1027343"/>
                    <a:gd name="connsiteX16" fmla="*/ 9431383 w 9431383"/>
                    <a:gd name="connsiteY16" fmla="*/ 0 h 1027343"/>
                    <a:gd name="connsiteX17" fmla="*/ 9431383 w 9431383"/>
                    <a:gd name="connsiteY17" fmla="*/ 513672 h 1027343"/>
                    <a:gd name="connsiteX18" fmla="*/ 9431383 w 9431383"/>
                    <a:gd name="connsiteY18" fmla="*/ 1027343 h 1027343"/>
                    <a:gd name="connsiteX19" fmla="*/ 9030549 w 9431383"/>
                    <a:gd name="connsiteY19" fmla="*/ 1027343 h 1027343"/>
                    <a:gd name="connsiteX20" fmla="*/ 8441088 w 9431383"/>
                    <a:gd name="connsiteY20" fmla="*/ 1027343 h 1027343"/>
                    <a:gd name="connsiteX21" fmla="*/ 8134568 w 9431383"/>
                    <a:gd name="connsiteY21" fmla="*/ 1027343 h 1027343"/>
                    <a:gd name="connsiteX22" fmla="*/ 7450793 w 9431383"/>
                    <a:gd name="connsiteY22" fmla="*/ 1027343 h 1027343"/>
                    <a:gd name="connsiteX23" fmla="*/ 6955645 w 9431383"/>
                    <a:gd name="connsiteY23" fmla="*/ 1027343 h 1027343"/>
                    <a:gd name="connsiteX24" fmla="*/ 6366184 w 9431383"/>
                    <a:gd name="connsiteY24" fmla="*/ 1027343 h 1027343"/>
                    <a:gd name="connsiteX25" fmla="*/ 5682408 w 9431383"/>
                    <a:gd name="connsiteY25" fmla="*/ 1027343 h 1027343"/>
                    <a:gd name="connsiteX26" fmla="*/ 5375888 w 9431383"/>
                    <a:gd name="connsiteY26" fmla="*/ 1027343 h 1027343"/>
                    <a:gd name="connsiteX27" fmla="*/ 4786427 w 9431383"/>
                    <a:gd name="connsiteY27" fmla="*/ 1027343 h 1027343"/>
                    <a:gd name="connsiteX28" fmla="*/ 4102652 w 9431383"/>
                    <a:gd name="connsiteY28" fmla="*/ 1027343 h 1027343"/>
                    <a:gd name="connsiteX29" fmla="*/ 3418876 w 9431383"/>
                    <a:gd name="connsiteY29" fmla="*/ 1027343 h 1027343"/>
                    <a:gd name="connsiteX30" fmla="*/ 3018043 w 9431383"/>
                    <a:gd name="connsiteY30" fmla="*/ 1027343 h 1027343"/>
                    <a:gd name="connsiteX31" fmla="*/ 2522895 w 9431383"/>
                    <a:gd name="connsiteY31" fmla="*/ 1027343 h 1027343"/>
                    <a:gd name="connsiteX32" fmla="*/ 1933434 w 9431383"/>
                    <a:gd name="connsiteY32" fmla="*/ 1027343 h 1027343"/>
                    <a:gd name="connsiteX33" fmla="*/ 1532600 w 9431383"/>
                    <a:gd name="connsiteY33" fmla="*/ 1027343 h 1027343"/>
                    <a:gd name="connsiteX34" fmla="*/ 943138 w 9431383"/>
                    <a:gd name="connsiteY34" fmla="*/ 1027343 h 1027343"/>
                    <a:gd name="connsiteX35" fmla="*/ 0 w 9431383"/>
                    <a:gd name="connsiteY35" fmla="*/ 1027343 h 1027343"/>
                    <a:gd name="connsiteX36" fmla="*/ 0 w 9431383"/>
                    <a:gd name="connsiteY36" fmla="*/ 503398 h 1027343"/>
                    <a:gd name="connsiteX37" fmla="*/ 0 w 9431383"/>
                    <a:gd name="connsiteY37"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31383" h="1027343"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7734" y="115987"/>
                        <a:pt x="9399058" y="338747"/>
                        <a:pt x="9431383" y="513672"/>
                      </a:cubicBezTo>
                      <a:cubicBezTo>
                        <a:pt x="9463708" y="688597"/>
                        <a:pt x="9384122" y="823919"/>
                        <a:pt x="9431383" y="1027343"/>
                      </a:cubicBezTo>
                      <a:cubicBezTo>
                        <a:pt x="9279329" y="1067369"/>
                        <a:pt x="9152359" y="1012354"/>
                        <a:pt x="9030549" y="1027343"/>
                      </a:cubicBezTo>
                      <a:cubicBezTo>
                        <a:pt x="8908739" y="1042332"/>
                        <a:pt x="8560550" y="986200"/>
                        <a:pt x="8441088" y="1027343"/>
                      </a:cubicBezTo>
                      <a:cubicBezTo>
                        <a:pt x="8321626" y="1068486"/>
                        <a:pt x="8203901" y="1013280"/>
                        <a:pt x="8134568" y="1027343"/>
                      </a:cubicBezTo>
                      <a:cubicBezTo>
                        <a:pt x="8065235" y="1041406"/>
                        <a:pt x="7696588" y="946890"/>
                        <a:pt x="7450793" y="1027343"/>
                      </a:cubicBezTo>
                      <a:cubicBezTo>
                        <a:pt x="7204998" y="1107796"/>
                        <a:pt x="7107931" y="987418"/>
                        <a:pt x="6955645" y="1027343"/>
                      </a:cubicBezTo>
                      <a:cubicBezTo>
                        <a:pt x="6803359" y="1067268"/>
                        <a:pt x="6495098" y="965525"/>
                        <a:pt x="6366184" y="1027343"/>
                      </a:cubicBezTo>
                      <a:cubicBezTo>
                        <a:pt x="6237270" y="1089161"/>
                        <a:pt x="5838916" y="1016549"/>
                        <a:pt x="5682408" y="1027343"/>
                      </a:cubicBezTo>
                      <a:cubicBezTo>
                        <a:pt x="5525900" y="1038137"/>
                        <a:pt x="5439230" y="1020778"/>
                        <a:pt x="5375888" y="1027343"/>
                      </a:cubicBezTo>
                      <a:cubicBezTo>
                        <a:pt x="5312546" y="1033908"/>
                        <a:pt x="5062570" y="975153"/>
                        <a:pt x="4786427" y="1027343"/>
                      </a:cubicBezTo>
                      <a:cubicBezTo>
                        <a:pt x="4510284" y="1079533"/>
                        <a:pt x="4371263" y="1013933"/>
                        <a:pt x="4102652" y="1027343"/>
                      </a:cubicBezTo>
                      <a:cubicBezTo>
                        <a:pt x="3834041" y="1040753"/>
                        <a:pt x="3560978" y="1018202"/>
                        <a:pt x="3418876" y="1027343"/>
                      </a:cubicBezTo>
                      <a:cubicBezTo>
                        <a:pt x="3276774" y="1036484"/>
                        <a:pt x="3177952" y="997927"/>
                        <a:pt x="3018043" y="1027343"/>
                      </a:cubicBezTo>
                      <a:cubicBezTo>
                        <a:pt x="2858134" y="1056759"/>
                        <a:pt x="2652565" y="1017298"/>
                        <a:pt x="2522895" y="1027343"/>
                      </a:cubicBezTo>
                      <a:cubicBezTo>
                        <a:pt x="2393225" y="1037388"/>
                        <a:pt x="2060662" y="977588"/>
                        <a:pt x="1933434" y="1027343"/>
                      </a:cubicBezTo>
                      <a:cubicBezTo>
                        <a:pt x="1806206" y="1077098"/>
                        <a:pt x="1670504" y="982729"/>
                        <a:pt x="1532600" y="1027343"/>
                      </a:cubicBezTo>
                      <a:cubicBezTo>
                        <a:pt x="1394696" y="1071957"/>
                        <a:pt x="1214194" y="1015224"/>
                        <a:pt x="943138" y="1027343"/>
                      </a:cubicBezTo>
                      <a:cubicBezTo>
                        <a:pt x="672082" y="1039462"/>
                        <a:pt x="265410" y="985652"/>
                        <a:pt x="0" y="1027343"/>
                      </a:cubicBezTo>
                      <a:cubicBezTo>
                        <a:pt x="-17153" y="919062"/>
                        <a:pt x="62514" y="646842"/>
                        <a:pt x="0" y="503398"/>
                      </a:cubicBezTo>
                      <a:cubicBezTo>
                        <a:pt x="-62514" y="359955"/>
                        <a:pt x="14806" y="18414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3143" y="716163"/>
                <a:ext cx="1808223" cy="1443528"/>
              </a:xfrm>
              <a:prstGeom prst="rect">
                <a:avLst/>
              </a:prstGeom>
            </p:spPr>
          </p:pic>
        </p:grpSp>
        <p:sp>
          <p:nvSpPr>
            <p:cNvPr id="12" name="TextBox 11">
              <a:extLst>
                <a:ext uri="{FF2B5EF4-FFF2-40B4-BE49-F238E27FC236}">
                  <a16:creationId xmlns:a16="http://schemas.microsoft.com/office/drawing/2014/main" xmlns="" id="{1FC9217A-F002-4CBC-34C1-FD13B89B137E}"/>
                </a:ext>
              </a:extLst>
            </p:cNvPr>
            <p:cNvSpPr txBox="1"/>
            <p:nvPr/>
          </p:nvSpPr>
          <p:spPr>
            <a:xfrm>
              <a:off x="1963554" y="1014251"/>
              <a:ext cx="88916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Ánh sáng truyền theo đường?</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xmlns="" id="{DA7D4964-BDD4-444B-E0A8-4FA6A0A6C168}"/>
                </a:ext>
              </a:extLst>
            </p:cNvPr>
            <p:cNvPicPr>
              <a:picLocks noChangeAspect="1"/>
            </p:cNvPicPr>
            <p:nvPr/>
          </p:nvPicPr>
          <p:blipFill>
            <a:blip r:embed="rId5"/>
            <a:stretch>
              <a:fillRect/>
            </a:stretch>
          </p:blipFill>
          <p:spPr>
            <a:xfrm>
              <a:off x="6835925" y="2133975"/>
              <a:ext cx="3691085" cy="2113132"/>
            </a:xfrm>
            <a:prstGeom prst="rect">
              <a:avLst/>
            </a:prstGeom>
          </p:spPr>
        </p:pic>
        <p:sp>
          <p:nvSpPr>
            <p:cNvPr id="14" name="TextBox 13">
              <a:extLst>
                <a:ext uri="{FF2B5EF4-FFF2-40B4-BE49-F238E27FC236}">
                  <a16:creationId xmlns:a16="http://schemas.microsoft.com/office/drawing/2014/main" xmlns="" id="{1FC9217A-F002-4CBC-34C1-FD13B89B137E}"/>
                </a:ext>
              </a:extLst>
            </p:cNvPr>
            <p:cNvSpPr txBox="1"/>
            <p:nvPr/>
          </p:nvSpPr>
          <p:spPr>
            <a:xfrm>
              <a:off x="7419480" y="3279959"/>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Đường thẳng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 name="Group 17"/>
          <p:cNvGrpSpPr/>
          <p:nvPr/>
        </p:nvGrpSpPr>
        <p:grpSpPr>
          <a:xfrm>
            <a:off x="1146507" y="2273652"/>
            <a:ext cx="4225877" cy="2027042"/>
            <a:chOff x="1146507" y="2273652"/>
            <a:chExt cx="4225877" cy="2027042"/>
          </a:xfrm>
        </p:grpSpPr>
        <p:pic>
          <p:nvPicPr>
            <p:cNvPr id="7" name="Picture 6">
              <a:extLst>
                <a:ext uri="{FF2B5EF4-FFF2-40B4-BE49-F238E27FC236}">
                  <a16:creationId xmlns:a16="http://schemas.microsoft.com/office/drawing/2014/main" xmlns="" id="{2A66BA49-06FC-1774-8FF7-9A539EEBC47F}"/>
                </a:ext>
              </a:extLst>
            </p:cNvPr>
            <p:cNvPicPr>
              <a:picLocks noChangeAspect="1"/>
            </p:cNvPicPr>
            <p:nvPr/>
          </p:nvPicPr>
          <p:blipFill>
            <a:blip r:embed="rId6"/>
            <a:stretch>
              <a:fillRect/>
            </a:stretch>
          </p:blipFill>
          <p:spPr>
            <a:xfrm>
              <a:off x="1146507" y="2273652"/>
              <a:ext cx="4096951" cy="2027042"/>
            </a:xfrm>
            <a:prstGeom prst="rect">
              <a:avLst/>
            </a:prstGeom>
          </p:spPr>
        </p:pic>
        <p:sp>
          <p:nvSpPr>
            <p:cNvPr id="15" name="TextBox 14">
              <a:extLst>
                <a:ext uri="{FF2B5EF4-FFF2-40B4-BE49-F238E27FC236}">
                  <a16:creationId xmlns:a16="http://schemas.microsoft.com/office/drawing/2014/main" xmlns="" id="{1FC9217A-F002-4CBC-34C1-FD13B89B137E}"/>
                </a:ext>
              </a:extLst>
            </p:cNvPr>
            <p:cNvSpPr txBox="1"/>
            <p:nvPr/>
          </p:nvSpPr>
          <p:spPr>
            <a:xfrm>
              <a:off x="2365727" y="3230723"/>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5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Đường cong</a:t>
              </a:r>
              <a:endParaRPr kumimoji="0" lang="en-US" sz="35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9" name="Group 18"/>
          <p:cNvGrpSpPr/>
          <p:nvPr/>
        </p:nvGrpSpPr>
        <p:grpSpPr>
          <a:xfrm>
            <a:off x="3554006" y="4167340"/>
            <a:ext cx="4096950" cy="2243750"/>
            <a:chOff x="1188626" y="4184045"/>
            <a:chExt cx="4096950" cy="2243750"/>
          </a:xfrm>
        </p:grpSpPr>
        <p:pic>
          <p:nvPicPr>
            <p:cNvPr id="9" name="Picture 8">
              <a:extLst>
                <a:ext uri="{FF2B5EF4-FFF2-40B4-BE49-F238E27FC236}">
                  <a16:creationId xmlns:a16="http://schemas.microsoft.com/office/drawing/2014/main" xmlns="" id="{AA628EF2-C24A-C9D9-F0E3-78DF98EA7B01}"/>
                </a:ext>
              </a:extLst>
            </p:cNvPr>
            <p:cNvPicPr>
              <a:picLocks noChangeAspect="1"/>
            </p:cNvPicPr>
            <p:nvPr/>
          </p:nvPicPr>
          <p:blipFill>
            <a:blip r:embed="rId7"/>
            <a:stretch>
              <a:fillRect/>
            </a:stretch>
          </p:blipFill>
          <p:spPr>
            <a:xfrm>
              <a:off x="1188626" y="4184045"/>
              <a:ext cx="4096950" cy="2243750"/>
            </a:xfrm>
            <a:prstGeom prst="rect">
              <a:avLst/>
            </a:prstGeom>
          </p:spPr>
        </p:pic>
        <p:sp>
          <p:nvSpPr>
            <p:cNvPr id="16" name="TextBox 15">
              <a:extLst>
                <a:ext uri="{FF2B5EF4-FFF2-40B4-BE49-F238E27FC236}">
                  <a16:creationId xmlns:a16="http://schemas.microsoft.com/office/drawing/2014/main" xmlns="" id="{1FC9217A-F002-4CBC-34C1-FD13B89B137E}"/>
                </a:ext>
              </a:extLst>
            </p:cNvPr>
            <p:cNvSpPr txBox="1"/>
            <p:nvPr/>
          </p:nvSpPr>
          <p:spPr>
            <a:xfrm>
              <a:off x="2074217" y="5150435"/>
              <a:ext cx="3006657"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Thẳng gấp khúc</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2" name="Multiplication Sign 196">
            <a:extLst>
              <a:ext uri="{FF2B5EF4-FFF2-40B4-BE49-F238E27FC236}">
                <a16:creationId xmlns:a16="http://schemas.microsoft.com/office/drawing/2014/main" xmlns=""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Multiplication Sign 196">
            <a:extLst>
              <a:ext uri="{FF2B5EF4-FFF2-40B4-BE49-F238E27FC236}">
                <a16:creationId xmlns:a16="http://schemas.microsoft.com/office/drawing/2014/main" xmlns="" id="{D554B4FB-F835-8BE1-744C-2F706F204CC5}"/>
              </a:ext>
            </a:extLst>
          </p:cNvPr>
          <p:cNvSpPr/>
          <p:nvPr/>
        </p:nvSpPr>
        <p:spPr>
          <a:xfrm>
            <a:off x="7088070" y="5069131"/>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069047" y="2888745"/>
            <a:ext cx="1622546" cy="1295300"/>
          </a:xfrm>
          <a:prstGeom prst="rect">
            <a:avLst/>
          </a:prstGeom>
        </p:spPr>
      </p:pic>
      <p:pic>
        <p:nvPicPr>
          <p:cNvPr id="31" name="Picture 30">
            <a:hlinkClick r:id="rId8" action="ppaction://hlinksldjump"/>
          </p:cNvPr>
          <p:cNvPicPr>
            <a:picLocks noChangeAspect="1"/>
          </p:cNvPicPr>
          <p:nvPr/>
        </p:nvPicPr>
        <p:blipFill>
          <a:blip r:embed="rId9"/>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168063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750" fill="hold"/>
                                        <p:tgtEl>
                                          <p:spTgt spid="20"/>
                                        </p:tgtEl>
                                        <p:attrNameLst>
                                          <p:attrName>ppt_w</p:attrName>
                                        </p:attrNameLst>
                                      </p:cBhvr>
                                      <p:tavLst>
                                        <p:tav tm="0">
                                          <p:val>
                                            <p:fltVal val="0"/>
                                          </p:val>
                                        </p:tav>
                                        <p:tav tm="100000">
                                          <p:val>
                                            <p:strVal val="#ppt_w"/>
                                          </p:val>
                                        </p:tav>
                                      </p:tavLst>
                                    </p:anim>
                                    <p:anim calcmode="lin" valueType="num">
                                      <p:cBhvr>
                                        <p:cTn id="23" dur="750" fill="hold"/>
                                        <p:tgtEl>
                                          <p:spTgt spid="20"/>
                                        </p:tgtEl>
                                        <p:attrNameLst>
                                          <p:attrName>ppt_h</p:attrName>
                                        </p:attrNameLst>
                                      </p:cBhvr>
                                      <p:tavLst>
                                        <p:tav tm="0">
                                          <p:val>
                                            <p:fltVal val="0"/>
                                          </p:val>
                                        </p:tav>
                                        <p:tav tm="100000">
                                          <p:val>
                                            <p:strVal val="#ppt_h"/>
                                          </p:val>
                                        </p:tav>
                                      </p:tavLst>
                                    </p:anim>
                                    <p:animEffect transition="in" filter="fade">
                                      <p:cBhvr>
                                        <p:cTn id="2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nextCondLst>
                <p:cond evt="onClick" delay="0">
                  <p:tgtEl>
                    <p:spTgt spid="20"/>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nextCondLst>
                <p:cond evt="onClick" delay="0">
                  <p:tgtEl>
                    <p:spTgt spid="19"/>
                  </p:tgtEl>
                </p:cond>
              </p:nextCondLst>
            </p:seq>
          </p:childTnLst>
        </p:cTn>
      </p:par>
    </p:tnLst>
    <p:bldLst>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905" y="-356977"/>
            <a:ext cx="12536905" cy="7964996"/>
          </a:xfrm>
          <a:prstGeom prst="rect">
            <a:avLst/>
          </a:prstGeom>
          <a:effectLst>
            <a:outerShdw blurRad="25400" algn="ctr" rotWithShape="0">
              <a:prstClr val="black">
                <a:alpha val="70000"/>
              </a:prstClr>
            </a:outerShdw>
          </a:effectLst>
        </p:spPr>
      </p:pic>
      <p:pic>
        <p:nvPicPr>
          <p:cNvPr id="2" name="Picture 1">
            <a:extLst>
              <a:ext uri="{FF2B5EF4-FFF2-40B4-BE49-F238E27FC236}">
                <a16:creationId xmlns:a16="http://schemas.microsoft.com/office/drawing/2014/main" xmlns="" id="{A1CFAA9B-8499-42E2-BC7B-A9C74842D9AE}"/>
              </a:ext>
            </a:extLst>
          </p:cNvPr>
          <p:cNvPicPr>
            <a:picLocks noChangeAspect="1"/>
          </p:cNvPicPr>
          <p:nvPr/>
        </p:nvPicPr>
        <p:blipFill>
          <a:blip r:embed="rId4"/>
          <a:stretch>
            <a:fillRect/>
          </a:stretch>
        </p:blipFill>
        <p:spPr>
          <a:xfrm>
            <a:off x="-103378" y="2714776"/>
            <a:ext cx="12295378" cy="2134939"/>
          </a:xfrm>
          <a:prstGeom prst="rect">
            <a:avLst/>
          </a:prstGeom>
        </p:spPr>
      </p:pic>
      <p:pic>
        <p:nvPicPr>
          <p:cNvPr id="13" name="Picture 12">
            <a:extLst>
              <a:ext uri="{FF2B5EF4-FFF2-40B4-BE49-F238E27FC236}">
                <a16:creationId xmlns:a16="http://schemas.microsoft.com/office/drawing/2014/main" xmlns="" id="{4AF41396-7410-4E3D-926A-2DA1728FBBAD}"/>
              </a:ext>
            </a:extLst>
          </p:cNvPr>
          <p:cNvPicPr>
            <a:picLocks noChangeAspect="1"/>
          </p:cNvPicPr>
          <p:nvPr/>
        </p:nvPicPr>
        <p:blipFill>
          <a:blip r:embed="rId5"/>
          <a:stretch>
            <a:fillRect/>
          </a:stretch>
        </p:blipFill>
        <p:spPr>
          <a:xfrm rot="295435">
            <a:off x="-822886" y="3834231"/>
            <a:ext cx="13837770" cy="2743246"/>
          </a:xfrm>
          <a:prstGeom prst="rect">
            <a:avLst/>
          </a:prstGeom>
        </p:spPr>
      </p:pic>
      <p:grpSp>
        <p:nvGrpSpPr>
          <p:cNvPr id="14" name="Group 13">
            <a:extLst>
              <a:ext uri="{FF2B5EF4-FFF2-40B4-BE49-F238E27FC236}">
                <a16:creationId xmlns:a16="http://schemas.microsoft.com/office/drawing/2014/main" xmlns="" id="{BD8489DD-C4DA-4FCE-AED7-A9C1C31F3B45}"/>
              </a:ext>
            </a:extLst>
          </p:cNvPr>
          <p:cNvGrpSpPr/>
          <p:nvPr/>
        </p:nvGrpSpPr>
        <p:grpSpPr>
          <a:xfrm>
            <a:off x="0" y="-54809"/>
            <a:ext cx="4636682" cy="2809276"/>
            <a:chOff x="0" y="-54809"/>
            <a:chExt cx="4636682" cy="2809276"/>
          </a:xfrm>
        </p:grpSpPr>
        <p:pic>
          <p:nvPicPr>
            <p:cNvPr id="15" name="图片 41">
              <a:extLst>
                <a:ext uri="{FF2B5EF4-FFF2-40B4-BE49-F238E27FC236}">
                  <a16:creationId xmlns:a16="http://schemas.microsoft.com/office/drawing/2014/main" xmlns="" id="{B1BF2B3B-B417-4ED8-BDB9-169974F2052B}"/>
                </a:ext>
              </a:extLst>
            </p:cNvPr>
            <p:cNvPicPr>
              <a:picLocks noChangeAspect="1"/>
            </p:cNvPicPr>
            <p:nvPr/>
          </p:nvPicPr>
          <p:blipFill rotWithShape="1">
            <a:blip r:embed="rId6"/>
            <a:srcRect t="4848" b="54188"/>
            <a:stretch/>
          </p:blipFill>
          <p:spPr>
            <a:xfrm>
              <a:off x="0" y="-54809"/>
              <a:ext cx="4636682" cy="2809276"/>
            </a:xfrm>
            <a:prstGeom prst="rect">
              <a:avLst/>
            </a:prstGeom>
          </p:spPr>
        </p:pic>
        <p:sp>
          <p:nvSpPr>
            <p:cNvPr id="16" name="Oval 15">
              <a:extLst>
                <a:ext uri="{FF2B5EF4-FFF2-40B4-BE49-F238E27FC236}">
                  <a16:creationId xmlns:a16="http://schemas.microsoft.com/office/drawing/2014/main" xmlns="" id="{5CFE34EE-A746-4F94-B0C9-719C3BCA20D4}"/>
                </a:ext>
              </a:extLst>
            </p:cNvPr>
            <p:cNvSpPr/>
            <p:nvPr/>
          </p:nvSpPr>
          <p:spPr>
            <a:xfrm rot="21035011">
              <a:off x="1641611" y="495811"/>
              <a:ext cx="2457218" cy="10448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16BFE727-3270-43A6-A06D-1934FB69C5CA}"/>
              </a:ext>
            </a:extLst>
          </p:cNvPr>
          <p:cNvPicPr>
            <a:picLocks noChangeAspect="1"/>
          </p:cNvPicPr>
          <p:nvPr/>
        </p:nvPicPr>
        <p:blipFill>
          <a:blip r:embed="rId7"/>
          <a:stretch>
            <a:fillRect/>
          </a:stretch>
        </p:blipFill>
        <p:spPr>
          <a:xfrm>
            <a:off x="1545742" y="368942"/>
            <a:ext cx="3090940" cy="1463167"/>
          </a:xfrm>
          <a:prstGeom prst="rect">
            <a:avLst/>
          </a:prstGeom>
        </p:spPr>
      </p:pic>
      <p:pic>
        <p:nvPicPr>
          <p:cNvPr id="18" name="Picture 17">
            <a:extLst>
              <a:ext uri="{FF2B5EF4-FFF2-40B4-BE49-F238E27FC236}">
                <a16:creationId xmlns:a16="http://schemas.microsoft.com/office/drawing/2014/main" xmlns="" id="{440E0575-364C-477A-978D-C1AA9C3496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848728" y="5170663"/>
            <a:ext cx="1394028" cy="1477659"/>
          </a:xfrm>
          <a:prstGeom prst="rect">
            <a:avLst/>
          </a:prstGeom>
        </p:spPr>
      </p:pic>
    </p:spTree>
    <p:extLst>
      <p:ext uri="{BB962C8B-B14F-4D97-AF65-F5344CB8AC3E}">
        <p14:creationId xmlns:p14="http://schemas.microsoft.com/office/powerpoint/2010/main" val="265784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xmlns="" id="{544468FE-C19B-43B7-A184-F9BB086A618D}"/>
              </a:ext>
            </a:extLst>
          </p:cNvPr>
          <p:cNvPicPr>
            <a:picLocks noChangeAspect="1"/>
          </p:cNvPicPr>
          <p:nvPr/>
        </p:nvPicPr>
        <p:blipFill>
          <a:blip r:embed="rId4"/>
          <a:stretch>
            <a:fillRect/>
          </a:stretch>
        </p:blipFill>
        <p:spPr>
          <a:xfrm>
            <a:off x="1201464" y="-90239"/>
            <a:ext cx="10368936" cy="7305078"/>
          </a:xfrm>
          <a:prstGeom prst="rect">
            <a:avLst/>
          </a:prstGeom>
          <a:effectLst>
            <a:outerShdw blurRad="25400" dist="25400" dir="2700000" algn="tl" rotWithShape="0">
              <a:prstClr val="black">
                <a:alpha val="40000"/>
              </a:prstClr>
            </a:outerShdw>
          </a:effectLst>
        </p:spPr>
      </p:pic>
      <p:sp>
        <p:nvSpPr>
          <p:cNvPr id="44" name="文本框 31">
            <a:extLst>
              <a:ext uri="{FF2B5EF4-FFF2-40B4-BE49-F238E27FC236}">
                <a16:creationId xmlns:a16="http://schemas.microsoft.com/office/drawing/2014/main" xmlns="" id="{713B5990-F491-4A59-8F2E-1D79949E1C76}"/>
              </a:ext>
            </a:extLst>
          </p:cNvPr>
          <p:cNvSpPr txBox="1">
            <a:spLocks noChangeArrowheads="1"/>
          </p:cNvSpPr>
          <p:nvPr/>
        </p:nvSpPr>
        <p:spPr bwMode="auto">
          <a:xfrm>
            <a:off x="1582837" y="2825168"/>
            <a:ext cx="9697631"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sym typeface=""/>
              </a:rPr>
              <a:t>1. Đọc thông tin hình 1 và chia sẻ với bạn những thông tin đã học.</a:t>
            </a:r>
            <a:endParaRPr kumimoji="0" lang="zh-CN" altLang="en-US" sz="6000" b="1" i="0" u="none" strike="noStrike" kern="1200" cap="none" spc="0" normalizeH="0" baseline="0" noProof="0" dirty="0">
              <a:ln>
                <a:noFill/>
              </a:ln>
              <a:solidFill>
                <a:srgbClr val="002060"/>
              </a:solidFill>
              <a:effectLst>
                <a:outerShdw blurRad="12700" dist="12700" dir="2700000" algn="tl" rotWithShape="0">
                  <a:prstClr val="black">
                    <a:alpha val="40000"/>
                  </a:prstClr>
                </a:outerShdw>
              </a:effectLst>
              <a:uLnTx/>
              <a:uFillTx/>
              <a:latin typeface="Cambria" panose="02040503050406030204" pitchFamily="18" charset="0"/>
              <a:ea typeface="字魂5号-无外润黑体" panose="00000500000000000000" pitchFamily="2" charset="-122"/>
              <a:cs typeface="+mn-cs"/>
              <a:sym typeface=""/>
            </a:endParaRPr>
          </a:p>
        </p:txBody>
      </p:sp>
      <p:pic>
        <p:nvPicPr>
          <p:cNvPr id="4" name="Picture 3" descr="A picture containing toy, doll&#10;&#10;Description automatically generated">
            <a:extLst>
              <a:ext uri="{FF2B5EF4-FFF2-40B4-BE49-F238E27FC236}">
                <a16:creationId xmlns:a16="http://schemas.microsoft.com/office/drawing/2014/main" xmlns="" id="{6FB0B924-902E-4C78-A1ED-9717E58A03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3247347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5CC2A8-618E-4A75-8F57-084A35495D7D}"/>
              </a:ext>
            </a:extLst>
          </p:cNvPr>
          <p:cNvPicPr>
            <a:picLocks noChangeAspect="1"/>
          </p:cNvPicPr>
          <p:nvPr/>
        </p:nvPicPr>
        <p:blipFill rotWithShape="1">
          <a:blip r:embed="rId2"/>
          <a:srcRect l="35213" t="13497" r="22622" b="22600"/>
          <a:stretch/>
        </p:blipFill>
        <p:spPr>
          <a:xfrm>
            <a:off x="1745748" y="-110852"/>
            <a:ext cx="7897615" cy="6732673"/>
          </a:xfrm>
          <a:prstGeom prst="rect">
            <a:avLst/>
          </a:prstGeom>
        </p:spPr>
      </p:pic>
      <p:sp>
        <p:nvSpPr>
          <p:cNvPr id="5" name="TextBox 4">
            <a:extLst>
              <a:ext uri="{FF2B5EF4-FFF2-40B4-BE49-F238E27FC236}">
                <a16:creationId xmlns:a16="http://schemas.microsoft.com/office/drawing/2014/main" xmlns="" id="{A1C36268-5E1D-4C35-B5B0-7376AAA5158A}"/>
              </a:ext>
            </a:extLst>
          </p:cNvPr>
          <p:cNvSpPr txBox="1"/>
          <p:nvPr/>
        </p:nvSpPr>
        <p:spPr>
          <a:xfrm>
            <a:off x="2801745" y="6304002"/>
            <a:ext cx="6094140" cy="553998"/>
          </a:xfrm>
          <a:prstGeom prst="rect">
            <a:avLst/>
          </a:prstGeom>
          <a:noFill/>
        </p:spPr>
        <p:txBody>
          <a:bodyPr wrap="square">
            <a:spAutoFit/>
          </a:bodyPr>
          <a:lstStyle/>
          <a:p>
            <a:r>
              <a:rPr lang="vi-VN" altLang="zh-CN" sz="3000" b="1" dirty="0">
                <a:solidFill>
                  <a:srgbClr val="002060"/>
                </a:solidFill>
                <a:effectLst>
                  <a:outerShdw blurRad="12700" dist="12700" dir="2700000" algn="tl" rotWithShape="0">
                    <a:prstClr val="black">
                      <a:alpha val="40000"/>
                    </a:prstClr>
                  </a:outerShdw>
                </a:effectLst>
                <a:latin typeface="Cambria" panose="02040503050406030204" pitchFamily="18" charset="0"/>
                <a:ea typeface="Cambria" panose="02040503050406030204" pitchFamily="18" charset="0"/>
                <a:sym typeface=""/>
              </a:rPr>
              <a:t>Hình 1</a:t>
            </a:r>
            <a:endParaRPr lang="en-SG" sz="3000" dirty="0"/>
          </a:p>
        </p:txBody>
      </p:sp>
      <p:pic>
        <p:nvPicPr>
          <p:cNvPr id="4" name="Picture 3" descr="A picture containing toy, doll&#10;&#10;Description automatically generated">
            <a:extLst>
              <a:ext uri="{FF2B5EF4-FFF2-40B4-BE49-F238E27FC236}">
                <a16:creationId xmlns:a16="http://schemas.microsoft.com/office/drawing/2014/main" xmlns="" id="{94314469-F1A5-40CF-8312-AD3AF60760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929242" y="3429000"/>
            <a:ext cx="3730987" cy="3823390"/>
          </a:xfrm>
          <a:prstGeom prst="rect">
            <a:avLst/>
          </a:prstGeom>
        </p:spPr>
      </p:pic>
    </p:spTree>
    <p:extLst>
      <p:ext uri="{BB962C8B-B14F-4D97-AF65-F5344CB8AC3E}">
        <p14:creationId xmlns:p14="http://schemas.microsoft.com/office/powerpoint/2010/main" val="3071321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3750332" y="617534"/>
            <a:ext cx="8355980" cy="562293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a:extLst>
              <a:ext uri="{FF2B5EF4-FFF2-40B4-BE49-F238E27FC236}">
                <a16:creationId xmlns:a16="http://schemas.microsoft.com/office/drawing/2014/main" xmlns="" id="{E9FF12E0-794B-428C-821A-8DEE1AE6EE3E}"/>
              </a:ext>
            </a:extLst>
          </p:cNvPr>
          <p:cNvSpPr txBox="1"/>
          <p:nvPr/>
        </p:nvSpPr>
        <p:spPr>
          <a:xfrm>
            <a:off x="4129473" y="890772"/>
            <a:ext cx="7976839" cy="4939814"/>
          </a:xfrm>
          <a:prstGeom prst="rect">
            <a:avLst/>
          </a:prstGeom>
          <a:noFill/>
        </p:spPr>
        <p:txBody>
          <a:bodyPr wrap="square">
            <a:spAutoFit/>
          </a:bodyPr>
          <a:lstStyle/>
          <a:p>
            <a:pPr algn="just"/>
            <a:r>
              <a:rPr lang="en-SG" sz="4500" b="1" dirty="0">
                <a:latin typeface="Cambria" panose="02040503050406030204" pitchFamily="18" charset="0"/>
                <a:ea typeface="Cambria" panose="02040503050406030204" pitchFamily="18" charset="0"/>
              </a:rPr>
              <a:t>2. </a:t>
            </a:r>
            <a:r>
              <a:rPr lang="en-SG" sz="4500" b="1" dirty="0" err="1">
                <a:latin typeface="Cambria" panose="02040503050406030204" pitchFamily="18" charset="0"/>
                <a:ea typeface="Cambria" panose="02040503050406030204" pitchFamily="18" charset="0"/>
              </a:rPr>
              <a:t>Chọn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số</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vật:</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tấm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kí</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quyển </a:t>
            </a:r>
            <a:r>
              <a:rPr lang="en-SG" sz="4500" b="1" dirty="0" err="1">
                <a:latin typeface="Cambria" panose="02040503050406030204" pitchFamily="18" charset="0"/>
                <a:ea typeface="Cambria" panose="02040503050406030204" pitchFamily="18" charset="0"/>
              </a:rPr>
              <a:t>sách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xoong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nhôm</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cá</a:t>
            </a:r>
            <a:r>
              <a:rPr lang="en-SG" sz="4500" b="1" dirty="0" err="1">
                <a:latin typeface="Cambria" panose="02040503050406030204" pitchFamily="18" charset="0"/>
                <a:ea typeface="Cambria" panose="02040503050406030204" pitchFamily="18" charset="0"/>
              </a:rPr>
              <a:t>nh</a:t>
            </a:r>
            <a:r>
              <a:rPr lang="en-SG" sz="4500" b="1" dirty="0">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cử</a:t>
            </a:r>
            <a:r>
              <a:rPr lang="en-SG" sz="4500" b="1" dirty="0">
                <a:latin typeface="Cambria" panose="02040503050406030204" pitchFamily="18" charset="0"/>
                <a:ea typeface="Cambria" panose="02040503050406030204" pitchFamily="18" charset="0"/>
              </a:rPr>
              <a:t>a </a:t>
            </a:r>
            <a:r>
              <a:rPr lang="en-SG" sz="4500" b="1" dirty="0" err="1">
                <a:latin typeface="Cambria" panose="02040503050406030204" pitchFamily="18" charset="0"/>
                <a:ea typeface="Cambria" panose="02040503050406030204" pitchFamily="18" charset="0"/>
              </a:rPr>
              <a:t>gỗ</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và</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phân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loại</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theo</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nhóm</a:t>
            </a:r>
            <a:r>
              <a:rPr lang="en-SG" sz="4500" b="1" dirty="0">
                <a:latin typeface="Cambria" panose="02040503050406030204" pitchFamily="18" charset="0"/>
                <a:ea typeface="Cambria" panose="02040503050406030204" pitchFamily="18" charset="0"/>
              </a:rPr>
              <a:t>: </a:t>
            </a:r>
            <a:endParaRPr lang="vi-VN" sz="4500" b="1" dirty="0">
              <a:latin typeface="Cambria" panose="02040503050406030204" pitchFamily="18" charset="0"/>
              <a:ea typeface="Cambria" panose="02040503050406030204" pitchFamily="18" charset="0"/>
            </a:endParaRPr>
          </a:p>
          <a:p>
            <a:pPr algn="just"/>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cho</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truyền</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qua;</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cản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ánh</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sáng;</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vi-VN" sz="4500" b="1" i="1" dirty="0">
                <a:solidFill>
                  <a:srgbClr val="002060"/>
                </a:solidFill>
                <a:latin typeface="Cambria" panose="02040503050406030204" pitchFamily="18" charset="0"/>
                <a:ea typeface="Cambria" panose="02040503050406030204" pitchFamily="18" charset="0"/>
              </a:rPr>
              <a:t>tốt; </a:t>
            </a:r>
            <a:r>
              <a:rPr lang="en-SG" sz="4500" b="1" i="1" dirty="0" err="1">
                <a:solidFill>
                  <a:srgbClr val="002060"/>
                </a:solidFill>
                <a:latin typeface="Cambria" panose="02040503050406030204" pitchFamily="18" charset="0"/>
                <a:ea typeface="Cambria" panose="02040503050406030204" pitchFamily="18" charset="0"/>
              </a:rPr>
              <a:t>Vật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dẫn</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nhiệt</a:t>
            </a:r>
            <a:r>
              <a:rPr lang="en-SG" sz="4500" b="1" i="1" dirty="0">
                <a:solidFill>
                  <a:srgbClr val="002060"/>
                </a:solidFill>
                <a:latin typeface="Cambria" panose="02040503050406030204" pitchFamily="18" charset="0"/>
                <a:ea typeface="Cambria" panose="02040503050406030204" pitchFamily="18" charset="0"/>
              </a:rPr>
              <a:t> </a:t>
            </a:r>
            <a:r>
              <a:rPr lang="en-SG" sz="4500" b="1" i="1" dirty="0" err="1">
                <a:solidFill>
                  <a:srgbClr val="002060"/>
                </a:solidFill>
                <a:latin typeface="Cambria" panose="02040503050406030204" pitchFamily="18" charset="0"/>
                <a:ea typeface="Cambria" panose="02040503050406030204" pitchFamily="18" charset="0"/>
              </a:rPr>
              <a:t>kém</a:t>
            </a:r>
            <a:r>
              <a:rPr lang="en-SG" sz="4500" b="1" i="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xmlns="" id="{233EE680-9B20-4F3A-87E5-A0E87661592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49814" y="4743002"/>
            <a:ext cx="4639519" cy="2175168"/>
          </a:xfrm>
          <a:prstGeom prst="rect">
            <a:avLst/>
          </a:prstGeom>
        </p:spPr>
      </p:pic>
    </p:spTree>
    <p:extLst>
      <p:ext uri="{BB962C8B-B14F-4D97-AF65-F5344CB8AC3E}">
        <p14:creationId xmlns:p14="http://schemas.microsoft.com/office/powerpoint/2010/main" val="3657720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D21854DC-9DAF-406D-B311-DCD29C7A4B3C}"/>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Hình chữ nhật: Góc Tròn 17">
            <a:extLst>
              <a:ext uri="{FF2B5EF4-FFF2-40B4-BE49-F238E27FC236}">
                <a16:creationId xmlns:a16="http://schemas.microsoft.com/office/drawing/2014/main" xmlns="" id="{D98865FF-3DC6-4311-BADC-338DE9924CF1}"/>
              </a:ext>
            </a:extLst>
          </p:cNvPr>
          <p:cNvSpPr/>
          <p:nvPr/>
        </p:nvSpPr>
        <p:spPr>
          <a:xfrm>
            <a:off x="393309" y="1396370"/>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箭头: 五边形 2">
            <a:extLst>
              <a:ext uri="{FF2B5EF4-FFF2-40B4-BE49-F238E27FC236}">
                <a16:creationId xmlns:a16="http://schemas.microsoft.com/office/drawing/2014/main" xmlns="" id="{FE741618-044A-4312-976C-7E0B12206310}"/>
              </a:ext>
            </a:extLst>
          </p:cNvPr>
          <p:cNvSpPr/>
          <p:nvPr/>
        </p:nvSpPr>
        <p:spPr>
          <a:xfrm rot="5400000">
            <a:off x="927445" y="884537"/>
            <a:ext cx="1665598" cy="2733870"/>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Hình chữ nhật: Góc Tròn 18">
            <a:extLst>
              <a:ext uri="{FF2B5EF4-FFF2-40B4-BE49-F238E27FC236}">
                <a16:creationId xmlns:a16="http://schemas.microsoft.com/office/drawing/2014/main" xmlns="" id="{9D047AC7-27C1-43FF-8218-E02F35F1BA95}"/>
              </a:ext>
            </a:extLst>
          </p:cNvPr>
          <p:cNvSpPr/>
          <p:nvPr/>
        </p:nvSpPr>
        <p:spPr>
          <a:xfrm>
            <a:off x="3404856" y="1396597"/>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Hình chữ nhật: Góc Tròn 19">
            <a:extLst>
              <a:ext uri="{FF2B5EF4-FFF2-40B4-BE49-F238E27FC236}">
                <a16:creationId xmlns:a16="http://schemas.microsoft.com/office/drawing/2014/main" xmlns="" id="{33E1188F-CC3A-412D-8395-447447941BDE}"/>
              </a:ext>
            </a:extLst>
          </p:cNvPr>
          <p:cNvSpPr/>
          <p:nvPr/>
        </p:nvSpPr>
        <p:spPr>
          <a:xfrm>
            <a:off x="6416403" y="1446550"/>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Hình chữ nhật: Góc Tròn 19">
            <a:extLst>
              <a:ext uri="{FF2B5EF4-FFF2-40B4-BE49-F238E27FC236}">
                <a16:creationId xmlns:a16="http://schemas.microsoft.com/office/drawing/2014/main" xmlns="" id="{B293F546-F304-4A54-A161-FF45129D3063}"/>
              </a:ext>
            </a:extLst>
          </p:cNvPr>
          <p:cNvSpPr/>
          <p:nvPr/>
        </p:nvSpPr>
        <p:spPr>
          <a:xfrm>
            <a:off x="9386704" y="135913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880510EB-39E6-4867-BF77-B727992D7CC6}"/>
              </a:ext>
            </a:extLst>
          </p:cNvPr>
          <p:cNvSpPr txBox="1"/>
          <p:nvPr/>
        </p:nvSpPr>
        <p:spPr>
          <a:xfrm>
            <a:off x="89964" y="1593666"/>
            <a:ext cx="3258573"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cho</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ánh</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sáng</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truyền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qua</a:t>
            </a:r>
            <a:endParaRPr lang="en-SG" sz="2800" dirty="0">
              <a:solidFill>
                <a:schemeClr val="bg1"/>
              </a:solidFill>
            </a:endParaRPr>
          </a:p>
        </p:txBody>
      </p:sp>
      <p:sp>
        <p:nvSpPr>
          <p:cNvPr id="29" name="箭头: 五边形 2">
            <a:extLst>
              <a:ext uri="{FF2B5EF4-FFF2-40B4-BE49-F238E27FC236}">
                <a16:creationId xmlns:a16="http://schemas.microsoft.com/office/drawing/2014/main" xmlns="" id="{07408800-1F31-4A27-89BF-1D36083AF19E}"/>
              </a:ext>
            </a:extLst>
          </p:cNvPr>
          <p:cNvSpPr/>
          <p:nvPr/>
        </p:nvSpPr>
        <p:spPr>
          <a:xfrm rot="5400000">
            <a:off x="3960822" y="887220"/>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a:extLst>
              <a:ext uri="{FF2B5EF4-FFF2-40B4-BE49-F238E27FC236}">
                <a16:creationId xmlns:a16="http://schemas.microsoft.com/office/drawing/2014/main" xmlns="" id="{22A2200B-2950-4135-B432-FC839044C332}"/>
              </a:ext>
            </a:extLst>
          </p:cNvPr>
          <p:cNvSpPr txBox="1"/>
          <p:nvPr/>
        </p:nvSpPr>
        <p:spPr>
          <a:xfrm>
            <a:off x="3106044" y="1468796"/>
            <a:ext cx="3239129" cy="1015663"/>
          </a:xfrm>
          <a:prstGeom prst="rect">
            <a:avLst/>
          </a:prstGeom>
          <a:noFill/>
        </p:spPr>
        <p:txBody>
          <a:bodyPr wrap="square" rtlCol="0">
            <a:spAutoFit/>
          </a:bodyPr>
          <a:lstStyle/>
          <a:p>
            <a:pPr algn="ctr"/>
            <a:r>
              <a:rPr lang="en-SG" sz="3000" b="1" i="1" dirty="0" err="1">
                <a:solidFill>
                  <a:schemeClr val="bg1"/>
                </a:solidFill>
                <a:latin typeface="Cambria" panose="02040503050406030204" pitchFamily="18" charset="0"/>
                <a:ea typeface="Cambria" panose="02040503050406030204" pitchFamily="18" charset="0"/>
              </a:rPr>
              <a:t>Vật</a:t>
            </a:r>
            <a:r>
              <a:rPr lang="en-SG" sz="3000" b="1" i="1" dirty="0">
                <a:solidFill>
                  <a:schemeClr val="bg1"/>
                </a:solidFill>
                <a:latin typeface="Cambria" panose="02040503050406030204" pitchFamily="18" charset="0"/>
                <a:ea typeface="Cambria" panose="02040503050406030204" pitchFamily="18" charset="0"/>
              </a:rPr>
              <a:t> </a:t>
            </a:r>
            <a:r>
              <a:rPr lang="en-SG" sz="3000" b="1" i="1" dirty="0" err="1">
                <a:solidFill>
                  <a:schemeClr val="bg1"/>
                </a:solidFill>
                <a:latin typeface="Cambria" panose="02040503050406030204" pitchFamily="18" charset="0"/>
                <a:ea typeface="Cambria" panose="02040503050406030204" pitchFamily="18" charset="0"/>
              </a:rPr>
              <a:t>cản</a:t>
            </a:r>
            <a:r>
              <a:rPr lang="en-SG" sz="3000" b="1" i="1" dirty="0">
                <a:solidFill>
                  <a:schemeClr val="bg1"/>
                </a:solidFill>
                <a:latin typeface="Cambria" panose="02040503050406030204" pitchFamily="18" charset="0"/>
                <a:ea typeface="Cambria" panose="02040503050406030204" pitchFamily="18" charset="0"/>
              </a:rPr>
              <a:t> </a:t>
            </a:r>
            <a:endParaRPr lang="vi-VN" sz="3000" b="1" i="1" dirty="0">
              <a:solidFill>
                <a:schemeClr val="bg1"/>
              </a:solidFill>
              <a:latin typeface="Cambria" panose="02040503050406030204" pitchFamily="18" charset="0"/>
              <a:ea typeface="Cambria" panose="02040503050406030204" pitchFamily="18" charset="0"/>
            </a:endParaRPr>
          </a:p>
          <a:p>
            <a:pPr algn="ctr"/>
            <a:r>
              <a:rPr lang="en-SG" sz="3000" b="1" i="1" dirty="0" err="1">
                <a:solidFill>
                  <a:schemeClr val="bg1"/>
                </a:solidFill>
                <a:latin typeface="Cambria" panose="02040503050406030204" pitchFamily="18" charset="0"/>
                <a:ea typeface="Cambria" panose="02040503050406030204" pitchFamily="18" charset="0"/>
              </a:rPr>
              <a:t>ánh</a:t>
            </a:r>
            <a:r>
              <a:rPr lang="en-SG" sz="3000" b="1" i="1" dirty="0">
                <a:solidFill>
                  <a:schemeClr val="bg1"/>
                </a:solidFill>
                <a:latin typeface="Cambria" panose="02040503050406030204" pitchFamily="18" charset="0"/>
                <a:ea typeface="Cambria" panose="02040503050406030204" pitchFamily="18" charset="0"/>
              </a:rPr>
              <a:t> </a:t>
            </a:r>
            <a:r>
              <a:rPr lang="vi-VN" sz="3000" b="1" i="1" dirty="0">
                <a:solidFill>
                  <a:schemeClr val="bg1"/>
                </a:solidFill>
                <a:latin typeface="Cambria" panose="02040503050406030204" pitchFamily="18" charset="0"/>
                <a:ea typeface="Cambria" panose="02040503050406030204" pitchFamily="18" charset="0"/>
              </a:rPr>
              <a:t>sáng</a:t>
            </a:r>
            <a:endParaRPr lang="en-SG" sz="3000" dirty="0">
              <a:solidFill>
                <a:schemeClr val="bg1"/>
              </a:solidFill>
            </a:endParaRPr>
          </a:p>
        </p:txBody>
      </p:sp>
      <p:sp>
        <p:nvSpPr>
          <p:cNvPr id="31" name="箭头: 五边形 2">
            <a:extLst>
              <a:ext uri="{FF2B5EF4-FFF2-40B4-BE49-F238E27FC236}">
                <a16:creationId xmlns:a16="http://schemas.microsoft.com/office/drawing/2014/main" xmlns="" id="{DA5A1C10-10B0-4663-945A-266671291767}"/>
              </a:ext>
            </a:extLst>
          </p:cNvPr>
          <p:cNvSpPr/>
          <p:nvPr/>
        </p:nvSpPr>
        <p:spPr>
          <a:xfrm rot="5400000">
            <a:off x="6939518" y="945823"/>
            <a:ext cx="1681367" cy="2712735"/>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a:extLst>
              <a:ext uri="{FF2B5EF4-FFF2-40B4-BE49-F238E27FC236}">
                <a16:creationId xmlns:a16="http://schemas.microsoft.com/office/drawing/2014/main" xmlns="" id="{45B25787-A29F-4BB6-B521-18DFB837E1B6}"/>
              </a:ext>
            </a:extLst>
          </p:cNvPr>
          <p:cNvSpPr txBox="1"/>
          <p:nvPr/>
        </p:nvSpPr>
        <p:spPr>
          <a:xfrm>
            <a:off x="6364320" y="1654186"/>
            <a:ext cx="3022384" cy="523220"/>
          </a:xfrm>
          <a:prstGeom prst="rect">
            <a:avLst/>
          </a:prstGeom>
          <a:noFill/>
        </p:spPr>
        <p:txBody>
          <a:bodyPr wrap="square" rtlCol="0">
            <a:spAutoFit/>
          </a:bodyPr>
          <a:lstStyle/>
          <a:p>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nhiệt</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tốt</a:t>
            </a:r>
            <a:endParaRPr lang="en-SG" sz="2800" dirty="0">
              <a:solidFill>
                <a:schemeClr val="bg1"/>
              </a:solidFill>
            </a:endParaRPr>
          </a:p>
        </p:txBody>
      </p:sp>
      <p:sp>
        <p:nvSpPr>
          <p:cNvPr id="33" name="箭头: 五边形 2">
            <a:extLst>
              <a:ext uri="{FF2B5EF4-FFF2-40B4-BE49-F238E27FC236}">
                <a16:creationId xmlns:a16="http://schemas.microsoft.com/office/drawing/2014/main" xmlns="" id="{CE2653A0-8CA5-4663-9318-7199B45F894C}"/>
              </a:ext>
            </a:extLst>
          </p:cNvPr>
          <p:cNvSpPr/>
          <p:nvPr/>
        </p:nvSpPr>
        <p:spPr>
          <a:xfrm rot="5400000">
            <a:off x="9891819" y="875485"/>
            <a:ext cx="1681367" cy="2691599"/>
          </a:xfrm>
          <a:prstGeom prst="homePlate">
            <a:avLst>
              <a:gd name="adj" fmla="val 31248"/>
            </a:avLst>
          </a:prstGeom>
          <a:solidFill>
            <a:srgbClr val="479476"/>
          </a:solidFill>
          <a:ln>
            <a:noFill/>
          </a:ln>
          <a:effectLst>
            <a:outerShdw blurRad="25400" algn="ctr"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xmlns="" id="{AAECCF15-B76E-4EA3-B9C6-D86D298FAA48}"/>
              </a:ext>
            </a:extLst>
          </p:cNvPr>
          <p:cNvSpPr txBox="1"/>
          <p:nvPr/>
        </p:nvSpPr>
        <p:spPr>
          <a:xfrm>
            <a:off x="9191529" y="1494962"/>
            <a:ext cx="3124219" cy="954107"/>
          </a:xfrm>
          <a:prstGeom prst="rect">
            <a:avLst/>
          </a:prstGeom>
          <a:noFill/>
        </p:spPr>
        <p:txBody>
          <a:bodyPr wrap="square" rtlCol="0">
            <a:spAutoFit/>
          </a:bodyPr>
          <a:lstStyle/>
          <a:p>
            <a:pPr algn="ctr"/>
            <a:r>
              <a:rPr lang="en-SG" sz="2800" b="1" i="1" dirty="0" err="1">
                <a:solidFill>
                  <a:schemeClr val="bg1"/>
                </a:solidFill>
                <a:latin typeface="Cambria" panose="02040503050406030204" pitchFamily="18" charset="0"/>
                <a:ea typeface="Cambria" panose="02040503050406030204" pitchFamily="18" charset="0"/>
              </a:rPr>
              <a:t>Vật</a:t>
            </a:r>
            <a:r>
              <a:rPr lang="en-SG" sz="2800" b="1" i="1" dirty="0">
                <a:solidFill>
                  <a:schemeClr val="bg1"/>
                </a:solidFill>
                <a:latin typeface="Cambria" panose="02040503050406030204" pitchFamily="18" charset="0"/>
                <a:ea typeface="Cambria" panose="02040503050406030204" pitchFamily="18" charset="0"/>
              </a:rPr>
              <a:t> </a:t>
            </a:r>
            <a:r>
              <a:rPr lang="en-SG" sz="2800" b="1" i="1" dirty="0" err="1">
                <a:solidFill>
                  <a:schemeClr val="bg1"/>
                </a:solidFill>
                <a:latin typeface="Cambria" panose="02040503050406030204" pitchFamily="18" charset="0"/>
                <a:ea typeface="Cambria" panose="02040503050406030204" pitchFamily="18" charset="0"/>
              </a:rPr>
              <a:t>dẫn</a:t>
            </a:r>
            <a:r>
              <a:rPr lang="en-SG" sz="2800" b="1" i="1" dirty="0">
                <a:solidFill>
                  <a:schemeClr val="bg1"/>
                </a:solidFill>
                <a:latin typeface="Cambria" panose="02040503050406030204" pitchFamily="18" charset="0"/>
                <a:ea typeface="Cambria" panose="02040503050406030204" pitchFamily="18" charset="0"/>
              </a:rPr>
              <a:t> </a:t>
            </a:r>
            <a:r>
              <a:rPr lang="vi-VN" sz="2800" b="1" i="1" dirty="0">
                <a:solidFill>
                  <a:schemeClr val="bg1"/>
                </a:solidFill>
                <a:latin typeface="Cambria" panose="02040503050406030204" pitchFamily="18" charset="0"/>
                <a:ea typeface="Cambria" panose="02040503050406030204" pitchFamily="18" charset="0"/>
              </a:rPr>
              <a:t>nhiệt </a:t>
            </a:r>
          </a:p>
          <a:p>
            <a:pPr algn="ctr"/>
            <a:r>
              <a:rPr lang="vi-VN" sz="2800" b="1" i="1" dirty="0">
                <a:solidFill>
                  <a:schemeClr val="bg1"/>
                </a:solidFill>
                <a:latin typeface="Cambria" panose="02040503050406030204" pitchFamily="18" charset="0"/>
                <a:ea typeface="Cambria" panose="02040503050406030204" pitchFamily="18" charset="0"/>
              </a:rPr>
              <a:t>kém</a:t>
            </a:r>
            <a:endParaRPr lang="en-SG" sz="2800" dirty="0">
              <a:solidFill>
                <a:schemeClr val="bg1"/>
              </a:solidFill>
            </a:endParaRPr>
          </a:p>
        </p:txBody>
      </p:sp>
      <p:sp>
        <p:nvSpPr>
          <p:cNvPr id="36" name="TextBox 35">
            <a:extLst>
              <a:ext uri="{FF2B5EF4-FFF2-40B4-BE49-F238E27FC236}">
                <a16:creationId xmlns:a16="http://schemas.microsoft.com/office/drawing/2014/main" xmlns="" id="{BB6759E7-4F44-48E5-9D5D-02B86E5D7CD3}"/>
              </a:ext>
            </a:extLst>
          </p:cNvPr>
          <p:cNvSpPr txBox="1"/>
          <p:nvPr/>
        </p:nvSpPr>
        <p:spPr>
          <a:xfrm>
            <a:off x="-1317492" y="3317217"/>
            <a:ext cx="6155472" cy="1323439"/>
          </a:xfrm>
          <a:prstGeom prst="rect">
            <a:avLst/>
          </a:prstGeom>
          <a:noFill/>
        </p:spPr>
        <p:txBody>
          <a:bodyPr wrap="square">
            <a:spAutoFit/>
          </a:bodyPr>
          <a:lstStyle/>
          <a:p>
            <a:pPr algn="ctr"/>
            <a:r>
              <a:rPr lang="en-SG" sz="4000" b="1" dirty="0" err="1">
                <a:solidFill>
                  <a:srgbClr val="002060"/>
                </a:solidFill>
                <a:latin typeface="Cambria" panose="02040503050406030204" pitchFamily="18" charset="0"/>
                <a:ea typeface="Cambria" panose="02040503050406030204" pitchFamily="18" charset="0"/>
              </a:rPr>
              <a:t>tấm</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kí</a:t>
            </a:r>
            <a:r>
              <a:rPr lang="en-SG" sz="4000" b="1" dirty="0" err="1">
                <a:solidFill>
                  <a:srgbClr val="002060"/>
                </a:solidFill>
                <a:latin typeface="Cambria" panose="02040503050406030204" pitchFamily="18" charset="0"/>
                <a:ea typeface="Cambria" panose="02040503050406030204" pitchFamily="18" charset="0"/>
              </a:rPr>
              <a:t>nh</a:t>
            </a:r>
            <a:r>
              <a:rPr lang="en-SG" sz="4000" b="1" dirty="0">
                <a:solidFill>
                  <a:srgbClr val="002060"/>
                </a:solidFill>
                <a:latin typeface="Cambria" panose="02040503050406030204" pitchFamily="18" charset="0"/>
                <a:ea typeface="Cambria" panose="02040503050406030204" pitchFamily="18" charset="0"/>
              </a:rPr>
              <a:t> </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b="1" dirty="0" err="1">
                <a:solidFill>
                  <a:srgbClr val="002060"/>
                </a:solidFill>
                <a:latin typeface="Cambria" panose="02040503050406030204" pitchFamily="18" charset="0"/>
                <a:ea typeface="Cambria" panose="02040503050406030204" pitchFamily="18" charset="0"/>
              </a:rPr>
              <a:t>trong</a:t>
            </a:r>
            <a:endParaRPr lang="en-SG" sz="40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xmlns="" id="{425C0C6F-AD17-4175-80CA-0A44CC70C763}"/>
              </a:ext>
            </a:extLst>
          </p:cNvPr>
          <p:cNvSpPr txBox="1"/>
          <p:nvPr/>
        </p:nvSpPr>
        <p:spPr>
          <a:xfrm>
            <a:off x="3404856" y="3341901"/>
            <a:ext cx="6155472" cy="1708160"/>
          </a:xfrm>
          <a:prstGeom prst="rect">
            <a:avLst/>
          </a:prstGeom>
          <a:noFill/>
        </p:spPr>
        <p:txBody>
          <a:bodyPr wrap="square">
            <a:spAutoFit/>
          </a:bodyPr>
          <a:lstStyle/>
          <a:p>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xoong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nhôm</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endParaRPr lang="en-SG" sz="3500" b="1" dirty="0">
              <a:solidFill>
                <a:srgbClr val="002060"/>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xmlns="" id="{30A1CDC4-A553-423F-BD1A-BC28473446A9}"/>
              </a:ext>
            </a:extLst>
          </p:cNvPr>
          <p:cNvSpPr txBox="1"/>
          <p:nvPr/>
        </p:nvSpPr>
        <p:spPr>
          <a:xfrm>
            <a:off x="9289115" y="3230630"/>
            <a:ext cx="2929045" cy="2246769"/>
          </a:xfrm>
          <a:prstGeom prst="rect">
            <a:avLst/>
          </a:prstGeom>
          <a:noFill/>
        </p:spPr>
        <p:txBody>
          <a:bodyPr wrap="square" rtlCol="0">
            <a:spAutoFit/>
          </a:bodyPr>
          <a:lstStyle/>
          <a:p>
            <a:pPr algn="ctr"/>
            <a:r>
              <a:rPr lang="vi-VN" sz="3500" b="1" dirty="0">
                <a:solidFill>
                  <a:srgbClr val="002060"/>
                </a:solidFill>
                <a:latin typeface="Cambria" panose="02040503050406030204" pitchFamily="18" charset="0"/>
                <a:ea typeface="Cambria" panose="02040503050406030204" pitchFamily="18" charset="0"/>
              </a:rPr>
              <a:t>q</a:t>
            </a:r>
            <a:r>
              <a:rPr lang="en-US" sz="3500" b="1" dirty="0" err="1">
                <a:solidFill>
                  <a:srgbClr val="002060"/>
                </a:solidFill>
                <a:latin typeface="Cambria" panose="02040503050406030204" pitchFamily="18" charset="0"/>
                <a:ea typeface="Cambria" panose="02040503050406030204" pitchFamily="18" charset="0"/>
              </a:rPr>
              <a:t>uyển</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sách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cánh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cửa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gỗ</a:t>
            </a:r>
            <a:r>
              <a:rPr lang="en-US" sz="3500" b="1" dirty="0">
                <a:solidFill>
                  <a:srgbClr val="002060"/>
                </a:solidFill>
                <a:latin typeface="Cambria" panose="02040503050406030204" pitchFamily="18" charset="0"/>
                <a:ea typeface="Cambria" panose="02040503050406030204" pitchFamily="18" charset="0"/>
              </a:rPr>
              <a:t>, </a:t>
            </a:r>
            <a:endParaRPr lang="vi-VN" sz="3500" b="1" dirty="0">
              <a:solidFill>
                <a:srgbClr val="002060"/>
              </a:solidFill>
              <a:latin typeface="Cambria" panose="02040503050406030204" pitchFamily="18" charset="0"/>
              <a:ea typeface="Cambria" panose="02040503050406030204" pitchFamily="18" charset="0"/>
            </a:endParaRPr>
          </a:p>
          <a:p>
            <a:pPr algn="ctr"/>
            <a:r>
              <a:rPr lang="en-US" sz="3500" b="1" dirty="0" err="1">
                <a:solidFill>
                  <a:srgbClr val="002060"/>
                </a:solidFill>
                <a:latin typeface="Cambria" panose="02040503050406030204" pitchFamily="18" charset="0"/>
                <a:ea typeface="Cambria" panose="02040503050406030204" pitchFamily="18" charset="0"/>
              </a:rPr>
              <a:t>tấm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kính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trong</a:t>
            </a:r>
            <a:endParaRPr lang="en-SG" sz="35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xmlns="" id="{0ACF8D02-5D9B-4E12-A766-AFBAC7F14BE4}"/>
              </a:ext>
            </a:extLst>
          </p:cNvPr>
          <p:cNvSpPr txBox="1"/>
          <p:nvPr/>
        </p:nvSpPr>
        <p:spPr>
          <a:xfrm>
            <a:off x="6550904" y="3409650"/>
            <a:ext cx="3127639" cy="630942"/>
          </a:xfrm>
          <a:prstGeom prst="rect">
            <a:avLst/>
          </a:prstGeom>
          <a:noFill/>
        </p:spPr>
        <p:txBody>
          <a:bodyPr wrap="square" rtlCol="0">
            <a:spAutoFit/>
          </a:bodyPr>
          <a:lstStyle/>
          <a:p>
            <a:r>
              <a:rPr lang="vi-VN" sz="3500" b="1" dirty="0">
                <a:solidFill>
                  <a:srgbClr val="002060"/>
                </a:solidFill>
                <a:latin typeface="Cambria" panose="02040503050406030204" pitchFamily="18" charset="0"/>
                <a:ea typeface="Cambria" panose="02040503050406030204" pitchFamily="18" charset="0"/>
              </a:rPr>
              <a:t>xoong nhôm</a:t>
            </a:r>
            <a:endParaRPr lang="en-SG" sz="35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1907735" y="98989"/>
            <a:ext cx="8461981" cy="1444877"/>
          </a:xfrm>
          <a:prstGeom prst="rect">
            <a:avLst/>
          </a:prstGeom>
        </p:spPr>
      </p:pic>
    </p:spTree>
    <p:extLst>
      <p:ext uri="{BB962C8B-B14F-4D97-AF65-F5344CB8AC3E}">
        <p14:creationId xmlns:p14="http://schemas.microsoft.com/office/powerpoint/2010/main" val="3135332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D9FA716D-88B7-4825-AB6A-9F0BEFE742D1}"/>
              </a:ext>
            </a:extLst>
          </p:cNvPr>
          <p:cNvSpPr/>
          <p:nvPr/>
        </p:nvSpPr>
        <p:spPr>
          <a:xfrm>
            <a:off x="412652" y="345586"/>
            <a:ext cx="11366696" cy="642310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xmlns="" id="{DDAB0465-DCCB-4256-9416-760737551C72}"/>
              </a:ext>
            </a:extLst>
          </p:cNvPr>
          <p:cNvSpPr txBox="1"/>
          <p:nvPr/>
        </p:nvSpPr>
        <p:spPr>
          <a:xfrm>
            <a:off x="523739" y="1156479"/>
            <a:ext cx="10223696" cy="4801314"/>
          </a:xfrm>
          <a:prstGeom prst="rect">
            <a:avLst/>
          </a:prstGeom>
          <a:noFill/>
        </p:spPr>
        <p:txBody>
          <a:bodyPr wrap="square">
            <a:spAutoFit/>
          </a:bodyPr>
          <a:lstStyle/>
          <a:p>
            <a:r>
              <a:rPr lang="vi-VN" sz="3400" b="1" dirty="0">
                <a:solidFill>
                  <a:srgbClr val="002060"/>
                </a:solidFill>
                <a:latin typeface="Cambria" panose="02040503050406030204" pitchFamily="18" charset="0"/>
                <a:ea typeface="Cambria" panose="02040503050406030204" pitchFamily="18" charset="0"/>
              </a:rPr>
              <a:t>3. </a:t>
            </a:r>
            <a:r>
              <a:rPr lang="en-SG" sz="3400" b="1" dirty="0" err="1">
                <a:solidFill>
                  <a:srgbClr val="002060"/>
                </a:solidFill>
                <a:latin typeface="Cambria" panose="02040503050406030204" pitchFamily="18" charset="0"/>
                <a:ea typeface="Cambria" panose="02040503050406030204" pitchFamily="18" charset="0"/>
              </a:rPr>
              <a:t>Việc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làm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nào</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dưới</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đây</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có</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tác</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dụng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giảm</a:t>
            </a:r>
            <a:r>
              <a:rPr lang="en-SG" sz="3400" b="1" dirty="0">
                <a:solidFill>
                  <a:srgbClr val="002060"/>
                </a:solidFill>
                <a:latin typeface="Cambria" panose="02040503050406030204" pitchFamily="18" charset="0"/>
                <a:ea typeface="Cambria" panose="02040503050406030204" pitchFamily="18" charset="0"/>
              </a:rPr>
              <a:t> ô </a:t>
            </a:r>
            <a:r>
              <a:rPr lang="en-SG" sz="3400" b="1" dirty="0" err="1">
                <a:solidFill>
                  <a:srgbClr val="002060"/>
                </a:solidFill>
                <a:latin typeface="Cambria" panose="02040503050406030204" pitchFamily="18" charset="0"/>
                <a:ea typeface="Cambria" panose="02040503050406030204" pitchFamily="18" charset="0"/>
              </a:rPr>
              <a:t>nhiễm</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tiếng</a:t>
            </a:r>
            <a:r>
              <a:rPr lang="en-SG" sz="3400" b="1" dirty="0">
                <a:solidFill>
                  <a:srgbClr val="002060"/>
                </a:solidFill>
                <a:latin typeface="Cambria" panose="02040503050406030204" pitchFamily="18" charset="0"/>
                <a:ea typeface="Cambria" panose="02040503050406030204" pitchFamily="18" charset="0"/>
              </a:rPr>
              <a:t> </a:t>
            </a:r>
            <a:r>
              <a:rPr lang="en-SG" sz="3400" b="1" dirty="0" err="1">
                <a:solidFill>
                  <a:srgbClr val="002060"/>
                </a:solidFill>
                <a:latin typeface="Cambria" panose="02040503050406030204" pitchFamily="18" charset="0"/>
                <a:ea typeface="Cambria" panose="02040503050406030204" pitchFamily="18" charset="0"/>
              </a:rPr>
              <a:t>ồn</a:t>
            </a:r>
            <a:r>
              <a:rPr lang="en-SG" sz="3400" b="1" dirty="0">
                <a:solidFill>
                  <a:srgbClr val="002060"/>
                </a:solidFill>
                <a:latin typeface="Cambria" panose="02040503050406030204" pitchFamily="18" charset="0"/>
                <a:ea typeface="Cambria" panose="02040503050406030204" pitchFamily="18" charset="0"/>
              </a:rPr>
              <a:t>?</a:t>
            </a:r>
            <a:endParaRPr lang="vi-VN" sz="3400" b="1" dirty="0">
              <a:solidFill>
                <a:srgbClr val="002060"/>
              </a:solidFill>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Lắp</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giảm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thanh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cho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động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cơ</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của</a:t>
            </a:r>
            <a:r>
              <a:rPr lang="en-SG" sz="3400" dirty="0">
                <a:latin typeface="Cambria" panose="02040503050406030204" pitchFamily="18" charset="0"/>
                <a:ea typeface="Cambria" panose="02040503050406030204" pitchFamily="18" charset="0"/>
              </a:rPr>
              <a:t> ô </a:t>
            </a:r>
            <a:r>
              <a:rPr lang="en-SG" sz="3400" dirty="0" err="1">
                <a:latin typeface="Cambria" panose="02040503050406030204" pitchFamily="18" charset="0"/>
                <a:ea typeface="Cambria" panose="02040503050406030204" pitchFamily="18" charset="0"/>
              </a:rPr>
              <a:t>tô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xe</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máy</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Treo </a:t>
            </a:r>
            <a:r>
              <a:rPr lang="en-SG" sz="3400" dirty="0" err="1">
                <a:latin typeface="Cambria" panose="02040503050406030204" pitchFamily="18" charset="0"/>
                <a:ea typeface="Cambria" panose="02040503050406030204" pitchFamily="18" charset="0"/>
              </a:rPr>
              <a:t>biển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báo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còi</a:t>
            </a:r>
            <a:r>
              <a:rPr lang="en-SG" sz="3400" dirty="0">
                <a:latin typeface="Cambria" panose="02040503050406030204" pitchFamily="18" charset="0"/>
                <a:ea typeface="Cambria" panose="02040503050406030204" pitchFamily="18" charset="0"/>
              </a:rPr>
              <a:t> ở </a:t>
            </a:r>
            <a:r>
              <a:rPr lang="en-SG" sz="3400" dirty="0" err="1">
                <a:latin typeface="Cambria" panose="02040503050406030204" pitchFamily="18" charset="0"/>
                <a:ea typeface="Cambria" panose="02040503050406030204" pitchFamily="18" charset="0"/>
              </a:rPr>
              <a:t>những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nơi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gần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bệnh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viện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học</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Dựng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tấm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cách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âm</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ngăn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cao</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tốc</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với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khu</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dân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cư</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ven</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đường</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Nô</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đùa</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hò</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hét</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trong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khi</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mẹ</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đang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ốm</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a:p>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Trồng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cây</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xung</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quanh</a:t>
            </a:r>
            <a:r>
              <a:rPr lang="en-SG" sz="3400" dirty="0">
                <a:latin typeface="Cambria" panose="02040503050406030204" pitchFamily="18" charset="0"/>
                <a:ea typeface="Cambria" panose="02040503050406030204" pitchFamily="18" charset="0"/>
              </a:rPr>
              <a:t> </a:t>
            </a:r>
            <a:r>
              <a:rPr lang="en-SG" sz="3400" dirty="0" err="1">
                <a:latin typeface="Cambria" panose="02040503050406030204" pitchFamily="18" charset="0"/>
                <a:ea typeface="Cambria" panose="02040503050406030204" pitchFamily="18" charset="0"/>
              </a:rPr>
              <a:t>nhà</a:t>
            </a:r>
            <a:r>
              <a:rPr lang="en-SG" sz="3400" dirty="0">
                <a:latin typeface="Cambria" panose="02040503050406030204" pitchFamily="18" charset="0"/>
                <a:ea typeface="Cambria" panose="02040503050406030204" pitchFamily="18" charset="0"/>
              </a:rPr>
              <a:t>.</a:t>
            </a:r>
            <a:endParaRPr lang="vi-VN" sz="3400" dirty="0">
              <a:latin typeface="Cambria" panose="02040503050406030204" pitchFamily="18" charset="0"/>
              <a:ea typeface="Cambria" panose="02040503050406030204" pitchFamily="18" charset="0"/>
            </a:endParaRPr>
          </a:p>
        </p:txBody>
      </p:sp>
      <p:sp>
        <p:nvSpPr>
          <p:cNvPr id="20" name="Rounded Rectangle 31">
            <a:extLst>
              <a:ext uri="{FF2B5EF4-FFF2-40B4-BE49-F238E27FC236}">
                <a16:creationId xmlns:a16="http://schemas.microsoft.com/office/drawing/2014/main" xmlns="" id="{88B376C9-A352-42C3-94DB-85522860839B}"/>
              </a:ext>
            </a:extLst>
          </p:cNvPr>
          <p:cNvSpPr/>
          <p:nvPr/>
        </p:nvSpPr>
        <p:spPr>
          <a:xfrm>
            <a:off x="10737258" y="4851131"/>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S</a:t>
            </a:r>
            <a:endParaRPr lang="en-US" sz="4400" dirty="0">
              <a:ln>
                <a:solidFill>
                  <a:schemeClr val="tx1"/>
                </a:solidFill>
              </a:ln>
              <a:latin typeface="UTM Loko" panose="02040603050506020204" pitchFamily="18" charset="0"/>
            </a:endParaRPr>
          </a:p>
        </p:txBody>
      </p:sp>
      <p:sp>
        <p:nvSpPr>
          <p:cNvPr id="21" name="Rounded Rectangle 32">
            <a:extLst>
              <a:ext uri="{FF2B5EF4-FFF2-40B4-BE49-F238E27FC236}">
                <a16:creationId xmlns:a16="http://schemas.microsoft.com/office/drawing/2014/main" xmlns="" id="{1D8FC532-0424-4AB7-8258-3006B0E2A010}"/>
              </a:ext>
            </a:extLst>
          </p:cNvPr>
          <p:cNvSpPr/>
          <p:nvPr/>
        </p:nvSpPr>
        <p:spPr>
          <a:xfrm>
            <a:off x="10737258" y="2035299"/>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2" name="Rounded Rectangle 33">
            <a:extLst>
              <a:ext uri="{FF2B5EF4-FFF2-40B4-BE49-F238E27FC236}">
                <a16:creationId xmlns:a16="http://schemas.microsoft.com/office/drawing/2014/main" xmlns="" id="{EF412CC8-A518-4158-B4B9-38C135BE9EE3}"/>
              </a:ext>
            </a:extLst>
          </p:cNvPr>
          <p:cNvSpPr/>
          <p:nvPr/>
        </p:nvSpPr>
        <p:spPr>
          <a:xfrm>
            <a:off x="10770711" y="3009390"/>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n>
                  <a:solidFill>
                    <a:schemeClr val="tx1"/>
                  </a:solidFill>
                </a:ln>
                <a:latin typeface="UTM Loko" panose="02040603050506020204" pitchFamily="18" charset="0"/>
              </a:rPr>
              <a:t>Đ</a:t>
            </a:r>
            <a:endParaRPr lang="en-US" sz="4400" dirty="0">
              <a:ln>
                <a:solidFill>
                  <a:schemeClr val="tx1"/>
                </a:solidFill>
              </a:ln>
              <a:latin typeface="UTM Loko" panose="02040603050506020204" pitchFamily="18" charset="0"/>
            </a:endParaRPr>
          </a:p>
        </p:txBody>
      </p:sp>
      <p:sp>
        <p:nvSpPr>
          <p:cNvPr id="23" name="Rounded Rectangle 34">
            <a:extLst>
              <a:ext uri="{FF2B5EF4-FFF2-40B4-BE49-F238E27FC236}">
                <a16:creationId xmlns:a16="http://schemas.microsoft.com/office/drawing/2014/main" xmlns="" id="{3605097B-4CAF-43C3-BE9F-36E15AB18328}"/>
              </a:ext>
            </a:extLst>
          </p:cNvPr>
          <p:cNvSpPr/>
          <p:nvPr/>
        </p:nvSpPr>
        <p:spPr>
          <a:xfrm>
            <a:off x="10770711" y="3900037"/>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
        <p:nvSpPr>
          <p:cNvPr id="24" name="Rounded Rectangle 46">
            <a:extLst>
              <a:ext uri="{FF2B5EF4-FFF2-40B4-BE49-F238E27FC236}">
                <a16:creationId xmlns:a16="http://schemas.microsoft.com/office/drawing/2014/main" xmlns="" id="{B732A0DB-0DC7-4691-BE08-DB8A5CFECE95}"/>
              </a:ext>
            </a:extLst>
          </p:cNvPr>
          <p:cNvSpPr/>
          <p:nvPr/>
        </p:nvSpPr>
        <p:spPr>
          <a:xfrm>
            <a:off x="10770711" y="5644105"/>
            <a:ext cx="897550" cy="729761"/>
          </a:xfrm>
          <a:prstGeom prst="roundRect">
            <a:avLst/>
          </a:prstGeom>
          <a:solidFill>
            <a:srgbClr val="F29A9C"/>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a:solidFill>
                    <a:schemeClr val="tx1"/>
                  </a:solidFill>
                </a:ln>
                <a:latin typeface="UTM Loko" panose="02040603050506020204" pitchFamily="18" charset="0"/>
              </a:rPr>
              <a:t>Đ</a:t>
            </a:r>
          </a:p>
        </p:txBody>
      </p:sp>
    </p:spTree>
    <p:extLst>
      <p:ext uri="{BB962C8B-B14F-4D97-AF65-F5344CB8AC3E}">
        <p14:creationId xmlns:p14="http://schemas.microsoft.com/office/powerpoint/2010/main" val="2700893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xmlns="" id="{DF9A34A2-B735-43A2-A45F-705D7861A03A}"/>
              </a:ext>
            </a:extLst>
          </p:cNvPr>
          <p:cNvSpPr/>
          <p:nvPr/>
        </p:nvSpPr>
        <p:spPr>
          <a:xfrm>
            <a:off x="76868" y="715693"/>
            <a:ext cx="12038264"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31">
            <a:extLst>
              <a:ext uri="{FF2B5EF4-FFF2-40B4-BE49-F238E27FC236}">
                <a16:creationId xmlns:a16="http://schemas.microsoft.com/office/drawing/2014/main" xmlns="" id="{713B5990-F491-4A59-8F2E-1D79949E1C76}"/>
              </a:ext>
            </a:extLst>
          </p:cNvPr>
          <p:cNvSpPr txBox="1">
            <a:spLocks noChangeArrowheads="1"/>
          </p:cNvSpPr>
          <p:nvPr/>
        </p:nvSpPr>
        <p:spPr bwMode="auto">
          <a:xfrm>
            <a:off x="203200" y="979468"/>
            <a:ext cx="117856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a:r>
              <a:rPr lang="en-SG" sz="3800" b="1" dirty="0">
                <a:solidFill>
                  <a:srgbClr val="002060"/>
                </a:solidFill>
                <a:latin typeface="Cambria" panose="02040503050406030204" pitchFamily="18" charset="0"/>
                <a:ea typeface="Cambria" panose="02040503050406030204" pitchFamily="18" charset="0"/>
              </a:rPr>
              <a:t>4. </a:t>
            </a:r>
            <a:r>
              <a:rPr lang="en-SG" sz="3800" b="1" dirty="0" err="1">
                <a:solidFill>
                  <a:srgbClr val="002060"/>
                </a:solidFill>
                <a:latin typeface="Cambria" panose="02040503050406030204" pitchFamily="18" charset="0"/>
                <a:ea typeface="Cambria" panose="02040503050406030204" pitchFamily="18" charset="0"/>
              </a:rPr>
              <a:t>Bạn</a:t>
            </a:r>
            <a:r>
              <a:rPr lang="en-SG" sz="3800" b="1" dirty="0">
                <a:solidFill>
                  <a:srgbClr val="002060"/>
                </a:solidFill>
                <a:latin typeface="Cambria" panose="02040503050406030204" pitchFamily="18" charset="0"/>
                <a:ea typeface="Cambria" panose="02040503050406030204" pitchFamily="18" charset="0"/>
              </a:rPr>
              <a:t> An </a:t>
            </a:r>
            <a:r>
              <a:rPr lang="en-SG" sz="3800" b="1" dirty="0" err="1">
                <a:solidFill>
                  <a:srgbClr val="002060"/>
                </a:solidFill>
                <a:latin typeface="Cambria" panose="02040503050406030204" pitchFamily="18" charset="0"/>
                <a:ea typeface="Cambria" panose="02040503050406030204" pitchFamily="18" charset="0"/>
              </a:rPr>
              <a:t>muốn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kể</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cho</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em</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của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mình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nghe</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truyện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Rùa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bằng</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bó</a:t>
            </a:r>
            <a:r>
              <a:rPr lang="en-SG" sz="3800" b="1" dirty="0">
                <a:solidFill>
                  <a:srgbClr val="002060"/>
                </a:solidFill>
                <a:latin typeface="Cambria" panose="02040503050406030204" pitchFamily="18" charset="0"/>
                <a:ea typeface="Cambria" panose="02040503050406030204" pitchFamily="18" charset="0"/>
              </a:rPr>
              <a:t>ng </a:t>
            </a:r>
            <a:r>
              <a:rPr lang="en-SG" sz="3800" b="1" dirty="0" err="1">
                <a:solidFill>
                  <a:srgbClr val="002060"/>
                </a:solidFill>
                <a:latin typeface="Cambria" panose="02040503050406030204" pitchFamily="18" charset="0"/>
                <a:ea typeface="Cambria" panose="02040503050406030204" pitchFamily="18" charset="0"/>
              </a:rPr>
              <a:t>của</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Thỏ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Rùa</a:t>
            </a:r>
            <a:r>
              <a:rPr lang="en-SG" sz="3800" b="1" dirty="0">
                <a:solidFill>
                  <a:srgbClr val="002060"/>
                </a:solidFill>
                <a:latin typeface="Cambria" panose="02040503050406030204" pitchFamily="18" charset="0"/>
                <a:ea typeface="Cambria" panose="02040503050406030204" pitchFamily="18" charset="0"/>
              </a:rPr>
              <a:t>. An </a:t>
            </a:r>
            <a:r>
              <a:rPr lang="en-SG" sz="3800" b="1" dirty="0" err="1">
                <a:solidFill>
                  <a:srgbClr val="002060"/>
                </a:solidFill>
                <a:latin typeface="Cambria" panose="02040503050406030204" pitchFamily="18" charset="0"/>
                <a:ea typeface="Cambria" panose="02040503050406030204" pitchFamily="18" charset="0"/>
              </a:rPr>
              <a:t>dùng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bìa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cứng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cắt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hình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Rùa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sau</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đó</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dá</a:t>
            </a:r>
            <a:r>
              <a:rPr lang="en-SG" sz="3800" b="1" dirty="0">
                <a:solidFill>
                  <a:srgbClr val="002060"/>
                </a:solidFill>
                <a:latin typeface="Cambria" panose="02040503050406030204" pitchFamily="18" charset="0"/>
                <a:ea typeface="Cambria" panose="02040503050406030204" pitchFamily="18" charset="0"/>
              </a:rPr>
              <a:t>n </a:t>
            </a:r>
            <a:r>
              <a:rPr lang="en-SG" sz="3800" b="1" dirty="0" err="1">
                <a:solidFill>
                  <a:srgbClr val="002060"/>
                </a:solidFill>
                <a:latin typeface="Cambria" panose="02040503050406030204" pitchFamily="18" charset="0"/>
                <a:ea typeface="Cambria" panose="02040503050406030204" pitchFamily="18" charset="0"/>
              </a:rPr>
              <a:t>mỗi</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vào</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một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cái</a:t>
            </a:r>
            <a:r>
              <a:rPr lang="en-SG" sz="3800" b="1" dirty="0">
                <a:solidFill>
                  <a:srgbClr val="002060"/>
                </a:solidFill>
                <a:latin typeface="Cambria" panose="02040503050406030204" pitchFamily="18" charset="0"/>
                <a:ea typeface="Cambria" panose="02040503050406030204" pitchFamily="18" charset="0"/>
              </a:rPr>
              <a:t> que </a:t>
            </a:r>
            <a:r>
              <a:rPr lang="en-SG" sz="3800" b="1" dirty="0" err="1">
                <a:solidFill>
                  <a:srgbClr val="002060"/>
                </a:solidFill>
                <a:latin typeface="Cambria" panose="02040503050406030204" pitchFamily="18" charset="0"/>
                <a:ea typeface="Cambria" panose="02040503050406030204" pitchFamily="18" charset="0"/>
              </a:rPr>
              <a:t>để</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làm</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rối</a:t>
            </a:r>
            <a:r>
              <a:rPr lang="en-SG" sz="3800" b="1" dirty="0">
                <a:solidFill>
                  <a:srgbClr val="002060"/>
                </a:solidFill>
                <a:latin typeface="Cambria" panose="02040503050406030204" pitchFamily="18" charset="0"/>
                <a:ea typeface="Cambria" panose="02040503050406030204" pitchFamily="18" charset="0"/>
              </a:rPr>
              <a:t>. Khi </a:t>
            </a:r>
            <a:r>
              <a:rPr lang="en-SG" sz="3800" b="1" dirty="0" err="1">
                <a:solidFill>
                  <a:srgbClr val="002060"/>
                </a:solidFill>
                <a:latin typeface="Cambria" panose="02040503050406030204" pitchFamily="18" charset="0"/>
                <a:ea typeface="Cambria" panose="02040503050406030204" pitchFamily="18" charset="0"/>
              </a:rPr>
              <a:t>thử</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chiếu</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đèn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vào</a:t>
            </a:r>
            <a:r>
              <a:rPr lang="en-SG" sz="3800" b="1" dirty="0">
                <a:solidFill>
                  <a:srgbClr val="002060"/>
                </a:solidFill>
                <a:latin typeface="Cambria" panose="02040503050406030204" pitchFamily="18" charset="0"/>
                <a:ea typeface="Cambria" panose="02040503050406030204" pitchFamily="18" charset="0"/>
              </a:rPr>
              <a:t> con </a:t>
            </a:r>
            <a:r>
              <a:rPr lang="vi-VN" sz="3800" b="1" dirty="0">
                <a:solidFill>
                  <a:srgbClr val="002060"/>
                </a:solidFill>
                <a:latin typeface="Cambria" panose="02040503050406030204" pitchFamily="18" charset="0"/>
                <a:ea typeface="Cambria" panose="02040503050406030204" pitchFamily="18" charset="0"/>
              </a:rPr>
              <a:t>rố</a:t>
            </a:r>
            <a:r>
              <a:rPr lang="en-SG" sz="3800" b="1" dirty="0" err="1">
                <a:solidFill>
                  <a:srgbClr val="002060"/>
                </a:solidFill>
                <a:latin typeface="Cambria" panose="02040503050406030204" pitchFamily="18" charset="0"/>
                <a:ea typeface="Cambria" panose="02040503050406030204" pitchFamily="18" charset="0"/>
              </a:rPr>
              <a:t>i</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thì</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bó</a:t>
            </a:r>
            <a:r>
              <a:rPr lang="en-SG" sz="3800" b="1" dirty="0">
                <a:solidFill>
                  <a:srgbClr val="002060"/>
                </a:solidFill>
                <a:latin typeface="Cambria" panose="02040503050406030204" pitchFamily="18" charset="0"/>
                <a:ea typeface="Cambria" panose="02040503050406030204" pitchFamily="18" charset="0"/>
              </a:rPr>
              <a:t>ng </a:t>
            </a:r>
            <a:r>
              <a:rPr lang="en-SG" sz="3800" b="1" dirty="0" err="1">
                <a:solidFill>
                  <a:srgbClr val="002060"/>
                </a:solidFill>
                <a:latin typeface="Cambria" panose="02040503050406030204" pitchFamily="18" charset="0"/>
                <a:ea typeface="Cambria" panose="02040503050406030204" pitchFamily="18" charset="0"/>
              </a:rPr>
              <a:t>của</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nó</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trên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màn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hình</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quá</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lớn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nhưng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không</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thay</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màn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hình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được</a:t>
            </a:r>
            <a:r>
              <a:rPr lang="en-SG" sz="3800" b="1" dirty="0">
                <a:solidFill>
                  <a:srgbClr val="002060"/>
                </a:solidFill>
                <a:latin typeface="Cambria" panose="02040503050406030204" pitchFamily="18" charset="0"/>
                <a:ea typeface="Cambria" panose="02040503050406030204" pitchFamily="18" charset="0"/>
              </a:rPr>
              <a:t>. An </a:t>
            </a:r>
            <a:r>
              <a:rPr lang="en-SG" sz="3800" b="1" dirty="0" err="1">
                <a:solidFill>
                  <a:srgbClr val="002060"/>
                </a:solidFill>
                <a:latin typeface="Cambria" panose="02040503050406030204" pitchFamily="18" charset="0"/>
                <a:ea typeface="Cambria" panose="02040503050406030204" pitchFamily="18" charset="0"/>
              </a:rPr>
              <a:t>rất</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bối</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rối</a:t>
            </a:r>
            <a:r>
              <a:rPr lang="en-SG" sz="3800" b="1" dirty="0">
                <a:solidFill>
                  <a:srgbClr val="002060"/>
                </a:solidFill>
                <a:latin typeface="Cambria" panose="02040503050406030204" pitchFamily="18" charset="0"/>
                <a:ea typeface="Cambria" panose="02040503050406030204" pitchFamily="18" charset="0"/>
              </a:rPr>
              <a:t>!</a:t>
            </a:r>
            <a:r>
              <a:rPr lang="vi-VN" sz="3800" b="1" dirty="0">
                <a:solidFill>
                  <a:srgbClr val="002060"/>
                </a:solidFill>
                <a:latin typeface="Cambria" panose="02040503050406030204" pitchFamily="18" charset="0"/>
                <a:ea typeface="Cambria" panose="02040503050406030204" pitchFamily="18" charset="0"/>
              </a:rPr>
              <a:t> </a:t>
            </a:r>
          </a:p>
          <a:p>
            <a:pPr algn="just"/>
            <a:r>
              <a:rPr lang="en-SG" sz="3800" b="1" dirty="0" err="1">
                <a:solidFill>
                  <a:srgbClr val="002060"/>
                </a:solidFill>
                <a:latin typeface="Cambria" panose="02040503050406030204" pitchFamily="18" charset="0"/>
                <a:ea typeface="Cambria" panose="02040503050406030204" pitchFamily="18" charset="0"/>
              </a:rPr>
              <a:t>Hãy</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nêu</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cách</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làm</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bóng</a:t>
            </a:r>
            <a:r>
              <a:rPr lang="en-SG" sz="3800" b="1" dirty="0">
                <a:solidFill>
                  <a:srgbClr val="002060"/>
                </a:solidFill>
                <a:latin typeface="Cambria" panose="02040503050406030204" pitchFamily="18" charset="0"/>
                <a:ea typeface="Cambria" panose="02040503050406030204" pitchFamily="18" charset="0"/>
              </a:rPr>
              <a:t> con </a:t>
            </a:r>
            <a:r>
              <a:rPr lang="en-SG" sz="3800" b="1" dirty="0" err="1">
                <a:solidFill>
                  <a:srgbClr val="002060"/>
                </a:solidFill>
                <a:latin typeface="Cambria" panose="02040503050406030204" pitchFamily="18" charset="0"/>
                <a:ea typeface="Cambria" panose="02040503050406030204" pitchFamily="18" charset="0"/>
              </a:rPr>
              <a:t>rồi</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nhỏ</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hơn</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giúp</a:t>
            </a:r>
            <a:r>
              <a:rPr lang="en-SG" sz="3800" b="1" dirty="0">
                <a:solidFill>
                  <a:srgbClr val="002060"/>
                </a:solidFill>
                <a:latin typeface="Cambria" panose="02040503050406030204" pitchFamily="18" charset="0"/>
                <a:ea typeface="Cambria" panose="02040503050406030204" pitchFamily="18" charset="0"/>
              </a:rPr>
              <a:t> </a:t>
            </a:r>
            <a:r>
              <a:rPr lang="en-SG" sz="3800" b="1" dirty="0" err="1">
                <a:solidFill>
                  <a:srgbClr val="002060"/>
                </a:solidFill>
                <a:latin typeface="Cambria" panose="02040503050406030204" pitchFamily="18" charset="0"/>
                <a:ea typeface="Cambria" panose="02040503050406030204" pitchFamily="18" charset="0"/>
              </a:rPr>
              <a:t>bạn</a:t>
            </a:r>
            <a:r>
              <a:rPr lang="en-SG" sz="3800" b="1" dirty="0">
                <a:solidFill>
                  <a:srgbClr val="00206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An.</a:t>
            </a:r>
            <a:endParaRPr lang="en-SG" sz="3800" b="1" dirty="0">
              <a:solidFill>
                <a:srgbClr val="002060"/>
              </a:solidFill>
              <a:latin typeface="Cambria" panose="02040503050406030204" pitchFamily="18" charset="0"/>
              <a:ea typeface="Cambria" panose="02040503050406030204" pitchFamily="18" charset="0"/>
            </a:endParaRPr>
          </a:p>
          <a:p>
            <a:pPr algn="just"/>
            <a:endParaRPr lang="zh-CN" altLang="en-US" sz="9600" dirty="0">
              <a:solidFill>
                <a:schemeClr val="bg2">
                  <a:lumMod val="10000"/>
                </a:schemeClr>
              </a:solidFill>
              <a:effectLst>
                <a:outerShdw blurRad="12700" dist="12700" dir="2700000" algn="tl" rotWithShape="0">
                  <a:prstClr val="black">
                    <a:alpha val="40000"/>
                  </a:prstClr>
                </a:outerShdw>
              </a:effectLst>
              <a:latin typeface="字魂5号-无外润黑体" panose="00000500000000000000" pitchFamily="2" charset="-122"/>
              <a:ea typeface="字魂5号-无外润黑体" panose="00000500000000000000" pitchFamily="2" charset="-122"/>
              <a:sym typeface=""/>
            </a:endParaRPr>
          </a:p>
        </p:txBody>
      </p:sp>
    </p:spTree>
    <p:extLst>
      <p:ext uri="{BB962C8B-B14F-4D97-AF65-F5344CB8AC3E}">
        <p14:creationId xmlns:p14="http://schemas.microsoft.com/office/powerpoint/2010/main" val="1084070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xmlns="" id="{544468FE-C19B-43B7-A184-F9BB086A618D}"/>
              </a:ext>
            </a:extLst>
          </p:cNvPr>
          <p:cNvPicPr>
            <a:picLocks noChangeAspect="1"/>
          </p:cNvPicPr>
          <p:nvPr/>
        </p:nvPicPr>
        <p:blipFill>
          <a:blip r:embed="rId4"/>
          <a:stretch>
            <a:fillRect/>
          </a:stretch>
        </p:blipFill>
        <p:spPr>
          <a:xfrm>
            <a:off x="0" y="868718"/>
            <a:ext cx="5147959" cy="3458788"/>
          </a:xfrm>
          <a:prstGeom prst="rect">
            <a:avLst/>
          </a:prstGeom>
          <a:effectLst>
            <a:outerShdw blurRad="25400" dist="25400" dir="2700000" algn="tl" rotWithShape="0">
              <a:prstClr val="black">
                <a:alpha val="40000"/>
              </a:prstClr>
            </a:outerShdw>
          </a:effectLst>
        </p:spPr>
      </p:pic>
      <p:sp>
        <p:nvSpPr>
          <p:cNvPr id="7" name="TextBox 6">
            <a:extLst>
              <a:ext uri="{FF2B5EF4-FFF2-40B4-BE49-F238E27FC236}">
                <a16:creationId xmlns:a16="http://schemas.microsoft.com/office/drawing/2014/main" xmlns="" id="{18B50480-7CE2-4257-8E44-ECD0FCFA9310}"/>
              </a:ext>
            </a:extLst>
          </p:cNvPr>
          <p:cNvSpPr txBox="1"/>
          <p:nvPr/>
        </p:nvSpPr>
        <p:spPr>
          <a:xfrm>
            <a:off x="850900" y="2307478"/>
            <a:ext cx="9766300" cy="1015663"/>
          </a:xfrm>
          <a:prstGeom prst="rect">
            <a:avLst/>
          </a:prstGeom>
          <a:noFill/>
        </p:spPr>
        <p:txBody>
          <a:bodyPr wrap="square" rtlCol="0">
            <a:spAutoFit/>
          </a:bodyPr>
          <a:lstStyle/>
          <a:p>
            <a:r>
              <a:rPr lang="vi-VN" sz="6000" b="1" dirty="0">
                <a:solidFill>
                  <a:schemeClr val="accent2">
                    <a:lumMod val="75000"/>
                  </a:schemeClr>
                </a:solidFill>
                <a:latin typeface="Cambria" panose="02040503050406030204" pitchFamily="18" charset="0"/>
                <a:ea typeface="Cambria" panose="02040503050406030204" pitchFamily="18" charset="0"/>
              </a:rPr>
              <a:t>Có 2 cách</a:t>
            </a:r>
            <a:endParaRPr lang="en-SG" sz="6000" b="1" dirty="0">
              <a:solidFill>
                <a:schemeClr val="accent2">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289CD6A3-708A-4E72-ABD1-DD283B2BE29A}"/>
              </a:ext>
            </a:extLst>
          </p:cNvPr>
          <p:cNvSpPr txBox="1"/>
          <p:nvPr/>
        </p:nvSpPr>
        <p:spPr>
          <a:xfrm>
            <a:off x="5147958" y="1405103"/>
            <a:ext cx="6958627" cy="1804749"/>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5000" b="1" dirty="0">
                <a:solidFill>
                  <a:srgbClr val="002060"/>
                </a:solidFill>
                <a:latin typeface="Cambria" panose="02040503050406030204" pitchFamily="18" charset="0"/>
                <a:ea typeface="Cambria" panose="02040503050406030204" pitchFamily="18" charset="0"/>
              </a:rPr>
              <a:t>Di </a:t>
            </a:r>
            <a:r>
              <a:rPr lang="en-US" sz="5000" b="1" dirty="0" err="1">
                <a:solidFill>
                  <a:srgbClr val="002060"/>
                </a:solidFill>
                <a:latin typeface="Cambria" panose="02040503050406030204" pitchFamily="18" charset="0"/>
                <a:ea typeface="Cambria" panose="02040503050406030204" pitchFamily="18" charset="0"/>
              </a:rPr>
              <a:t>chuyển</a:t>
            </a:r>
            <a:r>
              <a:rPr lang="en-US" sz="5000" b="1" dirty="0">
                <a:solidFill>
                  <a:srgbClr val="002060"/>
                </a:solidFill>
                <a:latin typeface="Cambria" panose="02040503050406030204" pitchFamily="18" charset="0"/>
                <a:ea typeface="Cambria" panose="02040503050406030204" pitchFamily="18" charset="0"/>
              </a:rPr>
              <a:t> con </a:t>
            </a:r>
            <a:r>
              <a:rPr lang="en-US" sz="5000" b="1" dirty="0" err="1">
                <a:solidFill>
                  <a:srgbClr val="002060"/>
                </a:solidFill>
                <a:latin typeface="Cambria" panose="02040503050406030204" pitchFamily="18" charset="0"/>
                <a:ea typeface="Cambria" panose="02040503050406030204" pitchFamily="18" charset="0"/>
              </a:rPr>
              <a:t>rối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lại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gần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màn</a:t>
            </a:r>
            <a:r>
              <a:rPr lang="en-US"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hình.</a:t>
            </a:r>
            <a:r>
              <a:rPr lang="en-US" sz="5000" b="1" dirty="0">
                <a:solidFill>
                  <a:srgbClr val="002060"/>
                </a:solidFill>
                <a:latin typeface="Cambria" panose="02040503050406030204" pitchFamily="18" charset="0"/>
                <a:ea typeface="Cambria" panose="02040503050406030204" pitchFamily="18" charset="0"/>
              </a:rPr>
              <a:t>  </a:t>
            </a:r>
            <a:endParaRPr lang="en-SG" sz="50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50E84E5F-C93B-4023-B100-2A3C2BD3C1FC}"/>
              </a:ext>
            </a:extLst>
          </p:cNvPr>
          <p:cNvSpPr txBox="1"/>
          <p:nvPr/>
        </p:nvSpPr>
        <p:spPr>
          <a:xfrm>
            <a:off x="4559300" y="3756660"/>
            <a:ext cx="7547285" cy="953453"/>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en-US" sz="5000" b="1" dirty="0">
                <a:solidFill>
                  <a:srgbClr val="002060"/>
                </a:solidFill>
                <a:latin typeface="Cambria" panose="02040503050406030204" pitchFamily="18" charset="0"/>
                <a:ea typeface="Cambria" panose="02040503050406030204" pitchFamily="18" charset="0"/>
              </a:rPr>
              <a:t>Di </a:t>
            </a:r>
            <a:r>
              <a:rPr lang="en-US" sz="5000" b="1" dirty="0" err="1">
                <a:solidFill>
                  <a:srgbClr val="002060"/>
                </a:solidFill>
                <a:latin typeface="Cambria" panose="02040503050406030204" pitchFamily="18" charset="0"/>
                <a:ea typeface="Cambria" panose="02040503050406030204" pitchFamily="18" charset="0"/>
              </a:rPr>
              <a:t>chuyển</a:t>
            </a:r>
            <a:r>
              <a:rPr lang="en-US" sz="5000" b="1" dirty="0">
                <a:solidFill>
                  <a:srgbClr val="002060"/>
                </a:solidFill>
                <a:latin typeface="Cambria" panose="02040503050406030204" pitchFamily="18" charset="0"/>
                <a:ea typeface="Cambria" panose="02040503050406030204" pitchFamily="18" charset="0"/>
              </a:rPr>
              <a:t> ra </a:t>
            </a:r>
            <a:r>
              <a:rPr lang="en-US" sz="5000" b="1" dirty="0" err="1">
                <a:solidFill>
                  <a:srgbClr val="002060"/>
                </a:solidFill>
                <a:latin typeface="Cambria" panose="02040503050406030204" pitchFamily="18" charset="0"/>
                <a:ea typeface="Cambria" panose="02040503050406030204" pitchFamily="18" charset="0"/>
              </a:rPr>
              <a:t>xa</a:t>
            </a:r>
            <a:r>
              <a:rPr lang="en-US" sz="5000" b="1" dirty="0">
                <a:solidFill>
                  <a:srgbClr val="002060"/>
                </a:solidFill>
                <a:latin typeface="Cambria" panose="02040503050406030204" pitchFamily="18" charset="0"/>
                <a:ea typeface="Cambria" panose="02040503050406030204" pitchFamily="18" charset="0"/>
              </a:rPr>
              <a:t> con </a:t>
            </a:r>
            <a:r>
              <a:rPr lang="vi-VN" sz="5000" b="1" dirty="0">
                <a:solidFill>
                  <a:srgbClr val="002060"/>
                </a:solidFill>
                <a:latin typeface="Cambria" panose="02040503050406030204" pitchFamily="18" charset="0"/>
                <a:ea typeface="Cambria" panose="02040503050406030204" pitchFamily="18" charset="0"/>
              </a:rPr>
              <a:t>rối.</a:t>
            </a:r>
            <a:endParaRPr lang="en-SG" dirty="0"/>
          </a:p>
        </p:txBody>
      </p:sp>
      <p:pic>
        <p:nvPicPr>
          <p:cNvPr id="6" name="Picture 5" descr="A picture containing toy, doll&#10;&#10;Description automatically generated">
            <a:extLst>
              <a:ext uri="{FF2B5EF4-FFF2-40B4-BE49-F238E27FC236}">
                <a16:creationId xmlns:a16="http://schemas.microsoft.com/office/drawing/2014/main" xmlns="" id="{4513427F-6E1D-4548-9C69-C1F9707C5D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4209833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B0BCB1F-4BCB-4BF3-B6C8-7BBA6D8660B4}"/>
              </a:ext>
            </a:extLst>
          </p:cNvPr>
          <p:cNvPicPr>
            <a:picLocks noChangeAspect="1"/>
          </p:cNvPicPr>
          <p:nvPr/>
        </p:nvPicPr>
        <p:blipFill rotWithShape="1">
          <a:blip r:embed="rId4"/>
          <a:srcRect l="39099" t="-38" r="5947" b="54188"/>
          <a:stretch/>
        </p:blipFill>
        <p:spPr>
          <a:xfrm>
            <a:off x="5479683" y="2672775"/>
            <a:ext cx="6712317" cy="4185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xmlns="" id="{A3C1A629-E8D7-42EE-88A1-097CE0EAE83C}"/>
              </a:ext>
            </a:extLst>
          </p:cNvPr>
          <p:cNvSpPr txBox="1"/>
          <p:nvPr/>
        </p:nvSpPr>
        <p:spPr>
          <a:xfrm>
            <a:off x="80659" y="0"/>
            <a:ext cx="6015341" cy="3507343"/>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000" b="1" dirty="0">
                <a:solidFill>
                  <a:srgbClr val="002060"/>
                </a:solidFill>
                <a:latin typeface="Cambria" panose="02040503050406030204" pitchFamily="18" charset="0"/>
                <a:ea typeface="Cambria" panose="02040503050406030204" pitchFamily="18" charset="0"/>
              </a:rPr>
              <a:t>5.Nhà bạn Minh quay về hướng nam (hình 2). Buổi sáng trời nắng, bóng của ngôi nhà đổ về hướng nào? Vì sao?</a:t>
            </a:r>
            <a:endParaRPr lang="en-SG" sz="4000" b="1" dirty="0">
              <a:solidFill>
                <a:srgbClr val="002060"/>
              </a:solidFill>
              <a:latin typeface="Cambria" panose="02040503050406030204" pitchFamily="18" charset="0"/>
              <a:ea typeface="Cambria" panose="02040503050406030204" pitchFamily="18" charset="0"/>
            </a:endParaRPr>
          </a:p>
        </p:txBody>
      </p:sp>
      <p:pic>
        <p:nvPicPr>
          <p:cNvPr id="4" name="Picture 3" descr="A picture containing toy, doll&#10;&#10;Description automatically generated">
            <a:extLst>
              <a:ext uri="{FF2B5EF4-FFF2-40B4-BE49-F238E27FC236}">
                <a16:creationId xmlns:a16="http://schemas.microsoft.com/office/drawing/2014/main" xmlns="" id="{9F8E1F7A-D8F8-4C01-9C8C-482875AFB8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664030" y="3212105"/>
            <a:ext cx="3730987" cy="3823390"/>
          </a:xfrm>
          <a:prstGeom prst="rect">
            <a:avLst/>
          </a:prstGeom>
        </p:spPr>
      </p:pic>
    </p:spTree>
    <p:extLst>
      <p:ext uri="{BB962C8B-B14F-4D97-AF65-F5344CB8AC3E}">
        <p14:creationId xmlns:p14="http://schemas.microsoft.com/office/powerpoint/2010/main" val="2029331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9C397126-EE8F-4707-9113-058AA7C675CE}"/>
              </a:ext>
            </a:extLst>
          </p:cNvPr>
          <p:cNvSpPr/>
          <p:nvPr/>
        </p:nvSpPr>
        <p:spPr>
          <a:xfrm>
            <a:off x="477060" y="939442"/>
            <a:ext cx="11553578" cy="593043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extBox 17">
            <a:extLst>
              <a:ext uri="{FF2B5EF4-FFF2-40B4-BE49-F238E27FC236}">
                <a16:creationId xmlns:a16="http://schemas.microsoft.com/office/drawing/2014/main" xmlns="" id="{0378DBC3-5858-4D88-B6AF-71BD0AAB0647}"/>
              </a:ext>
            </a:extLst>
          </p:cNvPr>
          <p:cNvSpPr txBox="1"/>
          <p:nvPr/>
        </p:nvSpPr>
        <p:spPr>
          <a:xfrm>
            <a:off x="721895" y="1383411"/>
            <a:ext cx="10183528" cy="4206280"/>
          </a:xfrm>
          <a:prstGeom prst="rect">
            <a:avLst/>
          </a:prstGeom>
          <a:noFill/>
        </p:spPr>
        <p:txBody>
          <a:bodyPr wrap="square">
            <a:spAutoFit/>
          </a:bodyPr>
          <a:lstStyle/>
          <a:p>
            <a:pPr>
              <a:lnSpc>
                <a:spcPct val="115000"/>
              </a:lnSpc>
              <a:spcAft>
                <a:spcPts val="800"/>
              </a:spcAft>
            </a:pP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Năng</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lực</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đặc</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thù</a:t>
            </a:r>
            <a:r>
              <a:rPr lang="en-US" sz="3000" b="1" i="1" dirty="0">
                <a:effectLst/>
                <a:latin typeface="Cambria" panose="02040503050406030204" pitchFamily="18" charset="0"/>
                <a:ea typeface="Cambria" panose="02040503050406030204" pitchFamily="18" charset="0"/>
              </a:rPr>
              <a:t>:</a:t>
            </a:r>
            <a:endParaRPr lang="en-SG" sz="3000" b="1" i="1" dirty="0">
              <a:effectLst/>
              <a:latin typeface="Cambria" panose="02040503050406030204" pitchFamily="18" charset="0"/>
              <a:ea typeface="Cambria" panose="02040503050406030204" pitchFamily="18" charset="0"/>
            </a:endParaRPr>
          </a:p>
          <a:p>
            <a:pPr>
              <a:lnSpc>
                <a:spcPct val="115000"/>
              </a:lnSpc>
              <a:spcAft>
                <a:spcPts val="800"/>
              </a:spcAft>
            </a:pP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Tóm</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tắt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được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những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nội</a:t>
            </a:r>
            <a:r>
              <a:rPr lang="en-US" sz="3000" b="1" dirty="0">
                <a:solidFill>
                  <a:srgbClr val="002060"/>
                </a:solidFill>
                <a:effectLst/>
                <a:latin typeface="Cambria" panose="02040503050406030204" pitchFamily="18" charset="0"/>
                <a:ea typeface="Cambria" panose="02040503050406030204" pitchFamily="18" charset="0"/>
              </a:rPr>
              <a:t> dung </a:t>
            </a:r>
            <a:r>
              <a:rPr lang="en-US" sz="3000" b="1" dirty="0" err="1">
                <a:solidFill>
                  <a:srgbClr val="002060"/>
                </a:solidFill>
                <a:effectLst/>
                <a:latin typeface="Cambria" panose="02040503050406030204" pitchFamily="18" charset="0"/>
                <a:ea typeface="Cambria" panose="02040503050406030204" pitchFamily="18" charset="0"/>
              </a:rPr>
              <a:t>chính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dưới</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dạng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sơ</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đồ</a:t>
            </a:r>
            <a:r>
              <a:rPr lang="en-US" sz="3000" b="1" dirty="0">
                <a:solidFill>
                  <a:srgbClr val="002060"/>
                </a:solidFill>
                <a:effectLst/>
                <a:latin typeface="Cambria" panose="02040503050406030204" pitchFamily="18" charset="0"/>
                <a:ea typeface="Cambria" panose="02040503050406030204" pitchFamily="18" charset="0"/>
              </a:rPr>
              <a:t>.</a:t>
            </a:r>
            <a:endParaRPr lang="en-SG" sz="30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Vận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dụng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được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kiến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thức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về</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ánh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sáng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âm</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thanh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và</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nhiệt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vào</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một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số</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tình</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huống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đơn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giản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trong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cuộc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sống</a:t>
            </a:r>
            <a:r>
              <a:rPr lang="en-US" sz="3000" b="1" dirty="0">
                <a:solidFill>
                  <a:srgbClr val="002060"/>
                </a:solidFill>
                <a:effectLst/>
                <a:latin typeface="Cambria" panose="02040503050406030204" pitchFamily="18" charset="0"/>
                <a:ea typeface="Cambria" panose="02040503050406030204" pitchFamily="18" charset="0"/>
              </a:rPr>
              <a:t>.</a:t>
            </a:r>
            <a:endParaRPr lang="en-SG" sz="30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Năng</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lực</a:t>
            </a:r>
            <a:r>
              <a:rPr lang="en-US" sz="3000" b="1" i="1" dirty="0">
                <a:effectLst/>
                <a:latin typeface="Cambria" panose="02040503050406030204" pitchFamily="18" charset="0"/>
                <a:ea typeface="Cambria" panose="02040503050406030204" pitchFamily="18" charset="0"/>
              </a:rPr>
              <a:t> </a:t>
            </a:r>
            <a:r>
              <a:rPr lang="en-US" sz="3000" b="1" i="1" dirty="0" err="1">
                <a:effectLst/>
                <a:latin typeface="Cambria" panose="02040503050406030204" pitchFamily="18" charset="0"/>
                <a:ea typeface="Cambria" panose="02040503050406030204" pitchFamily="18" charset="0"/>
              </a:rPr>
              <a:t>chung</a:t>
            </a:r>
            <a:r>
              <a:rPr lang="en-US" sz="3000" b="1" i="1" dirty="0">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năng</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lực</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tư</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duy</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giải</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quyết</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vấn</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đề</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giao</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tiếp</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hợp</a:t>
            </a:r>
            <a:r>
              <a:rPr lang="en-US" sz="3000" b="1" dirty="0">
                <a:solidFill>
                  <a:srgbClr val="002060"/>
                </a:solidFill>
                <a:effectLst/>
                <a:latin typeface="Cambria" panose="02040503050406030204" pitchFamily="18" charset="0"/>
                <a:ea typeface="Cambria" panose="02040503050406030204" pitchFamily="18" charset="0"/>
              </a:rPr>
              <a:t> </a:t>
            </a:r>
            <a:r>
              <a:rPr lang="en-US" sz="3000" b="1" dirty="0" err="1">
                <a:solidFill>
                  <a:srgbClr val="002060"/>
                </a:solidFill>
                <a:effectLst/>
                <a:latin typeface="Cambria" panose="02040503050406030204" pitchFamily="18" charset="0"/>
                <a:ea typeface="Cambria" panose="02040503050406030204" pitchFamily="18" charset="0"/>
              </a:rPr>
              <a:t>tác</a:t>
            </a:r>
            <a:r>
              <a:rPr lang="en-US" sz="3000" b="1" dirty="0">
                <a:solidFill>
                  <a:srgbClr val="002060"/>
                </a:solidFill>
                <a:effectLst/>
                <a:latin typeface="Cambria" panose="02040503050406030204" pitchFamily="18" charset="0"/>
                <a:ea typeface="Cambria" panose="02040503050406030204" pitchFamily="18" charset="0"/>
              </a:rPr>
              <a:t>.</a:t>
            </a:r>
            <a:endParaRPr lang="en-SG" sz="30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Phẩm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chất</a:t>
            </a:r>
            <a:r>
              <a:rPr lang="en-US" sz="3200" b="1" i="1" dirty="0">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chăm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chỉ</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trách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nhiệm</a:t>
            </a:r>
            <a:r>
              <a:rPr lang="en-US" sz="3200" b="1" dirty="0">
                <a:solidFill>
                  <a:srgbClr val="002060"/>
                </a:solidFill>
                <a:effectLst/>
                <a:latin typeface="Cambria" panose="02040503050406030204" pitchFamily="18" charset="0"/>
                <a:ea typeface="Cambria" panose="02040503050406030204" pitchFamily="18" charset="0"/>
              </a:rPr>
              <a:t>.</a:t>
            </a:r>
            <a:endParaRPr lang="en-SG" sz="3200" b="1"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xmlns="" id="{B6F5C84C-B258-4CD5-AB22-9B9C49DB9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980" y="74214"/>
            <a:ext cx="8610039" cy="1383411"/>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A7289E75-14D5-4753-B86C-770E7A1F5D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9604611" y="3359219"/>
            <a:ext cx="3730987" cy="3823390"/>
          </a:xfrm>
          <a:prstGeom prst="rect">
            <a:avLst/>
          </a:prstGeom>
        </p:spPr>
      </p:pic>
    </p:spTree>
    <p:extLst>
      <p:ext uri="{BB962C8B-B14F-4D97-AF65-F5344CB8AC3E}">
        <p14:creationId xmlns:p14="http://schemas.microsoft.com/office/powerpoint/2010/main" val="2678714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052A5F4C-601C-4FAF-89E0-A29788E07BD3}"/>
              </a:ext>
            </a:extLst>
          </p:cNvPr>
          <p:cNvSpPr txBox="1"/>
          <p:nvPr/>
        </p:nvSpPr>
        <p:spPr>
          <a:xfrm>
            <a:off x="2615986" y="1750219"/>
            <a:ext cx="9576014" cy="5107781"/>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200" dirty="0">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Nhà</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bạn</a:t>
            </a:r>
            <a:r>
              <a:rPr lang="en-US" sz="4200" b="1" dirty="0">
                <a:solidFill>
                  <a:srgbClr val="002060"/>
                </a:solidFill>
                <a:latin typeface="Cambria" panose="02040503050406030204" pitchFamily="18" charset="0"/>
                <a:ea typeface="Cambria" panose="02040503050406030204" pitchFamily="18" charset="0"/>
              </a:rPr>
              <a:t> Minh quay </a:t>
            </a:r>
            <a:r>
              <a:rPr lang="en-US" sz="4200" b="1" dirty="0" err="1">
                <a:solidFill>
                  <a:srgbClr val="002060"/>
                </a:solidFill>
                <a:latin typeface="Cambria" panose="02040503050406030204" pitchFamily="18" charset="0"/>
                <a:ea typeface="Cambria" panose="02040503050406030204" pitchFamily="18" charset="0"/>
              </a:rPr>
              <a:t>về</a:t>
            </a:r>
            <a:r>
              <a:rPr lang="en-US" sz="4200" b="1" dirty="0">
                <a:solidFill>
                  <a:srgbClr val="002060"/>
                </a:solidFill>
                <a:latin typeface="Cambria" panose="02040503050406030204" pitchFamily="18" charset="0"/>
                <a:ea typeface="Cambria" panose="02040503050406030204" pitchFamily="18" charset="0"/>
              </a:rPr>
              <a:t> </a:t>
            </a:r>
            <a:r>
              <a:rPr lang="en-US" sz="4200" b="1" dirty="0" err="1">
                <a:solidFill>
                  <a:srgbClr val="002060"/>
                </a:solidFill>
                <a:latin typeface="Cambria" panose="02040503050406030204" pitchFamily="18" charset="0"/>
                <a:ea typeface="Cambria" panose="02040503050406030204" pitchFamily="18" charset="0"/>
              </a:rPr>
              <a:t>hướng</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nam.</a:t>
            </a:r>
            <a:r>
              <a:rPr lang="en-US" sz="4200" b="1" dirty="0">
                <a:solidFill>
                  <a:srgbClr val="002060"/>
                </a:solidFill>
                <a:latin typeface="Cambria" panose="02040503050406030204" pitchFamily="18" charset="0"/>
                <a:ea typeface="Cambria" panose="02040503050406030204" pitchFamily="18" charset="0"/>
              </a:rPr>
              <a:t> </a:t>
            </a:r>
            <a:r>
              <a:rPr lang="vi-VN" sz="4200" b="1" dirty="0">
                <a:solidFill>
                  <a:srgbClr val="002060"/>
                </a:solidFill>
                <a:latin typeface="Cambria" panose="02040503050406030204" pitchFamily="18" charset="0"/>
                <a:ea typeface="Cambria" panose="02040503050406030204" pitchFamily="18" charset="0"/>
              </a:rPr>
              <a:t>Buổi sáng, trời nắng bóng của ngôi nhà sẽ đổ về hướng tây. Vì mặt trời mọc từ đông sang tây nên bóng của ngôi nhà sẽ đổ dần từ tây về đông, vào buổi sáng bóng của ngôi nhà sẽ đổ về hướng tây. </a:t>
            </a:r>
            <a:endParaRPr lang="en-SG" sz="4200" b="1" dirty="0">
              <a:solidFill>
                <a:srgbClr val="002060"/>
              </a:solidFill>
              <a:latin typeface="Cambria" panose="02040503050406030204" pitchFamily="18" charset="0"/>
              <a:ea typeface="Cambria" panose="02040503050406030204" pitchFamily="18" charset="0"/>
            </a:endParaRPr>
          </a:p>
        </p:txBody>
      </p:sp>
      <p:pic>
        <p:nvPicPr>
          <p:cNvPr id="17" name="Picture 16" descr="A picture containing toy, doll&#10;&#10;Description automatically generated">
            <a:extLst>
              <a:ext uri="{FF2B5EF4-FFF2-40B4-BE49-F238E27FC236}">
                <a16:creationId xmlns:a16="http://schemas.microsoft.com/office/drawing/2014/main" xmlns="" id="{5902BB34-7F6C-4640-B64C-42D85F2597D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1613748" y="839117"/>
            <a:ext cx="6379952" cy="6537960"/>
          </a:xfrm>
          <a:prstGeom prst="rect">
            <a:avLst/>
          </a:prstGeom>
        </p:spPr>
      </p:pic>
      <p:pic>
        <p:nvPicPr>
          <p:cNvPr id="18" name="图片 11">
            <a:extLst>
              <a:ext uri="{FF2B5EF4-FFF2-40B4-BE49-F238E27FC236}">
                <a16:creationId xmlns:a16="http://schemas.microsoft.com/office/drawing/2014/main" xmlns="" id="{83E9BC29-08C8-43C5-A9C8-BE4CE6C07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4396" y="415449"/>
            <a:ext cx="2067008" cy="2067008"/>
          </a:xfrm>
          <a:prstGeom prst="rect">
            <a:avLst/>
          </a:prstGeom>
        </p:spPr>
      </p:pic>
    </p:spTree>
    <p:extLst>
      <p:ext uri="{BB962C8B-B14F-4D97-AF65-F5344CB8AC3E}">
        <p14:creationId xmlns:p14="http://schemas.microsoft.com/office/powerpoint/2010/main" val="166865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8"/>
                                        </p:tgtEl>
                                        <p:attrNameLst>
                                          <p:attrName>r</p:attrName>
                                        </p:attrNameLst>
                                      </p:cBhvr>
                                    </p:animRot>
                                    <p:animRot by="-240000">
                                      <p:cBhvr>
                                        <p:cTn id="10" dur="200" fill="hold">
                                          <p:stCondLst>
                                            <p:cond delay="200"/>
                                          </p:stCondLst>
                                        </p:cTn>
                                        <p:tgtEl>
                                          <p:spTgt spid="18"/>
                                        </p:tgtEl>
                                        <p:attrNameLst>
                                          <p:attrName>r</p:attrName>
                                        </p:attrNameLst>
                                      </p:cBhvr>
                                    </p:animRot>
                                    <p:animRot by="240000">
                                      <p:cBhvr>
                                        <p:cTn id="11" dur="200" fill="hold">
                                          <p:stCondLst>
                                            <p:cond delay="400"/>
                                          </p:stCondLst>
                                        </p:cTn>
                                        <p:tgtEl>
                                          <p:spTgt spid="18"/>
                                        </p:tgtEl>
                                        <p:attrNameLst>
                                          <p:attrName>r</p:attrName>
                                        </p:attrNameLst>
                                      </p:cBhvr>
                                    </p:animRot>
                                    <p:animRot by="-240000">
                                      <p:cBhvr>
                                        <p:cTn id="12" dur="200" fill="hold">
                                          <p:stCondLst>
                                            <p:cond delay="600"/>
                                          </p:stCondLst>
                                        </p:cTn>
                                        <p:tgtEl>
                                          <p:spTgt spid="18"/>
                                        </p:tgtEl>
                                        <p:attrNameLst>
                                          <p:attrName>r</p:attrName>
                                        </p:attrNameLst>
                                      </p:cBhvr>
                                    </p:animRot>
                                    <p:animRot by="120000">
                                      <p:cBhvr>
                                        <p:cTn id="1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636387C8-AACF-46DE-88C4-3B282D3454E1}"/>
              </a:ext>
            </a:extLst>
          </p:cNvPr>
          <p:cNvSpPr/>
          <p:nvPr/>
        </p:nvSpPr>
        <p:spPr>
          <a:xfrm>
            <a:off x="412650" y="0"/>
            <a:ext cx="11366696" cy="1530417"/>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xmlns="" id="{A58DE5D7-4879-4C27-A984-BD5776DBCD8C}"/>
              </a:ext>
            </a:extLst>
          </p:cNvPr>
          <p:cNvSpPr/>
          <p:nvPr/>
        </p:nvSpPr>
        <p:spPr>
          <a:xfrm>
            <a:off x="412650" y="0"/>
            <a:ext cx="11366695" cy="1530417"/>
          </a:xfrm>
          <a:prstGeom prst="roundRect">
            <a:avLst/>
          </a:prstGeom>
          <a:noFill/>
          <a:ln w="38100">
            <a:solidFill>
              <a:srgbClr val="479476"/>
            </a:solid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xmlns="" id="{8B3CEAF0-86E2-46CE-B2EC-30773B4D4AC4}"/>
              </a:ext>
            </a:extLst>
          </p:cNvPr>
          <p:cNvSpPr txBox="1"/>
          <p:nvPr/>
        </p:nvSpPr>
        <p:spPr>
          <a:xfrm>
            <a:off x="320171" y="-28947"/>
            <a:ext cx="11459174" cy="1661993"/>
          </a:xfrm>
          <a:prstGeom prst="rect">
            <a:avLst/>
          </a:prstGeom>
          <a:noFill/>
        </p:spPr>
        <p:txBody>
          <a:bodyPr wrap="square" rtlCol="0">
            <a:spAutoFit/>
          </a:bodyPr>
          <a:lstStyle/>
          <a:p>
            <a:pPr algn="ctr"/>
            <a:r>
              <a:rPr lang="vi-VN" sz="3300" b="1" dirty="0">
                <a:solidFill>
                  <a:schemeClr val="accent2"/>
                </a:solidFill>
                <a:latin typeface="Cambria" panose="02040503050406030204" pitchFamily="18" charset="0"/>
                <a:ea typeface="Cambria" panose="02040503050406030204" pitchFamily="18" charset="0"/>
              </a:rPr>
              <a:t>6. Em có một cốc nhựa, một cốc nhôm, một chậu nước nóng và một ít nước đá (Hình 3). Hãy đề xuất cách làm thí nghiệm chứng tỏ nhôm dẫn nhiệt tốt hơn nhựa.</a:t>
            </a:r>
            <a:endParaRPr lang="zh-CN" altLang="en-US" sz="3300" b="1" spc="300" dirty="0">
              <a:solidFill>
                <a:schemeClr val="accent2"/>
              </a:solidFill>
              <a:effectLst>
                <a:outerShdw blurRad="12700" dist="12700" dir="2700000" algn="tl" rotWithShape="0">
                  <a:prstClr val="black">
                    <a:alpha val="40000"/>
                  </a:prstClr>
                </a:outerShdw>
              </a:effectLst>
              <a:latin typeface="Cambria" panose="02040503050406030204" pitchFamily="18" charset="0"/>
              <a:ea typeface="字魂5号-无外润黑体" panose="00000500000000000000" pitchFamily="2" charset="-122"/>
              <a:sym typeface=""/>
            </a:endParaRPr>
          </a:p>
        </p:txBody>
      </p:sp>
      <p:pic>
        <p:nvPicPr>
          <p:cNvPr id="15" name="Picture 14">
            <a:extLst>
              <a:ext uri="{FF2B5EF4-FFF2-40B4-BE49-F238E27FC236}">
                <a16:creationId xmlns:a16="http://schemas.microsoft.com/office/drawing/2014/main" xmlns="" id="{DC1FF359-528A-4620-A6F5-DB1A9789A6AB}"/>
              </a:ext>
            </a:extLst>
          </p:cNvPr>
          <p:cNvPicPr>
            <a:picLocks noChangeAspect="1"/>
          </p:cNvPicPr>
          <p:nvPr/>
        </p:nvPicPr>
        <p:blipFill rotWithShape="1">
          <a:blip r:embed="rId4"/>
          <a:srcRect l="37890" t="44600"/>
          <a:stretch/>
        </p:blipFill>
        <p:spPr>
          <a:xfrm>
            <a:off x="7190072" y="3271834"/>
            <a:ext cx="5533988" cy="3605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xmlns="" id="{E1B9D6A8-75C7-4229-98B3-1EF55C876797}"/>
              </a:ext>
            </a:extLst>
          </p:cNvPr>
          <p:cNvSpPr txBox="1"/>
          <p:nvPr/>
        </p:nvSpPr>
        <p:spPr>
          <a:xfrm>
            <a:off x="67377" y="1559364"/>
            <a:ext cx="7122695" cy="3698034"/>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Cách làm thí nghiệm chứng tỏ nhôm dẫn nhiệt tốt hơn nhựa:</a:t>
            </a:r>
          </a:p>
          <a:p>
            <a:pPr>
              <a:lnSpc>
                <a:spcPct val="115000"/>
              </a:lnSpc>
              <a:spcAft>
                <a:spcPts val="0"/>
              </a:spcAft>
            </a:pP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1: Cho </a:t>
            </a:r>
            <a:r>
              <a:rPr lang="en-US" sz="3200" dirty="0" err="1">
                <a:solidFill>
                  <a:srgbClr val="000000"/>
                </a:solidFill>
                <a:latin typeface="Times New Roman" panose="02020603050405020304" pitchFamily="18" charset="0"/>
                <a:ea typeface="Times New Roman" panose="02020603050405020304" pitchFamily="18" charset="0"/>
              </a:rPr>
              <a:t>cùng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rPr>
              <a:t> 3 </a:t>
            </a:r>
            <a:r>
              <a:rPr lang="en-US" sz="3200" dirty="0" err="1">
                <a:solidFill>
                  <a:srgbClr val="000000"/>
                </a:solidFill>
                <a:latin typeface="Times New Roman" panose="02020603050405020304" pitchFamily="18" charset="0"/>
                <a:ea typeface="Times New Roman" panose="02020603050405020304" pitchFamily="18" charset="0"/>
              </a:rPr>
              <a:t>phút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chạm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tay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8" name="Hình chữ nhật: Góc Tròn 5">
            <a:extLst>
              <a:ext uri="{FF2B5EF4-FFF2-40B4-BE49-F238E27FC236}">
                <a16:creationId xmlns:a16="http://schemas.microsoft.com/office/drawing/2014/main" xmlns="" id="{9D4F80D8-32D1-42BB-960C-A075971E6A7C}"/>
              </a:ext>
            </a:extLst>
          </p:cNvPr>
          <p:cNvSpPr/>
          <p:nvPr/>
        </p:nvSpPr>
        <p:spPr>
          <a:xfrm>
            <a:off x="211383" y="5054502"/>
            <a:ext cx="6916698"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 </a:t>
            </a:r>
            <a:r>
              <a:rPr lang="vi-VN" sz="2800" b="1" i="0" dirty="0" smtClean="0">
                <a:solidFill>
                  <a:srgbClr val="002060"/>
                </a:solidFill>
                <a:effectLst/>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C</a:t>
            </a:r>
            <a:r>
              <a:rPr lang="vi-VN" sz="2800" b="1" i="0" dirty="0" smtClean="0">
                <a:solidFill>
                  <a:srgbClr val="002060"/>
                </a:solidFill>
                <a:effectLst/>
                <a:latin typeface="Cambria" panose="02040503050406030204" pitchFamily="18" charset="0"/>
                <a:ea typeface="Cambria" panose="02040503050406030204" pitchFamily="18" charset="0"/>
              </a:rPr>
              <a:t>ốc </a:t>
            </a:r>
            <a:r>
              <a:rPr lang="vi-VN" sz="2800" b="1" i="0" dirty="0">
                <a:solidFill>
                  <a:srgbClr val="002060"/>
                </a:solidFill>
                <a:effectLst/>
                <a:latin typeface="Cambria" panose="02040503050406030204" pitchFamily="18" charset="0"/>
                <a:ea typeface="Cambria" panose="02040503050406030204" pitchFamily="18" charset="0"/>
              </a:rPr>
              <a:t>nhôm </a:t>
            </a:r>
            <a:r>
              <a:rPr lang="en-US" sz="2800" b="1" i="0" dirty="0" err="1" smtClean="0">
                <a:solidFill>
                  <a:srgbClr val="002060"/>
                </a:solidFill>
                <a:effectLst/>
                <a:latin typeface="Cambria" panose="02040503050406030204" pitchFamily="18" charset="0"/>
                <a:ea typeface="Cambria" panose="02040503050406030204" pitchFamily="18" charset="0"/>
              </a:rPr>
              <a:t>lạnh</a:t>
            </a:r>
            <a:r>
              <a:rPr lang="vi-VN" sz="2800" b="1" i="0" dirty="0" smtClean="0">
                <a:solidFill>
                  <a:srgbClr val="002060"/>
                </a:solidFill>
                <a:effectLst/>
                <a:latin typeface="Cambria" panose="02040503050406030204" pitchFamily="18" charset="0"/>
                <a:ea typeface="Cambria" panose="02040503050406030204" pitchFamily="18" charset="0"/>
              </a:rPr>
              <a:t> </a:t>
            </a:r>
            <a:r>
              <a:rPr lang="vi-VN" sz="2800" b="1" i="0" dirty="0">
                <a:solidFill>
                  <a:srgbClr val="002060"/>
                </a:solidFill>
                <a:effectLst/>
                <a:latin typeface="Cambria" panose="02040503050406030204" pitchFamily="18" charset="0"/>
                <a:ea typeface="Cambria" panose="02040503050406030204" pitchFamily="18" charset="0"/>
              </a:rPr>
              <a:t>hơn.</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Hình chữ nhật: Góc Tròn 5">
            <a:extLst>
              <a:ext uri="{FF2B5EF4-FFF2-40B4-BE49-F238E27FC236}">
                <a16:creationId xmlns:a16="http://schemas.microsoft.com/office/drawing/2014/main" xmlns="" id="{0462B710-F532-4B01-AE2F-651E2C07478E}"/>
              </a:ext>
            </a:extLst>
          </p:cNvPr>
          <p:cNvSpPr/>
          <p:nvPr/>
        </p:nvSpPr>
        <p:spPr>
          <a:xfrm>
            <a:off x="2345626" y="6013298"/>
            <a:ext cx="5312606"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800" b="1" i="0" dirty="0">
                <a:solidFill>
                  <a:srgbClr val="002060"/>
                </a:solidFill>
                <a:effectLst/>
                <a:latin typeface="Cambria" panose="02040503050406030204" pitchFamily="18" charset="0"/>
                <a:ea typeface="Cambria" panose="02040503050406030204" pitchFamily="18" charset="0"/>
              </a:rPr>
              <a:t> Nhôm dẫn nhiệt tốt hơn nhựa.</a:t>
            </a:r>
          </a:p>
        </p:txBody>
      </p:sp>
    </p:spTree>
    <p:extLst>
      <p:ext uri="{BB962C8B-B14F-4D97-AF65-F5344CB8AC3E}">
        <p14:creationId xmlns:p14="http://schemas.microsoft.com/office/powerpoint/2010/main" val="229066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636387C8-AACF-46DE-88C4-3B282D3454E1}"/>
              </a:ext>
            </a:extLst>
          </p:cNvPr>
          <p:cNvSpPr/>
          <p:nvPr/>
        </p:nvSpPr>
        <p:spPr>
          <a:xfrm>
            <a:off x="412650" y="0"/>
            <a:ext cx="11366696" cy="1530417"/>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xmlns="" id="{A58DE5D7-4879-4C27-A984-BD5776DBCD8C}"/>
              </a:ext>
            </a:extLst>
          </p:cNvPr>
          <p:cNvSpPr/>
          <p:nvPr/>
        </p:nvSpPr>
        <p:spPr>
          <a:xfrm>
            <a:off x="412650" y="0"/>
            <a:ext cx="11366695" cy="1530417"/>
          </a:xfrm>
          <a:prstGeom prst="roundRect">
            <a:avLst/>
          </a:prstGeom>
          <a:noFill/>
          <a:ln w="38100">
            <a:solidFill>
              <a:srgbClr val="479476"/>
            </a:solid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xmlns="" id="{8B3CEAF0-86E2-46CE-B2EC-30773B4D4AC4}"/>
              </a:ext>
            </a:extLst>
          </p:cNvPr>
          <p:cNvSpPr txBox="1"/>
          <p:nvPr/>
        </p:nvSpPr>
        <p:spPr>
          <a:xfrm>
            <a:off x="320171" y="-28947"/>
            <a:ext cx="11459174" cy="1661993"/>
          </a:xfrm>
          <a:prstGeom prst="rect">
            <a:avLst/>
          </a:prstGeom>
          <a:noFill/>
        </p:spPr>
        <p:txBody>
          <a:bodyPr wrap="square" rtlCol="0">
            <a:spAutoFit/>
          </a:bodyPr>
          <a:lstStyle/>
          <a:p>
            <a:pPr algn="ctr"/>
            <a:r>
              <a:rPr lang="vi-VN" sz="3300" b="1" dirty="0">
                <a:solidFill>
                  <a:schemeClr val="accent2"/>
                </a:solidFill>
                <a:latin typeface="Cambria" panose="02040503050406030204" pitchFamily="18" charset="0"/>
                <a:ea typeface="Cambria" panose="02040503050406030204" pitchFamily="18" charset="0"/>
              </a:rPr>
              <a:t>6. Em có một cốc nhựa, một cốc nhôm, một chậu nước nóng và một ít nước đá (Hình 3). Hãy đề xuất cách làm thí nghiệm chứng tỏ nhôm dẫn nhiệt tốt hơn nhựa.</a:t>
            </a:r>
            <a:endParaRPr lang="zh-CN" altLang="en-US" sz="3300" b="1" spc="300" dirty="0">
              <a:solidFill>
                <a:schemeClr val="accent2"/>
              </a:solidFill>
              <a:effectLst>
                <a:outerShdw blurRad="12700" dist="12700" dir="2700000" algn="tl" rotWithShape="0">
                  <a:prstClr val="black">
                    <a:alpha val="40000"/>
                  </a:prstClr>
                </a:outerShdw>
              </a:effectLst>
              <a:latin typeface="Cambria" panose="02040503050406030204" pitchFamily="18" charset="0"/>
              <a:ea typeface="字魂5号-无外润黑体" panose="00000500000000000000" pitchFamily="2" charset="-122"/>
              <a:sym typeface=""/>
            </a:endParaRPr>
          </a:p>
        </p:txBody>
      </p:sp>
      <p:pic>
        <p:nvPicPr>
          <p:cNvPr id="15" name="Picture 14">
            <a:extLst>
              <a:ext uri="{FF2B5EF4-FFF2-40B4-BE49-F238E27FC236}">
                <a16:creationId xmlns:a16="http://schemas.microsoft.com/office/drawing/2014/main" xmlns="" id="{DC1FF359-528A-4620-A6F5-DB1A9789A6AB}"/>
              </a:ext>
            </a:extLst>
          </p:cNvPr>
          <p:cNvPicPr>
            <a:picLocks noChangeAspect="1"/>
          </p:cNvPicPr>
          <p:nvPr/>
        </p:nvPicPr>
        <p:blipFill rotWithShape="1">
          <a:blip r:embed="rId2"/>
          <a:srcRect l="37890" t="44600"/>
          <a:stretch/>
        </p:blipFill>
        <p:spPr>
          <a:xfrm>
            <a:off x="7190072" y="3271834"/>
            <a:ext cx="5533988" cy="3605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xmlns="" id="{E1B9D6A8-75C7-4229-98B3-1EF55C876797}"/>
              </a:ext>
            </a:extLst>
          </p:cNvPr>
          <p:cNvSpPr txBox="1"/>
          <p:nvPr/>
        </p:nvSpPr>
        <p:spPr>
          <a:xfrm>
            <a:off x="108384" y="1559364"/>
            <a:ext cx="7122695" cy="3098721"/>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Cách </a:t>
            </a:r>
            <a:r>
              <a:rPr lang="en-US" sz="3200" dirty="0" smtClean="0">
                <a:solidFill>
                  <a:srgbClr val="002060"/>
                </a:solidFill>
                <a:latin typeface="Cambria" panose="02040503050406030204" pitchFamily="18" charset="0"/>
                <a:ea typeface="Cambria" panose="02040503050406030204" pitchFamily="18" charset="0"/>
              </a:rPr>
              <a:t>2: </a:t>
            </a:r>
            <a:endParaRPr lang="vi-VN" sz="3200" dirty="0">
              <a:solidFill>
                <a:srgbClr val="002060"/>
              </a:solidFill>
              <a:latin typeface="Cambria" panose="02040503050406030204" pitchFamily="18" charset="0"/>
              <a:ea typeface="Cambria" panose="02040503050406030204" pitchFamily="18" charset="0"/>
            </a:endParaRPr>
          </a:p>
          <a:p>
            <a:pPr>
              <a:lnSpc>
                <a:spcPct val="120000"/>
              </a:lnSpc>
            </a:pPr>
            <a:r>
              <a:rPr lang="vi-VN" sz="3000" b="1" dirty="0">
                <a:solidFill>
                  <a:schemeClr val="tx1"/>
                </a:solidFill>
                <a:latin typeface="Cambria" panose="02040503050406030204" pitchFamily="18" charset="0"/>
                <a:ea typeface="Cambria" panose="02040503050406030204" pitchFamily="18" charset="0"/>
              </a:rPr>
              <a:t>- Cho vào hai cốc 1 lượng đá </a:t>
            </a:r>
            <a:r>
              <a:rPr lang="vi-VN" sz="3000" b="1" dirty="0" smtClean="0">
                <a:solidFill>
                  <a:schemeClr val="tx1"/>
                </a:solidFill>
                <a:latin typeface="Cambria" panose="02040503050406030204" pitchFamily="18" charset="0"/>
                <a:ea typeface="Cambria" panose="02040503050406030204" pitchFamily="18" charset="0"/>
              </a:rPr>
              <a:t>như</a:t>
            </a:r>
            <a:r>
              <a:rPr lang="en-US" sz="3000" b="1" dirty="0" smtClean="0">
                <a:solidFill>
                  <a:schemeClr val="tx1"/>
                </a:solidFill>
                <a:latin typeface="Cambria" panose="02040503050406030204" pitchFamily="18" charset="0"/>
                <a:ea typeface="Cambria" panose="02040503050406030204" pitchFamily="18" charset="0"/>
              </a:rPr>
              <a:t> </a:t>
            </a:r>
            <a:r>
              <a:rPr lang="vi-VN" sz="3000" b="1" dirty="0" smtClean="0">
                <a:solidFill>
                  <a:schemeClr val="tx1"/>
                </a:solidFill>
                <a:latin typeface="Cambria" panose="02040503050406030204" pitchFamily="18" charset="0"/>
                <a:ea typeface="Cambria" panose="02040503050406030204" pitchFamily="18" charset="0"/>
              </a:rPr>
              <a:t>nhau </a:t>
            </a:r>
            <a:r>
              <a:rPr lang="vi-VN" sz="3000" b="1" dirty="0">
                <a:solidFill>
                  <a:schemeClr val="tx1"/>
                </a:solidFill>
                <a:latin typeface="Cambria" panose="02040503050406030204" pitchFamily="18" charset="0"/>
                <a:ea typeface="Cambria" panose="02040503050406030204" pitchFamily="18" charset="0"/>
              </a:rPr>
              <a:t>và đặt 2 cốc vào chậu nước nóng.</a:t>
            </a:r>
          </a:p>
          <a:p>
            <a:pPr>
              <a:lnSpc>
                <a:spcPct val="120000"/>
              </a:lnSpc>
            </a:pPr>
            <a:r>
              <a:rPr lang="vi-VN" sz="3000" b="1" dirty="0">
                <a:solidFill>
                  <a:schemeClr val="tx1"/>
                </a:solidFill>
                <a:latin typeface="Cambria" panose="02040503050406030204" pitchFamily="18" charset="0"/>
                <a:ea typeface="Cambria" panose="02040503050406030204" pitchFamily="18" charset="0"/>
              </a:rPr>
              <a:t>- Đá trong cốc nào tan nhanh hơn thì dẫn nhiệt tốt hơn và ngược lại.</a:t>
            </a:r>
          </a:p>
        </p:txBody>
      </p:sp>
      <p:sp>
        <p:nvSpPr>
          <p:cNvPr id="18" name="Hình chữ nhật: Góc Tròn 5">
            <a:extLst>
              <a:ext uri="{FF2B5EF4-FFF2-40B4-BE49-F238E27FC236}">
                <a16:creationId xmlns:a16="http://schemas.microsoft.com/office/drawing/2014/main" xmlns="" id="{9D4F80D8-32D1-42BB-960C-A075971E6A7C}"/>
              </a:ext>
            </a:extLst>
          </p:cNvPr>
          <p:cNvSpPr/>
          <p:nvPr/>
        </p:nvSpPr>
        <p:spPr>
          <a:xfrm>
            <a:off x="211383" y="5054502"/>
            <a:ext cx="6916698"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 Đá trong cốc nhôm tan nhanh hơn.</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9" name="Hình chữ nhật: Góc Tròn 5">
            <a:extLst>
              <a:ext uri="{FF2B5EF4-FFF2-40B4-BE49-F238E27FC236}">
                <a16:creationId xmlns:a16="http://schemas.microsoft.com/office/drawing/2014/main" xmlns="" id="{0462B710-F532-4B01-AE2F-651E2C07478E}"/>
              </a:ext>
            </a:extLst>
          </p:cNvPr>
          <p:cNvSpPr/>
          <p:nvPr/>
        </p:nvSpPr>
        <p:spPr>
          <a:xfrm>
            <a:off x="2345626" y="6013298"/>
            <a:ext cx="5312606" cy="844702"/>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800" b="1" i="0" dirty="0">
                <a:solidFill>
                  <a:srgbClr val="002060"/>
                </a:solidFill>
                <a:effectLst/>
                <a:latin typeface="Cambria" panose="02040503050406030204" pitchFamily="18" charset="0"/>
                <a:ea typeface="Cambria" panose="02040503050406030204" pitchFamily="18" charset="0"/>
              </a:rPr>
              <a:t> Nhôm dẫn nhiệt tốt hơn nhựa.</a:t>
            </a:r>
          </a:p>
        </p:txBody>
      </p:sp>
    </p:spTree>
    <p:extLst>
      <p:ext uri="{BB962C8B-B14F-4D97-AF65-F5344CB8AC3E}">
        <p14:creationId xmlns:p14="http://schemas.microsoft.com/office/powerpoint/2010/main" val="1116512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052A5F4C-601C-4FAF-89E0-A29788E07BD3}"/>
              </a:ext>
            </a:extLst>
          </p:cNvPr>
          <p:cNvSpPr txBox="1"/>
          <p:nvPr/>
        </p:nvSpPr>
        <p:spPr>
          <a:xfrm>
            <a:off x="2201649" y="1891664"/>
            <a:ext cx="9576014" cy="1532334"/>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defRPr/>
            </a:pPr>
            <a:r>
              <a:rPr lang="vi-VN" sz="4200" dirty="0">
                <a:latin typeface="Cambria" panose="02040503050406030204" pitchFamily="18" charset="0"/>
                <a:ea typeface="Cambria" panose="02040503050406030204" pitchFamily="18" charset="0"/>
              </a:rPr>
              <a:t> </a:t>
            </a:r>
            <a:r>
              <a:rPr lang="en-US" sz="4200" b="1" dirty="0" err="1" smtClean="0">
                <a:solidFill>
                  <a:srgbClr val="002060"/>
                </a:solidFill>
                <a:latin typeface="Cambria" panose="02040503050406030204" pitchFamily="18" charset="0"/>
                <a:ea typeface="Cambria" panose="02040503050406030204" pitchFamily="18" charset="0"/>
              </a:rPr>
              <a:t>Hãy</a:t>
            </a:r>
            <a:r>
              <a:rPr lang="en-US" sz="4200" b="1" dirty="0" smtClean="0">
                <a:solidFill>
                  <a:srgbClr val="002060"/>
                </a:solidFill>
                <a:latin typeface="Cambria" panose="02040503050406030204" pitchFamily="18" charset="0"/>
                <a:ea typeface="Cambria" panose="02040503050406030204" pitchFamily="18" charset="0"/>
              </a:rPr>
              <a:t> chia </a:t>
            </a:r>
            <a:r>
              <a:rPr lang="en-US" sz="4200" b="1" dirty="0" err="1" smtClean="0">
                <a:solidFill>
                  <a:srgbClr val="002060"/>
                </a:solidFill>
                <a:latin typeface="Cambria" panose="02040503050406030204" pitchFamily="18" charset="0"/>
                <a:ea typeface="Cambria" panose="02040503050406030204" pitchFamily="18" charset="0"/>
              </a:rPr>
              <a:t>sẻ</a:t>
            </a:r>
            <a:r>
              <a:rPr lang="en-US" sz="4200" b="1" dirty="0" smtClean="0">
                <a:solidFill>
                  <a:srgbClr val="002060"/>
                </a:solidFill>
                <a:latin typeface="Cambria" panose="02040503050406030204" pitchFamily="18" charset="0"/>
                <a:ea typeface="Cambria" panose="02040503050406030204" pitchFamily="18" charset="0"/>
              </a:rPr>
              <a:t> </a:t>
            </a:r>
            <a:r>
              <a:rPr lang="en-US" sz="4200" b="1" dirty="0" err="1" smtClean="0">
                <a:solidFill>
                  <a:srgbClr val="002060"/>
                </a:solidFill>
                <a:latin typeface="Cambria" panose="02040503050406030204" pitchFamily="18" charset="0"/>
                <a:ea typeface="Cambria" panose="02040503050406030204" pitchFamily="18" charset="0"/>
              </a:rPr>
              <a:t>kiến</a:t>
            </a:r>
            <a:r>
              <a:rPr lang="en-US" sz="4200" b="1" dirty="0" smtClean="0">
                <a:solidFill>
                  <a:srgbClr val="002060"/>
                </a:solidFill>
                <a:latin typeface="Cambria" panose="02040503050406030204" pitchFamily="18" charset="0"/>
                <a:ea typeface="Cambria" panose="02040503050406030204" pitchFamily="18" charset="0"/>
              </a:rPr>
              <a:t> </a:t>
            </a:r>
            <a:r>
              <a:rPr lang="en-US" sz="4200" b="1" dirty="0" err="1" smtClean="0">
                <a:solidFill>
                  <a:srgbClr val="002060"/>
                </a:solidFill>
                <a:latin typeface="Cambria" panose="02040503050406030204" pitchFamily="18" charset="0"/>
                <a:ea typeface="Cambria" panose="02040503050406030204" pitchFamily="18" charset="0"/>
              </a:rPr>
              <a:t>thức</a:t>
            </a:r>
            <a:r>
              <a:rPr lang="en-US" sz="4200" b="1" dirty="0" smtClean="0">
                <a:solidFill>
                  <a:srgbClr val="002060"/>
                </a:solidFill>
                <a:latin typeface="Cambria" panose="02040503050406030204" pitchFamily="18" charset="0"/>
                <a:ea typeface="Cambria" panose="02040503050406030204" pitchFamily="18" charset="0"/>
              </a:rPr>
              <a:t> con </a:t>
            </a:r>
            <a:r>
              <a:rPr lang="en-US" sz="4200" b="1" dirty="0" err="1" smtClean="0">
                <a:solidFill>
                  <a:srgbClr val="002060"/>
                </a:solidFill>
                <a:latin typeface="Cambria" panose="02040503050406030204" pitchFamily="18" charset="0"/>
                <a:ea typeface="Cambria" panose="02040503050406030204" pitchFamily="18" charset="0"/>
              </a:rPr>
              <a:t>ôn</a:t>
            </a:r>
            <a:r>
              <a:rPr lang="en-US" sz="4200" b="1" dirty="0" smtClean="0">
                <a:solidFill>
                  <a:srgbClr val="002060"/>
                </a:solidFill>
                <a:latin typeface="Cambria" panose="02040503050406030204" pitchFamily="18" charset="0"/>
                <a:ea typeface="Cambria" panose="02040503050406030204" pitchFamily="18" charset="0"/>
              </a:rPr>
              <a:t> </a:t>
            </a:r>
            <a:r>
              <a:rPr lang="en-US" sz="4200" b="1" dirty="0" err="1" smtClean="0">
                <a:solidFill>
                  <a:srgbClr val="002060"/>
                </a:solidFill>
                <a:latin typeface="Cambria" panose="02040503050406030204" pitchFamily="18" charset="0"/>
                <a:ea typeface="Cambria" panose="02040503050406030204" pitchFamily="18" charset="0"/>
              </a:rPr>
              <a:t>tập</a:t>
            </a:r>
            <a:r>
              <a:rPr lang="en-US" sz="4200" b="1" dirty="0" smtClean="0">
                <a:solidFill>
                  <a:srgbClr val="002060"/>
                </a:solidFill>
                <a:latin typeface="Cambria" panose="02040503050406030204" pitchFamily="18" charset="0"/>
                <a:ea typeface="Cambria" panose="02040503050406030204" pitchFamily="18" charset="0"/>
              </a:rPr>
              <a:t> </a:t>
            </a:r>
            <a:r>
              <a:rPr lang="en-US" sz="4200" b="1" dirty="0" err="1" smtClean="0">
                <a:solidFill>
                  <a:srgbClr val="002060"/>
                </a:solidFill>
                <a:latin typeface="Cambria" panose="02040503050406030204" pitchFamily="18" charset="0"/>
                <a:ea typeface="Cambria" panose="02040503050406030204" pitchFamily="18" charset="0"/>
              </a:rPr>
              <a:t>hôm</a:t>
            </a:r>
            <a:r>
              <a:rPr lang="en-US" sz="4200" b="1" dirty="0" smtClean="0">
                <a:solidFill>
                  <a:srgbClr val="002060"/>
                </a:solidFill>
                <a:latin typeface="Cambria" panose="02040503050406030204" pitchFamily="18" charset="0"/>
                <a:ea typeface="Cambria" panose="02040503050406030204" pitchFamily="18" charset="0"/>
              </a:rPr>
              <a:t> nay?</a:t>
            </a:r>
            <a:endParaRPr lang="en-SG" sz="4200" b="1" dirty="0">
              <a:solidFill>
                <a:srgbClr val="002060"/>
              </a:solidFill>
              <a:latin typeface="Cambria" panose="02040503050406030204" pitchFamily="18" charset="0"/>
              <a:ea typeface="Cambria" panose="02040503050406030204" pitchFamily="18" charset="0"/>
            </a:endParaRPr>
          </a:p>
        </p:txBody>
      </p:sp>
      <p:pic>
        <p:nvPicPr>
          <p:cNvPr id="17" name="Picture 16" descr="A picture containing toy, doll&#10;&#10;Description automatically generated">
            <a:extLst>
              <a:ext uri="{FF2B5EF4-FFF2-40B4-BE49-F238E27FC236}">
                <a16:creationId xmlns:a16="http://schemas.microsoft.com/office/drawing/2014/main" xmlns="" id="{5902BB34-7F6C-4640-B64C-42D85F2597D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801205" y="2359223"/>
            <a:ext cx="4280953" cy="4386976"/>
          </a:xfrm>
          <a:prstGeom prst="rect">
            <a:avLst/>
          </a:prstGeom>
        </p:spPr>
      </p:pic>
      <p:pic>
        <p:nvPicPr>
          <p:cNvPr id="18" name="图片 11">
            <a:extLst>
              <a:ext uri="{FF2B5EF4-FFF2-40B4-BE49-F238E27FC236}">
                <a16:creationId xmlns:a16="http://schemas.microsoft.com/office/drawing/2014/main" xmlns="" id="{83E9BC29-08C8-43C5-A9C8-BE4CE6C07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3630" y="100013"/>
            <a:ext cx="1433596" cy="1433596"/>
          </a:xfrm>
          <a:prstGeom prst="rect">
            <a:avLst/>
          </a:prstGeom>
        </p:spPr>
      </p:pic>
    </p:spTree>
    <p:extLst>
      <p:ext uri="{BB962C8B-B14F-4D97-AF65-F5344CB8AC3E}">
        <p14:creationId xmlns:p14="http://schemas.microsoft.com/office/powerpoint/2010/main" val="2247690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8"/>
                                        </p:tgtEl>
                                        <p:attrNameLst>
                                          <p:attrName>r</p:attrName>
                                        </p:attrNameLst>
                                      </p:cBhvr>
                                    </p:animRot>
                                    <p:animRot by="-240000">
                                      <p:cBhvr>
                                        <p:cTn id="10" dur="200" fill="hold">
                                          <p:stCondLst>
                                            <p:cond delay="200"/>
                                          </p:stCondLst>
                                        </p:cTn>
                                        <p:tgtEl>
                                          <p:spTgt spid="18"/>
                                        </p:tgtEl>
                                        <p:attrNameLst>
                                          <p:attrName>r</p:attrName>
                                        </p:attrNameLst>
                                      </p:cBhvr>
                                    </p:animRot>
                                    <p:animRot by="240000">
                                      <p:cBhvr>
                                        <p:cTn id="11" dur="200" fill="hold">
                                          <p:stCondLst>
                                            <p:cond delay="400"/>
                                          </p:stCondLst>
                                        </p:cTn>
                                        <p:tgtEl>
                                          <p:spTgt spid="18"/>
                                        </p:tgtEl>
                                        <p:attrNameLst>
                                          <p:attrName>r</p:attrName>
                                        </p:attrNameLst>
                                      </p:cBhvr>
                                    </p:animRot>
                                    <p:animRot by="-240000">
                                      <p:cBhvr>
                                        <p:cTn id="12" dur="200" fill="hold">
                                          <p:stCondLst>
                                            <p:cond delay="600"/>
                                          </p:stCondLst>
                                        </p:cTn>
                                        <p:tgtEl>
                                          <p:spTgt spid="18"/>
                                        </p:tgtEl>
                                        <p:attrNameLst>
                                          <p:attrName>r</p:attrName>
                                        </p:attrNameLst>
                                      </p:cBhvr>
                                    </p:animRot>
                                    <p:animRot by="120000">
                                      <p:cBhvr>
                                        <p:cTn id="1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53" y="-412734"/>
            <a:ext cx="12536905" cy="7964996"/>
          </a:xfrm>
          <a:prstGeom prst="rect">
            <a:avLst/>
          </a:prstGeom>
          <a:effectLst>
            <a:outerShdw blurRad="25400" algn="ctr" rotWithShape="0">
              <a:prstClr val="black">
                <a:alpha val="70000"/>
              </a:prstClr>
            </a:outerShdw>
          </a:effectLst>
        </p:spPr>
      </p:pic>
      <p:pic>
        <p:nvPicPr>
          <p:cNvPr id="10" name="Picture 9">
            <a:extLst>
              <a:ext uri="{FF2B5EF4-FFF2-40B4-BE49-F238E27FC236}">
                <a16:creationId xmlns:a16="http://schemas.microsoft.com/office/drawing/2014/main" xmlns="" id="{EF1CB481-33D0-42DA-94F4-37A2FCC1D60E}"/>
              </a:ext>
            </a:extLst>
          </p:cNvPr>
          <p:cNvPicPr>
            <a:picLocks noChangeAspect="1"/>
          </p:cNvPicPr>
          <p:nvPr/>
        </p:nvPicPr>
        <p:blipFill>
          <a:blip r:embed="rId4"/>
          <a:stretch>
            <a:fillRect/>
          </a:stretch>
        </p:blipFill>
        <p:spPr>
          <a:xfrm>
            <a:off x="1817406" y="2640445"/>
            <a:ext cx="8284166" cy="4597799"/>
          </a:xfrm>
          <a:prstGeom prst="rect">
            <a:avLst/>
          </a:prstGeom>
        </p:spPr>
      </p:pic>
    </p:spTree>
    <p:extLst>
      <p:ext uri="{BB962C8B-B14F-4D97-AF65-F5344CB8AC3E}">
        <p14:creationId xmlns:p14="http://schemas.microsoft.com/office/powerpoint/2010/main" val="273524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AB83F878-229C-41D5-B058-5501F6513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73" y="1057414"/>
            <a:ext cx="10246211" cy="4743172"/>
          </a:xfrm>
          <a:prstGeom prst="rect">
            <a:avLst/>
          </a:prstGeom>
        </p:spPr>
      </p:pic>
    </p:spTree>
    <p:extLst>
      <p:ext uri="{BB962C8B-B14F-4D97-AF65-F5344CB8AC3E}">
        <p14:creationId xmlns:p14="http://schemas.microsoft.com/office/powerpoint/2010/main" val="578573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8640" y="3911904"/>
            <a:ext cx="3804862" cy="294609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tretch>
            <a:fillRect/>
          </a:stretch>
        </p:blipFill>
        <p:spPr>
          <a:xfrm>
            <a:off x="1898540" y="0"/>
            <a:ext cx="8394920" cy="1457070"/>
          </a:xfrm>
          <a:prstGeom prst="rect">
            <a:avLst/>
          </a:prstGeom>
        </p:spPr>
      </p:pic>
      <p:pic>
        <p:nvPicPr>
          <p:cNvPr id="12" name="Picture 1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0" y="728535"/>
            <a:ext cx="2286854" cy="125403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4945" y="2175198"/>
            <a:ext cx="1539302" cy="2279236"/>
          </a:xfrm>
          <a:prstGeom prst="rect">
            <a:avLst/>
          </a:prstGeom>
        </p:spPr>
      </p:pic>
    </p:spTree>
    <p:extLst>
      <p:ext uri="{BB962C8B-B14F-4D97-AF65-F5344CB8AC3E}">
        <p14:creationId xmlns:p14="http://schemas.microsoft.com/office/powerpoint/2010/main" val="239477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746919" y="777974"/>
            <a:ext cx="2798307" cy="3133616"/>
          </a:xfrm>
          <a:prstGeom prst="rect">
            <a:avLst/>
          </a:prstGeom>
        </p:spPr>
      </p:pic>
      <p:pic>
        <p:nvPicPr>
          <p:cNvPr id="16" name="Picture 15">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125" b="72188" l="4375" r="95000"/>
                    </a14:imgEffect>
                  </a14:imgLayer>
                </a14:imgProps>
              </a:ext>
              <a:ext uri="{28A0092B-C50C-407E-A947-70E740481C1C}">
                <a14:useLocalDpi xmlns:a14="http://schemas.microsoft.com/office/drawing/2010/main" val="0"/>
              </a:ext>
            </a:extLst>
          </a:blip>
          <a:stretch>
            <a:fillRect/>
          </a:stretch>
        </p:blipFill>
        <p:spPr>
          <a:xfrm>
            <a:off x="6363275" y="972019"/>
            <a:ext cx="841820" cy="841820"/>
          </a:xfrm>
          <a:prstGeom prst="rect">
            <a:avLst/>
          </a:prstGeom>
        </p:spPr>
      </p:pic>
      <p:pic>
        <p:nvPicPr>
          <p:cNvPr id="17" name="Picture 16">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80" b="94478" l="5972" r="96806"/>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190943" y="2174889"/>
            <a:ext cx="600647" cy="694916"/>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6422" y="3678803"/>
            <a:ext cx="4358525" cy="3374796"/>
          </a:xfrm>
          <a:prstGeom prst="rect">
            <a:avLst/>
          </a:prstGeom>
          <a:ln>
            <a:noFill/>
          </a:ln>
          <a:effectLst>
            <a:outerShdw blurRad="292100" dist="139700" dir="2700000" algn="tl" rotWithShape="0">
              <a:srgbClr val="333333">
                <a:alpha val="65000"/>
              </a:srgbClr>
            </a:outerShdw>
          </a:effectLst>
        </p:spPr>
      </p:pic>
      <p:pic>
        <p:nvPicPr>
          <p:cNvPr id="19" name="Picture 18">
            <a:hlinkClick r:id="rId12" action="ppaction://hlinksldjump"/>
          </p:cNvPr>
          <p:cNvPicPr>
            <a:picLocks noChangeAspect="1"/>
          </p:cNvPicPr>
          <p:nvPr/>
        </p:nvPicPr>
        <p:blipFill>
          <a:blip r:embed="rId13"/>
          <a:stretch>
            <a:fillRect/>
          </a:stretch>
        </p:blipFill>
        <p:spPr>
          <a:xfrm>
            <a:off x="6467166" y="1684445"/>
            <a:ext cx="802498" cy="660337"/>
          </a:xfrm>
          <a:prstGeom prst="rect">
            <a:avLst/>
          </a:prstGeom>
        </p:spPr>
      </p:pic>
      <p:pic>
        <p:nvPicPr>
          <p:cNvPr id="22" name="Picture 21">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5637600" y="2866964"/>
            <a:ext cx="1016943" cy="811839"/>
          </a:xfrm>
          <a:prstGeom prst="rect">
            <a:avLst/>
          </a:prstGeom>
        </p:spPr>
      </p:pic>
      <p:pic>
        <p:nvPicPr>
          <p:cNvPr id="23" name="Picture 22">
            <a:hlinkClick r:id="rId17" action="ppaction://hlinksldjump"/>
          </p:cNvPr>
          <p:cNvPicPr>
            <a:picLocks noChangeAspect="1"/>
          </p:cNvPicPr>
          <p:nvPr/>
        </p:nvPicPr>
        <p:blipFill>
          <a:blip r:embed="rId18"/>
          <a:stretch>
            <a:fillRect/>
          </a:stretch>
        </p:blipFill>
        <p:spPr>
          <a:xfrm>
            <a:off x="10475124" y="127171"/>
            <a:ext cx="1115945" cy="844848"/>
          </a:xfrm>
          <a:prstGeom prst="rect">
            <a:avLst/>
          </a:prstGeom>
        </p:spPr>
      </p:pic>
      <p:pic>
        <p:nvPicPr>
          <p:cNvPr id="15" name="Picture 1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875"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860550" y="777974"/>
            <a:ext cx="1162594" cy="1162594"/>
          </a:xfrm>
          <a:prstGeom prst="rect">
            <a:avLst/>
          </a:prstGeom>
        </p:spPr>
      </p:pic>
      <p:pic>
        <p:nvPicPr>
          <p:cNvPr id="12" name="Picture 11"/>
          <p:cNvPicPr>
            <a:picLocks noChangeAspect="1"/>
          </p:cNvPicPr>
          <p:nvPr/>
        </p:nvPicPr>
        <p:blipFill rotWithShape="1">
          <a:blip r:embed="rId22">
            <a:extLst>
              <a:ext uri="{28A0092B-C50C-407E-A947-70E740481C1C}">
                <a14:useLocalDpi xmlns:a14="http://schemas.microsoft.com/office/drawing/2010/main" val="0"/>
              </a:ext>
            </a:extLst>
          </a:blip>
          <a:srcRect b="18528"/>
          <a:stretch/>
        </p:blipFill>
        <p:spPr>
          <a:xfrm>
            <a:off x="-2623754" y="4070002"/>
            <a:ext cx="3394007" cy="2983597"/>
          </a:xfrm>
          <a:prstGeom prst="rect">
            <a:avLst/>
          </a:prstGeom>
        </p:spPr>
      </p:pic>
    </p:spTree>
    <p:extLst>
      <p:ext uri="{BB962C8B-B14F-4D97-AF65-F5344CB8AC3E}">
        <p14:creationId xmlns:p14="http://schemas.microsoft.com/office/powerpoint/2010/main" val="339730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2.59259E-6 L 0.66745 -0.01019 " pathEditMode="relative" rAng="0" ptsTypes="AA">
                                      <p:cBhvr>
                                        <p:cTn id="6" dur="2250" fill="hold"/>
                                        <p:tgtEl>
                                          <p:spTgt spid="4"/>
                                        </p:tgtEl>
                                        <p:attrNameLst>
                                          <p:attrName>ppt_x</p:attrName>
                                          <p:attrName>ppt_y</p:attrName>
                                        </p:attrNameLst>
                                      </p:cBhvr>
                                      <p:rCtr x="33372" y="-509"/>
                                    </p:animMotion>
                                  </p:childTnLst>
                                </p:cTn>
                              </p:par>
                              <p:par>
                                <p:cTn id="7" presetID="42" presetClass="path" presetSubtype="0" accel="50000" decel="50000" fill="hold" nodeType="withEffect">
                                  <p:stCondLst>
                                    <p:cond delay="0"/>
                                  </p:stCondLst>
                                  <p:childTnLst>
                                    <p:animMotion origin="layout" path="M 1.66667E-6 3.7037E-7 L 0.67226 -0.01088 " pathEditMode="relative" rAng="0" ptsTypes="AA">
                                      <p:cBhvr>
                                        <p:cTn id="8" dur="2250" fill="hold"/>
                                        <p:tgtEl>
                                          <p:spTgt spid="12"/>
                                        </p:tgtEl>
                                        <p:attrNameLst>
                                          <p:attrName>ppt_x</p:attrName>
                                          <p:attrName>ppt_y</p:attrName>
                                        </p:attrNameLst>
                                      </p:cBhvr>
                                      <p:rCtr x="33607" y="-55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49" presetClass="path" presetSubtype="0" accel="50000" decel="50000" fill="hold" nodeType="withEffect">
                                  <p:stCondLst>
                                    <p:cond delay="0"/>
                                  </p:stCondLst>
                                  <p:childTnLst>
                                    <p:animMotion origin="layout" path="M -4.16667E-6 1.85185E-6 L 0.14987 0.60393 " pathEditMode="relative" rAng="0" ptsTypes="AA">
                                      <p:cBhvr>
                                        <p:cTn id="13" dur="2000" fill="hold"/>
                                        <p:tgtEl>
                                          <p:spTgt spid="15"/>
                                        </p:tgtEl>
                                        <p:attrNameLst>
                                          <p:attrName>ppt_x</p:attrName>
                                          <p:attrName>ppt_y</p:attrName>
                                        </p:attrNameLst>
                                      </p:cBhvr>
                                      <p:rCtr x="7487" y="30185"/>
                                    </p:animMotion>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7 7.40741E-7 L 0.04714 0.60116 " pathEditMode="relative" rAng="0" ptsTypes="AA">
                                      <p:cBhvr>
                                        <p:cTn id="18" dur="2000" fill="hold"/>
                                        <p:tgtEl>
                                          <p:spTgt spid="16"/>
                                        </p:tgtEl>
                                        <p:attrNameLst>
                                          <p:attrName>ppt_x</p:attrName>
                                          <p:attrName>ppt_y</p:attrName>
                                        </p:attrNameLst>
                                      </p:cBhvr>
                                      <p:rCtr x="2357" y="30046"/>
                                    </p:animMotion>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25E-6 0 L 0.0556 0.48935 " pathEditMode="relative" rAng="0" ptsTypes="AA">
                                      <p:cBhvr>
                                        <p:cTn id="23" dur="2000" fill="hold"/>
                                        <p:tgtEl>
                                          <p:spTgt spid="19"/>
                                        </p:tgtEl>
                                        <p:attrNameLst>
                                          <p:attrName>ppt_x</p:attrName>
                                          <p:attrName>ppt_y</p:attrName>
                                        </p:attrNameLst>
                                      </p:cBhvr>
                                      <p:rCtr x="2773" y="24468"/>
                                    </p:animMotion>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6.25E-7 -4.07407E-6 L 0.20495 0.36875 " pathEditMode="relative" rAng="0" ptsTypes="AA">
                                      <p:cBhvr>
                                        <p:cTn id="28" dur="2000" fill="hold"/>
                                        <p:tgtEl>
                                          <p:spTgt spid="17"/>
                                        </p:tgtEl>
                                        <p:attrNameLst>
                                          <p:attrName>ppt_x</p:attrName>
                                          <p:attrName>ppt_y</p:attrName>
                                        </p:attrNameLst>
                                      </p:cBhvr>
                                      <p:rCtr x="10247" y="18426"/>
                                    </p:animMotion>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3.54167E-6 -3.33333E-6 L 0.14349 0.30394 " pathEditMode="relative" rAng="0" ptsTypes="AA">
                                      <p:cBhvr>
                                        <p:cTn id="33" dur="2000" fill="hold"/>
                                        <p:tgtEl>
                                          <p:spTgt spid="22"/>
                                        </p:tgtEl>
                                        <p:attrNameLst>
                                          <p:attrName>ppt_x</p:attrName>
                                          <p:attrName>ppt_y</p:attrName>
                                        </p:attrNameLst>
                                      </p:cBhvr>
                                      <p:rCtr x="7174" y="15185"/>
                                    </p:animMotion>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727414" y="595689"/>
            <a:ext cx="10685168" cy="1946462"/>
            <a:chOff x="727414" y="595689"/>
            <a:chExt cx="10685168" cy="1946462"/>
          </a:xfrm>
        </p:grpSpPr>
        <p:grpSp>
          <p:nvGrpSpPr>
            <p:cNvPr id="5" name="Group 4"/>
            <p:cNvGrpSpPr/>
            <p:nvPr/>
          </p:nvGrpSpPr>
          <p:grpSpPr>
            <a:xfrm>
              <a:off x="727414" y="595689"/>
              <a:ext cx="10685168" cy="1946462"/>
              <a:chOff x="727414" y="595689"/>
              <a:chExt cx="10685168" cy="1946462"/>
            </a:xfrm>
          </p:grpSpPr>
          <p:grpSp>
            <p:nvGrpSpPr>
              <p:cNvPr id="4" name="Group 3"/>
              <p:cNvGrpSpPr/>
              <p:nvPr/>
            </p:nvGrpSpPr>
            <p:grpSpPr>
              <a:xfrm>
                <a:off x="779418" y="810660"/>
                <a:ext cx="10633164" cy="1258025"/>
                <a:chOff x="779418" y="810660"/>
                <a:chExt cx="10633164" cy="1258025"/>
              </a:xfrm>
            </p:grpSpPr>
            <p:sp>
              <p:nvSpPr>
                <p:cNvPr id="20" name="Google Shape;2105;p47">
                  <a:extLst>
                    <a:ext uri="{FF2B5EF4-FFF2-40B4-BE49-F238E27FC236}">
                      <a16:creationId xmlns:a16="http://schemas.microsoft.com/office/drawing/2014/main" xmlns=""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Rectangle 9">
                  <a:extLst>
                    <a:ext uri="{FF2B5EF4-FFF2-40B4-BE49-F238E27FC236}">
                      <a16:creationId xmlns:a16="http://schemas.microsoft.com/office/drawing/2014/main" xmlns="" id="{A83152F0-6BA6-ECB8-C309-6FDB67C6B6EB}"/>
                    </a:ext>
                  </a:extLst>
                </p:cNvPr>
                <p:cNvSpPr/>
                <p:nvPr/>
              </p:nvSpPr>
              <p:spPr>
                <a:xfrm>
                  <a:off x="1423851" y="924621"/>
                  <a:ext cx="9431383" cy="1027343"/>
                </a:xfrm>
                <a:custGeom>
                  <a:avLst/>
                  <a:gdLst>
                    <a:gd name="connsiteX0" fmla="*/ 0 w 9431383"/>
                    <a:gd name="connsiteY0" fmla="*/ 0 h 1027343"/>
                    <a:gd name="connsiteX1" fmla="*/ 400834 w 9431383"/>
                    <a:gd name="connsiteY1" fmla="*/ 0 h 1027343"/>
                    <a:gd name="connsiteX2" fmla="*/ 1084609 w 9431383"/>
                    <a:gd name="connsiteY2" fmla="*/ 0 h 1027343"/>
                    <a:gd name="connsiteX3" fmla="*/ 1862698 w 9431383"/>
                    <a:gd name="connsiteY3" fmla="*/ 0 h 1027343"/>
                    <a:gd name="connsiteX4" fmla="*/ 2640787 w 9431383"/>
                    <a:gd name="connsiteY4" fmla="*/ 0 h 1027343"/>
                    <a:gd name="connsiteX5" fmla="*/ 3324563 w 9431383"/>
                    <a:gd name="connsiteY5" fmla="*/ 0 h 1027343"/>
                    <a:gd name="connsiteX6" fmla="*/ 3914024 w 9431383"/>
                    <a:gd name="connsiteY6" fmla="*/ 0 h 1027343"/>
                    <a:gd name="connsiteX7" fmla="*/ 4692113 w 9431383"/>
                    <a:gd name="connsiteY7" fmla="*/ 0 h 1027343"/>
                    <a:gd name="connsiteX8" fmla="*/ 5092947 w 9431383"/>
                    <a:gd name="connsiteY8" fmla="*/ 0 h 1027343"/>
                    <a:gd name="connsiteX9" fmla="*/ 5588094 w 9431383"/>
                    <a:gd name="connsiteY9" fmla="*/ 0 h 1027343"/>
                    <a:gd name="connsiteX10" fmla="*/ 6083242 w 9431383"/>
                    <a:gd name="connsiteY10" fmla="*/ 0 h 1027343"/>
                    <a:gd name="connsiteX11" fmla="*/ 6484076 w 9431383"/>
                    <a:gd name="connsiteY11" fmla="*/ 0 h 1027343"/>
                    <a:gd name="connsiteX12" fmla="*/ 7073537 w 9431383"/>
                    <a:gd name="connsiteY12" fmla="*/ 0 h 1027343"/>
                    <a:gd name="connsiteX13" fmla="*/ 7474371 w 9431383"/>
                    <a:gd name="connsiteY13" fmla="*/ 0 h 1027343"/>
                    <a:gd name="connsiteX14" fmla="*/ 8063832 w 9431383"/>
                    <a:gd name="connsiteY14" fmla="*/ 0 h 1027343"/>
                    <a:gd name="connsiteX15" fmla="*/ 8747608 w 9431383"/>
                    <a:gd name="connsiteY15" fmla="*/ 0 h 1027343"/>
                    <a:gd name="connsiteX16" fmla="*/ 9431383 w 9431383"/>
                    <a:gd name="connsiteY16" fmla="*/ 0 h 1027343"/>
                    <a:gd name="connsiteX17" fmla="*/ 9431383 w 9431383"/>
                    <a:gd name="connsiteY17" fmla="*/ 513672 h 1027343"/>
                    <a:gd name="connsiteX18" fmla="*/ 9431383 w 9431383"/>
                    <a:gd name="connsiteY18" fmla="*/ 1027343 h 1027343"/>
                    <a:gd name="connsiteX19" fmla="*/ 9030549 w 9431383"/>
                    <a:gd name="connsiteY19" fmla="*/ 1027343 h 1027343"/>
                    <a:gd name="connsiteX20" fmla="*/ 8441088 w 9431383"/>
                    <a:gd name="connsiteY20" fmla="*/ 1027343 h 1027343"/>
                    <a:gd name="connsiteX21" fmla="*/ 8134568 w 9431383"/>
                    <a:gd name="connsiteY21" fmla="*/ 1027343 h 1027343"/>
                    <a:gd name="connsiteX22" fmla="*/ 7450793 w 9431383"/>
                    <a:gd name="connsiteY22" fmla="*/ 1027343 h 1027343"/>
                    <a:gd name="connsiteX23" fmla="*/ 6955645 w 9431383"/>
                    <a:gd name="connsiteY23" fmla="*/ 1027343 h 1027343"/>
                    <a:gd name="connsiteX24" fmla="*/ 6366184 w 9431383"/>
                    <a:gd name="connsiteY24" fmla="*/ 1027343 h 1027343"/>
                    <a:gd name="connsiteX25" fmla="*/ 5682408 w 9431383"/>
                    <a:gd name="connsiteY25" fmla="*/ 1027343 h 1027343"/>
                    <a:gd name="connsiteX26" fmla="*/ 5375888 w 9431383"/>
                    <a:gd name="connsiteY26" fmla="*/ 1027343 h 1027343"/>
                    <a:gd name="connsiteX27" fmla="*/ 4786427 w 9431383"/>
                    <a:gd name="connsiteY27" fmla="*/ 1027343 h 1027343"/>
                    <a:gd name="connsiteX28" fmla="*/ 4102652 w 9431383"/>
                    <a:gd name="connsiteY28" fmla="*/ 1027343 h 1027343"/>
                    <a:gd name="connsiteX29" fmla="*/ 3418876 w 9431383"/>
                    <a:gd name="connsiteY29" fmla="*/ 1027343 h 1027343"/>
                    <a:gd name="connsiteX30" fmla="*/ 3018043 w 9431383"/>
                    <a:gd name="connsiteY30" fmla="*/ 1027343 h 1027343"/>
                    <a:gd name="connsiteX31" fmla="*/ 2522895 w 9431383"/>
                    <a:gd name="connsiteY31" fmla="*/ 1027343 h 1027343"/>
                    <a:gd name="connsiteX32" fmla="*/ 1933434 w 9431383"/>
                    <a:gd name="connsiteY32" fmla="*/ 1027343 h 1027343"/>
                    <a:gd name="connsiteX33" fmla="*/ 1532600 w 9431383"/>
                    <a:gd name="connsiteY33" fmla="*/ 1027343 h 1027343"/>
                    <a:gd name="connsiteX34" fmla="*/ 943138 w 9431383"/>
                    <a:gd name="connsiteY34" fmla="*/ 1027343 h 1027343"/>
                    <a:gd name="connsiteX35" fmla="*/ 0 w 9431383"/>
                    <a:gd name="connsiteY35" fmla="*/ 1027343 h 1027343"/>
                    <a:gd name="connsiteX36" fmla="*/ 0 w 9431383"/>
                    <a:gd name="connsiteY36" fmla="*/ 503398 h 1027343"/>
                    <a:gd name="connsiteX37" fmla="*/ 0 w 9431383"/>
                    <a:gd name="connsiteY37"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31383" h="1027343"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7734" y="115987"/>
                        <a:pt x="9399058" y="338747"/>
                        <a:pt x="9431383" y="513672"/>
                      </a:cubicBezTo>
                      <a:cubicBezTo>
                        <a:pt x="9463708" y="688597"/>
                        <a:pt x="9384122" y="823919"/>
                        <a:pt x="9431383" y="1027343"/>
                      </a:cubicBezTo>
                      <a:cubicBezTo>
                        <a:pt x="9279329" y="1067369"/>
                        <a:pt x="9152359" y="1012354"/>
                        <a:pt x="9030549" y="1027343"/>
                      </a:cubicBezTo>
                      <a:cubicBezTo>
                        <a:pt x="8908739" y="1042332"/>
                        <a:pt x="8560550" y="986200"/>
                        <a:pt x="8441088" y="1027343"/>
                      </a:cubicBezTo>
                      <a:cubicBezTo>
                        <a:pt x="8321626" y="1068486"/>
                        <a:pt x="8203901" y="1013280"/>
                        <a:pt x="8134568" y="1027343"/>
                      </a:cubicBezTo>
                      <a:cubicBezTo>
                        <a:pt x="8065235" y="1041406"/>
                        <a:pt x="7696588" y="946890"/>
                        <a:pt x="7450793" y="1027343"/>
                      </a:cubicBezTo>
                      <a:cubicBezTo>
                        <a:pt x="7204998" y="1107796"/>
                        <a:pt x="7107931" y="987418"/>
                        <a:pt x="6955645" y="1027343"/>
                      </a:cubicBezTo>
                      <a:cubicBezTo>
                        <a:pt x="6803359" y="1067268"/>
                        <a:pt x="6495098" y="965525"/>
                        <a:pt x="6366184" y="1027343"/>
                      </a:cubicBezTo>
                      <a:cubicBezTo>
                        <a:pt x="6237270" y="1089161"/>
                        <a:pt x="5838916" y="1016549"/>
                        <a:pt x="5682408" y="1027343"/>
                      </a:cubicBezTo>
                      <a:cubicBezTo>
                        <a:pt x="5525900" y="1038137"/>
                        <a:pt x="5439230" y="1020778"/>
                        <a:pt x="5375888" y="1027343"/>
                      </a:cubicBezTo>
                      <a:cubicBezTo>
                        <a:pt x="5312546" y="1033908"/>
                        <a:pt x="5062570" y="975153"/>
                        <a:pt x="4786427" y="1027343"/>
                      </a:cubicBezTo>
                      <a:cubicBezTo>
                        <a:pt x="4510284" y="1079533"/>
                        <a:pt x="4371263" y="1013933"/>
                        <a:pt x="4102652" y="1027343"/>
                      </a:cubicBezTo>
                      <a:cubicBezTo>
                        <a:pt x="3834041" y="1040753"/>
                        <a:pt x="3560978" y="1018202"/>
                        <a:pt x="3418876" y="1027343"/>
                      </a:cubicBezTo>
                      <a:cubicBezTo>
                        <a:pt x="3276774" y="1036484"/>
                        <a:pt x="3177952" y="997927"/>
                        <a:pt x="3018043" y="1027343"/>
                      </a:cubicBezTo>
                      <a:cubicBezTo>
                        <a:pt x="2858134" y="1056759"/>
                        <a:pt x="2652565" y="1017298"/>
                        <a:pt x="2522895" y="1027343"/>
                      </a:cubicBezTo>
                      <a:cubicBezTo>
                        <a:pt x="2393225" y="1037388"/>
                        <a:pt x="2060662" y="977588"/>
                        <a:pt x="1933434" y="1027343"/>
                      </a:cubicBezTo>
                      <a:cubicBezTo>
                        <a:pt x="1806206" y="1077098"/>
                        <a:pt x="1670504" y="982729"/>
                        <a:pt x="1532600" y="1027343"/>
                      </a:cubicBezTo>
                      <a:cubicBezTo>
                        <a:pt x="1394696" y="1071957"/>
                        <a:pt x="1214194" y="1015224"/>
                        <a:pt x="943138" y="1027343"/>
                      </a:cubicBezTo>
                      <a:cubicBezTo>
                        <a:pt x="672082" y="1039462"/>
                        <a:pt x="265410" y="985652"/>
                        <a:pt x="0" y="1027343"/>
                      </a:cubicBezTo>
                      <a:cubicBezTo>
                        <a:pt x="-17153" y="919062"/>
                        <a:pt x="62514" y="646842"/>
                        <a:pt x="0" y="503398"/>
                      </a:cubicBezTo>
                      <a:cubicBezTo>
                        <a:pt x="-62514" y="359955"/>
                        <a:pt x="14806" y="18414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2" name="Picture 2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875"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27414" y="595689"/>
                <a:ext cx="1946462" cy="1946462"/>
              </a:xfrm>
              <a:prstGeom prst="rect">
                <a:avLst/>
              </a:prstGeom>
            </p:spPr>
          </p:pic>
        </p:grpSp>
        <p:sp>
          <p:nvSpPr>
            <p:cNvPr id="27" name="TextBox 26">
              <a:extLst>
                <a:ext uri="{FF2B5EF4-FFF2-40B4-BE49-F238E27FC236}">
                  <a16:creationId xmlns:a16="http://schemas.microsoft.com/office/drawing/2014/main" xmlns="" id="{1FC9217A-F002-4CBC-34C1-FD13B89B137E}"/>
                </a:ext>
              </a:extLst>
            </p:cNvPr>
            <p:cNvSpPr txBox="1"/>
            <p:nvPr/>
          </p:nvSpPr>
          <p:spPr>
            <a:xfrm>
              <a:off x="2458108" y="1014251"/>
              <a:ext cx="8397126" cy="73866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Vật nào sau đây là vật phát sáng?</a:t>
              </a:r>
              <a:endParaRPr kumimoji="0" lang="en-US" sz="4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3" name="Group 32"/>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xmlns="" id="{DA7D4964-BDD4-444B-E0A8-4FA6A0A6C168}"/>
                </a:ext>
              </a:extLst>
            </p:cNvPr>
            <p:cNvPicPr>
              <a:picLocks noChangeAspect="1"/>
            </p:cNvPicPr>
            <p:nvPr/>
          </p:nvPicPr>
          <p:blipFill>
            <a:blip r:embed="rId5"/>
            <a:stretch>
              <a:fillRect/>
            </a:stretch>
          </p:blipFill>
          <p:spPr>
            <a:xfrm>
              <a:off x="6835925" y="2133975"/>
              <a:ext cx="3691085" cy="2113132"/>
            </a:xfrm>
            <a:prstGeom prst="rect">
              <a:avLst/>
            </a:prstGeom>
          </p:spPr>
        </p:pic>
        <p:sp>
          <p:nvSpPr>
            <p:cNvPr id="32" name="TextBox 31">
              <a:extLst>
                <a:ext uri="{FF2B5EF4-FFF2-40B4-BE49-F238E27FC236}">
                  <a16:creationId xmlns:a16="http://schemas.microsoft.com/office/drawing/2014/main" xmlns="" id="{1FC9217A-F002-4CBC-34C1-FD13B89B137E}"/>
                </a:ext>
              </a:extLst>
            </p:cNvPr>
            <p:cNvSpPr txBox="1"/>
            <p:nvPr/>
          </p:nvSpPr>
          <p:spPr>
            <a:xfrm>
              <a:off x="7511605" y="3188368"/>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Mặt trời</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875"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4063" y="2775959"/>
            <a:ext cx="1667311" cy="1667311"/>
          </a:xfrm>
          <a:prstGeom prst="rect">
            <a:avLst/>
          </a:prstGeom>
        </p:spPr>
      </p:pic>
      <p:grpSp>
        <p:nvGrpSpPr>
          <p:cNvPr id="35" name="Group 34"/>
          <p:cNvGrpSpPr/>
          <p:nvPr/>
        </p:nvGrpSpPr>
        <p:grpSpPr>
          <a:xfrm>
            <a:off x="1188625" y="2250696"/>
            <a:ext cx="4096951" cy="2027042"/>
            <a:chOff x="1188625" y="2250696"/>
            <a:chExt cx="4096951" cy="2027042"/>
          </a:xfrm>
        </p:grpSpPr>
        <p:pic>
          <p:nvPicPr>
            <p:cNvPr id="7" name="Picture 6">
              <a:extLst>
                <a:ext uri="{FF2B5EF4-FFF2-40B4-BE49-F238E27FC236}">
                  <a16:creationId xmlns:a16="http://schemas.microsoft.com/office/drawing/2014/main" xmlns="" id="{2A66BA49-06FC-1774-8FF7-9A539EEBC47F}"/>
                </a:ext>
              </a:extLst>
            </p:cNvPr>
            <p:cNvPicPr>
              <a:picLocks noChangeAspect="1"/>
            </p:cNvPicPr>
            <p:nvPr/>
          </p:nvPicPr>
          <p:blipFill>
            <a:blip r:embed="rId6"/>
            <a:stretch>
              <a:fillRect/>
            </a:stretch>
          </p:blipFill>
          <p:spPr>
            <a:xfrm>
              <a:off x="1188625" y="2250696"/>
              <a:ext cx="4096951" cy="2027042"/>
            </a:xfrm>
            <a:prstGeom prst="rect">
              <a:avLst/>
            </a:prstGeom>
          </p:spPr>
        </p:pic>
        <p:sp>
          <p:nvSpPr>
            <p:cNvPr id="34" name="TextBox 33">
              <a:extLst>
                <a:ext uri="{FF2B5EF4-FFF2-40B4-BE49-F238E27FC236}">
                  <a16:creationId xmlns:a16="http://schemas.microsoft.com/office/drawing/2014/main" xmlns="" id="{1FC9217A-F002-4CBC-34C1-FD13B89B137E}"/>
                </a:ext>
              </a:extLst>
            </p:cNvPr>
            <p:cNvSpPr txBox="1"/>
            <p:nvPr/>
          </p:nvSpPr>
          <p:spPr>
            <a:xfrm>
              <a:off x="2242910" y="3228664"/>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Mặt trăng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Multiplication Sign 196">
            <a:extLst>
              <a:ext uri="{FF2B5EF4-FFF2-40B4-BE49-F238E27FC236}">
                <a16:creationId xmlns:a16="http://schemas.microsoft.com/office/drawing/2014/main" xmlns=""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7" name="Group 36"/>
          <p:cNvGrpSpPr/>
          <p:nvPr/>
        </p:nvGrpSpPr>
        <p:grpSpPr>
          <a:xfrm>
            <a:off x="1188626" y="4184045"/>
            <a:ext cx="4096950" cy="2243750"/>
            <a:chOff x="1188626" y="4184045"/>
            <a:chExt cx="4096950" cy="2243750"/>
          </a:xfrm>
        </p:grpSpPr>
        <p:pic>
          <p:nvPicPr>
            <p:cNvPr id="9" name="Picture 8">
              <a:extLst>
                <a:ext uri="{FF2B5EF4-FFF2-40B4-BE49-F238E27FC236}">
                  <a16:creationId xmlns:a16="http://schemas.microsoft.com/office/drawing/2014/main" xmlns="" id="{AA628EF2-C24A-C9D9-F0E3-78DF98EA7B01}"/>
                </a:ext>
              </a:extLst>
            </p:cNvPr>
            <p:cNvPicPr>
              <a:picLocks noChangeAspect="1"/>
            </p:cNvPicPr>
            <p:nvPr/>
          </p:nvPicPr>
          <p:blipFill>
            <a:blip r:embed="rId7"/>
            <a:stretch>
              <a:fillRect/>
            </a:stretch>
          </p:blipFill>
          <p:spPr>
            <a:xfrm>
              <a:off x="1188626" y="4184045"/>
              <a:ext cx="4096950" cy="2243750"/>
            </a:xfrm>
            <a:prstGeom prst="rect">
              <a:avLst/>
            </a:prstGeom>
          </p:spPr>
        </p:pic>
        <p:sp>
          <p:nvSpPr>
            <p:cNvPr id="36" name="TextBox 35">
              <a:extLst>
                <a:ext uri="{FF2B5EF4-FFF2-40B4-BE49-F238E27FC236}">
                  <a16:creationId xmlns:a16="http://schemas.microsoft.com/office/drawing/2014/main" xmlns="" id="{1FC9217A-F002-4CBC-34C1-FD13B89B137E}"/>
                </a:ext>
              </a:extLst>
            </p:cNvPr>
            <p:cNvSpPr txBox="1"/>
            <p:nvPr/>
          </p:nvSpPr>
          <p:spPr>
            <a:xfrm>
              <a:off x="2164095" y="5401552"/>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Quyển sách</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0" name="Multiplication Sign 196">
            <a:extLst>
              <a:ext uri="{FF2B5EF4-FFF2-40B4-BE49-F238E27FC236}">
                <a16:creationId xmlns:a16="http://schemas.microsoft.com/office/drawing/2014/main" xmlns="" id="{D554B4FB-F835-8BE1-744C-2F706F204CC5}"/>
              </a:ext>
            </a:extLst>
          </p:cNvPr>
          <p:cNvSpPr/>
          <p:nvPr/>
        </p:nvSpPr>
        <p:spPr>
          <a:xfrm>
            <a:off x="4739051" y="4954382"/>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roup 38"/>
          <p:cNvGrpSpPr/>
          <p:nvPr/>
        </p:nvGrpSpPr>
        <p:grpSpPr>
          <a:xfrm>
            <a:off x="6835925" y="4153414"/>
            <a:ext cx="3691084" cy="2274381"/>
            <a:chOff x="6835925" y="4153414"/>
            <a:chExt cx="3691084" cy="2274381"/>
          </a:xfrm>
        </p:grpSpPr>
        <p:pic>
          <p:nvPicPr>
            <p:cNvPr id="11" name="Picture 10">
              <a:extLst>
                <a:ext uri="{FF2B5EF4-FFF2-40B4-BE49-F238E27FC236}">
                  <a16:creationId xmlns:a16="http://schemas.microsoft.com/office/drawing/2014/main" xmlns="" id="{D18D305E-420B-E555-42F3-65F444E6EEB8}"/>
                </a:ext>
              </a:extLst>
            </p:cNvPr>
            <p:cNvPicPr>
              <a:picLocks noChangeAspect="1"/>
            </p:cNvPicPr>
            <p:nvPr/>
          </p:nvPicPr>
          <p:blipFill>
            <a:blip r:embed="rId8"/>
            <a:stretch>
              <a:fillRect/>
            </a:stretch>
          </p:blipFill>
          <p:spPr>
            <a:xfrm>
              <a:off x="6835925" y="4153414"/>
              <a:ext cx="3691084" cy="2274381"/>
            </a:xfrm>
            <a:prstGeom prst="rect">
              <a:avLst/>
            </a:prstGeom>
          </p:spPr>
        </p:pic>
        <p:sp>
          <p:nvSpPr>
            <p:cNvPr id="38" name="TextBox 37">
              <a:extLst>
                <a:ext uri="{FF2B5EF4-FFF2-40B4-BE49-F238E27FC236}">
                  <a16:creationId xmlns:a16="http://schemas.microsoft.com/office/drawing/2014/main" xmlns="" id="{1FC9217A-F002-4CBC-34C1-FD13B89B137E}"/>
                </a:ext>
              </a:extLst>
            </p:cNvPr>
            <p:cNvSpPr txBox="1"/>
            <p:nvPr/>
          </p:nvSpPr>
          <p:spPr>
            <a:xfrm>
              <a:off x="7396932" y="540155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Bàn học</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1" name="Multiplication Sign 196">
            <a:extLst>
              <a:ext uri="{FF2B5EF4-FFF2-40B4-BE49-F238E27FC236}">
                <a16:creationId xmlns:a16="http://schemas.microsoft.com/office/drawing/2014/main" xmlns="" id="{D554B4FB-F835-8BE1-744C-2F706F204CC5}"/>
              </a:ext>
            </a:extLst>
          </p:cNvPr>
          <p:cNvSpPr/>
          <p:nvPr/>
        </p:nvSpPr>
        <p:spPr>
          <a:xfrm>
            <a:off x="9805573" y="4954381"/>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2" name="Picture 41">
            <a:hlinkClick r:id="rId9" action="ppaction://hlinksldjump"/>
          </p:cNvPr>
          <p:cNvPicPr>
            <a:picLocks noChangeAspect="1"/>
          </p:cNvPicPr>
          <p:nvPr/>
        </p:nvPicPr>
        <p:blipFill>
          <a:blip r:embed="rId10"/>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388636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750" fill="hold"/>
                                        <p:tgtEl>
                                          <p:spTgt spid="35"/>
                                        </p:tgtEl>
                                        <p:attrNameLst>
                                          <p:attrName>ppt_w</p:attrName>
                                        </p:attrNameLst>
                                      </p:cBhvr>
                                      <p:tavLst>
                                        <p:tav tm="0">
                                          <p:val>
                                            <p:fltVal val="0"/>
                                          </p:val>
                                        </p:tav>
                                        <p:tav tm="100000">
                                          <p:val>
                                            <p:strVal val="#ppt_w"/>
                                          </p:val>
                                        </p:tav>
                                      </p:tavLst>
                                    </p:anim>
                                    <p:anim calcmode="lin" valueType="num">
                                      <p:cBhvr>
                                        <p:cTn id="13" dur="750" fill="hold"/>
                                        <p:tgtEl>
                                          <p:spTgt spid="35"/>
                                        </p:tgtEl>
                                        <p:attrNameLst>
                                          <p:attrName>ppt_h</p:attrName>
                                        </p:attrNameLst>
                                      </p:cBhvr>
                                      <p:tavLst>
                                        <p:tav tm="0">
                                          <p:val>
                                            <p:fltVal val="0"/>
                                          </p:val>
                                        </p:tav>
                                        <p:tav tm="100000">
                                          <p:val>
                                            <p:strVal val="#ppt_h"/>
                                          </p:val>
                                        </p:tav>
                                      </p:tavLst>
                                    </p:anim>
                                    <p:animEffect transition="in" filter="fade">
                                      <p:cBhvr>
                                        <p:cTn id="14" dur="75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750" fill="hold"/>
                                        <p:tgtEl>
                                          <p:spTgt spid="37"/>
                                        </p:tgtEl>
                                        <p:attrNameLst>
                                          <p:attrName>ppt_w</p:attrName>
                                        </p:attrNameLst>
                                      </p:cBhvr>
                                      <p:tavLst>
                                        <p:tav tm="0">
                                          <p:val>
                                            <p:fltVal val="0"/>
                                          </p:val>
                                        </p:tav>
                                        <p:tav tm="100000">
                                          <p:val>
                                            <p:strVal val="#ppt_w"/>
                                          </p:val>
                                        </p:tav>
                                      </p:tavLst>
                                    </p:anim>
                                    <p:anim calcmode="lin" valueType="num">
                                      <p:cBhvr>
                                        <p:cTn id="18" dur="750" fill="hold"/>
                                        <p:tgtEl>
                                          <p:spTgt spid="37"/>
                                        </p:tgtEl>
                                        <p:attrNameLst>
                                          <p:attrName>ppt_h</p:attrName>
                                        </p:attrNameLst>
                                      </p:cBhvr>
                                      <p:tavLst>
                                        <p:tav tm="0">
                                          <p:val>
                                            <p:fltVal val="0"/>
                                          </p:val>
                                        </p:tav>
                                        <p:tav tm="100000">
                                          <p:val>
                                            <p:strVal val="#ppt_h"/>
                                          </p:val>
                                        </p:tav>
                                      </p:tavLst>
                                    </p:anim>
                                    <p:animEffect transition="in" filter="fade">
                                      <p:cBhvr>
                                        <p:cTn id="19" dur="75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750" fill="hold"/>
                                        <p:tgtEl>
                                          <p:spTgt spid="39"/>
                                        </p:tgtEl>
                                        <p:attrNameLst>
                                          <p:attrName>ppt_w</p:attrName>
                                        </p:attrNameLst>
                                      </p:cBhvr>
                                      <p:tavLst>
                                        <p:tav tm="0">
                                          <p:val>
                                            <p:fltVal val="0"/>
                                          </p:val>
                                        </p:tav>
                                        <p:tav tm="100000">
                                          <p:val>
                                            <p:strVal val="#ppt_w"/>
                                          </p:val>
                                        </p:tav>
                                      </p:tavLst>
                                    </p:anim>
                                    <p:anim calcmode="lin" valueType="num">
                                      <p:cBhvr>
                                        <p:cTn id="23" dur="750" fill="hold"/>
                                        <p:tgtEl>
                                          <p:spTgt spid="39"/>
                                        </p:tgtEl>
                                        <p:attrNameLst>
                                          <p:attrName>ppt_h</p:attrName>
                                        </p:attrNameLst>
                                      </p:cBhvr>
                                      <p:tavLst>
                                        <p:tav tm="0">
                                          <p:val>
                                            <p:fltVal val="0"/>
                                          </p:val>
                                        </p:tav>
                                        <p:tav tm="100000">
                                          <p:val>
                                            <p:strVal val="#ppt_h"/>
                                          </p:val>
                                        </p:tav>
                                      </p:tavLst>
                                    </p:anim>
                                    <p:animEffect transition="in" filter="fade">
                                      <p:cBhvr>
                                        <p:cTn id="24" dur="750"/>
                                        <p:tgtEl>
                                          <p:spTgt spid="39"/>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750" fill="hold"/>
                                        <p:tgtEl>
                                          <p:spTgt spid="33"/>
                                        </p:tgtEl>
                                        <p:attrNameLst>
                                          <p:attrName>ppt_w</p:attrName>
                                        </p:attrNameLst>
                                      </p:cBhvr>
                                      <p:tavLst>
                                        <p:tav tm="0">
                                          <p:val>
                                            <p:fltVal val="0"/>
                                          </p:val>
                                        </p:tav>
                                        <p:tav tm="100000">
                                          <p:val>
                                            <p:strVal val="#ppt_w"/>
                                          </p:val>
                                        </p:tav>
                                      </p:tavLst>
                                    </p:anim>
                                    <p:anim calcmode="lin" valueType="num">
                                      <p:cBhvr>
                                        <p:cTn id="28" dur="750" fill="hold"/>
                                        <p:tgtEl>
                                          <p:spTgt spid="33"/>
                                        </p:tgtEl>
                                        <p:attrNameLst>
                                          <p:attrName>ppt_h</p:attrName>
                                        </p:attrNameLst>
                                      </p:cBhvr>
                                      <p:tavLst>
                                        <p:tav tm="0">
                                          <p:val>
                                            <p:fltVal val="0"/>
                                          </p:val>
                                        </p:tav>
                                        <p:tav tm="100000">
                                          <p:val>
                                            <p:strVal val="#ppt_h"/>
                                          </p:val>
                                        </p:tav>
                                      </p:tavLst>
                                    </p:anim>
                                    <p:animEffect transition="in" filter="fade">
                                      <p:cBhvr>
                                        <p:cTn id="29"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nextCondLst>
                <p:cond evt="onClick" delay="0">
                  <p:tgtEl>
                    <p:spTgt spid="35"/>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childTnLst>
              </p:cTn>
              <p:nextCondLst>
                <p:cond evt="onClick" delay="0">
                  <p:tgtEl>
                    <p:spTgt spid="39"/>
                  </p:tgtEl>
                </p:cond>
              </p:nextCondLst>
            </p:seq>
          </p:childTnLst>
        </p:cTn>
      </p:par>
    </p:tnLst>
    <p:bldLst>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683000" y="343813"/>
            <a:ext cx="10729582" cy="2188958"/>
            <a:chOff x="683000" y="343813"/>
            <a:chExt cx="10729582" cy="2188958"/>
          </a:xfrm>
        </p:grpSpPr>
        <p:grpSp>
          <p:nvGrpSpPr>
            <p:cNvPr id="11" name="Group 10"/>
            <p:cNvGrpSpPr/>
            <p:nvPr/>
          </p:nvGrpSpPr>
          <p:grpSpPr>
            <a:xfrm>
              <a:off x="683000" y="343813"/>
              <a:ext cx="10729582" cy="2188958"/>
              <a:chOff x="683000" y="343813"/>
              <a:chExt cx="10729582" cy="2188958"/>
            </a:xfrm>
          </p:grpSpPr>
          <p:grpSp>
            <p:nvGrpSpPr>
              <p:cNvPr id="2" name="Group 1"/>
              <p:cNvGrpSpPr/>
              <p:nvPr/>
            </p:nvGrpSpPr>
            <p:grpSpPr>
              <a:xfrm>
                <a:off x="779418" y="810660"/>
                <a:ext cx="10633164" cy="1258025"/>
                <a:chOff x="779418" y="810660"/>
                <a:chExt cx="10633164" cy="1258025"/>
              </a:xfrm>
            </p:grpSpPr>
            <p:sp>
              <p:nvSpPr>
                <p:cNvPr id="4" name="Google Shape;2105;p47">
                  <a:extLst>
                    <a:ext uri="{FF2B5EF4-FFF2-40B4-BE49-F238E27FC236}">
                      <a16:creationId xmlns:a16="http://schemas.microsoft.com/office/drawing/2014/main" xmlns=""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Rectangle 9">
                  <a:extLst>
                    <a:ext uri="{FF2B5EF4-FFF2-40B4-BE49-F238E27FC236}">
                      <a16:creationId xmlns:a16="http://schemas.microsoft.com/office/drawing/2014/main" xmlns="" id="{A83152F0-6BA6-ECB8-C309-6FDB67C6B6EB}"/>
                    </a:ext>
                  </a:extLst>
                </p:cNvPr>
                <p:cNvSpPr/>
                <p:nvPr/>
              </p:nvSpPr>
              <p:spPr>
                <a:xfrm>
                  <a:off x="1423851" y="924621"/>
                  <a:ext cx="9431383" cy="1027343"/>
                </a:xfrm>
                <a:custGeom>
                  <a:avLst/>
                  <a:gdLst>
                    <a:gd name="connsiteX0" fmla="*/ 0 w 9431383"/>
                    <a:gd name="connsiteY0" fmla="*/ 0 h 1027343"/>
                    <a:gd name="connsiteX1" fmla="*/ 400834 w 9431383"/>
                    <a:gd name="connsiteY1" fmla="*/ 0 h 1027343"/>
                    <a:gd name="connsiteX2" fmla="*/ 1084609 w 9431383"/>
                    <a:gd name="connsiteY2" fmla="*/ 0 h 1027343"/>
                    <a:gd name="connsiteX3" fmla="*/ 1862698 w 9431383"/>
                    <a:gd name="connsiteY3" fmla="*/ 0 h 1027343"/>
                    <a:gd name="connsiteX4" fmla="*/ 2640787 w 9431383"/>
                    <a:gd name="connsiteY4" fmla="*/ 0 h 1027343"/>
                    <a:gd name="connsiteX5" fmla="*/ 3324563 w 9431383"/>
                    <a:gd name="connsiteY5" fmla="*/ 0 h 1027343"/>
                    <a:gd name="connsiteX6" fmla="*/ 3914024 w 9431383"/>
                    <a:gd name="connsiteY6" fmla="*/ 0 h 1027343"/>
                    <a:gd name="connsiteX7" fmla="*/ 4692113 w 9431383"/>
                    <a:gd name="connsiteY7" fmla="*/ 0 h 1027343"/>
                    <a:gd name="connsiteX8" fmla="*/ 5092947 w 9431383"/>
                    <a:gd name="connsiteY8" fmla="*/ 0 h 1027343"/>
                    <a:gd name="connsiteX9" fmla="*/ 5588094 w 9431383"/>
                    <a:gd name="connsiteY9" fmla="*/ 0 h 1027343"/>
                    <a:gd name="connsiteX10" fmla="*/ 6083242 w 9431383"/>
                    <a:gd name="connsiteY10" fmla="*/ 0 h 1027343"/>
                    <a:gd name="connsiteX11" fmla="*/ 6484076 w 9431383"/>
                    <a:gd name="connsiteY11" fmla="*/ 0 h 1027343"/>
                    <a:gd name="connsiteX12" fmla="*/ 7073537 w 9431383"/>
                    <a:gd name="connsiteY12" fmla="*/ 0 h 1027343"/>
                    <a:gd name="connsiteX13" fmla="*/ 7474371 w 9431383"/>
                    <a:gd name="connsiteY13" fmla="*/ 0 h 1027343"/>
                    <a:gd name="connsiteX14" fmla="*/ 8063832 w 9431383"/>
                    <a:gd name="connsiteY14" fmla="*/ 0 h 1027343"/>
                    <a:gd name="connsiteX15" fmla="*/ 8747608 w 9431383"/>
                    <a:gd name="connsiteY15" fmla="*/ 0 h 1027343"/>
                    <a:gd name="connsiteX16" fmla="*/ 9431383 w 9431383"/>
                    <a:gd name="connsiteY16" fmla="*/ 0 h 1027343"/>
                    <a:gd name="connsiteX17" fmla="*/ 9431383 w 9431383"/>
                    <a:gd name="connsiteY17" fmla="*/ 513672 h 1027343"/>
                    <a:gd name="connsiteX18" fmla="*/ 9431383 w 9431383"/>
                    <a:gd name="connsiteY18" fmla="*/ 1027343 h 1027343"/>
                    <a:gd name="connsiteX19" fmla="*/ 9030549 w 9431383"/>
                    <a:gd name="connsiteY19" fmla="*/ 1027343 h 1027343"/>
                    <a:gd name="connsiteX20" fmla="*/ 8441088 w 9431383"/>
                    <a:gd name="connsiteY20" fmla="*/ 1027343 h 1027343"/>
                    <a:gd name="connsiteX21" fmla="*/ 8134568 w 9431383"/>
                    <a:gd name="connsiteY21" fmla="*/ 1027343 h 1027343"/>
                    <a:gd name="connsiteX22" fmla="*/ 7450793 w 9431383"/>
                    <a:gd name="connsiteY22" fmla="*/ 1027343 h 1027343"/>
                    <a:gd name="connsiteX23" fmla="*/ 6955645 w 9431383"/>
                    <a:gd name="connsiteY23" fmla="*/ 1027343 h 1027343"/>
                    <a:gd name="connsiteX24" fmla="*/ 6366184 w 9431383"/>
                    <a:gd name="connsiteY24" fmla="*/ 1027343 h 1027343"/>
                    <a:gd name="connsiteX25" fmla="*/ 5682408 w 9431383"/>
                    <a:gd name="connsiteY25" fmla="*/ 1027343 h 1027343"/>
                    <a:gd name="connsiteX26" fmla="*/ 5375888 w 9431383"/>
                    <a:gd name="connsiteY26" fmla="*/ 1027343 h 1027343"/>
                    <a:gd name="connsiteX27" fmla="*/ 4786427 w 9431383"/>
                    <a:gd name="connsiteY27" fmla="*/ 1027343 h 1027343"/>
                    <a:gd name="connsiteX28" fmla="*/ 4102652 w 9431383"/>
                    <a:gd name="connsiteY28" fmla="*/ 1027343 h 1027343"/>
                    <a:gd name="connsiteX29" fmla="*/ 3418876 w 9431383"/>
                    <a:gd name="connsiteY29" fmla="*/ 1027343 h 1027343"/>
                    <a:gd name="connsiteX30" fmla="*/ 3018043 w 9431383"/>
                    <a:gd name="connsiteY30" fmla="*/ 1027343 h 1027343"/>
                    <a:gd name="connsiteX31" fmla="*/ 2522895 w 9431383"/>
                    <a:gd name="connsiteY31" fmla="*/ 1027343 h 1027343"/>
                    <a:gd name="connsiteX32" fmla="*/ 1933434 w 9431383"/>
                    <a:gd name="connsiteY32" fmla="*/ 1027343 h 1027343"/>
                    <a:gd name="connsiteX33" fmla="*/ 1532600 w 9431383"/>
                    <a:gd name="connsiteY33" fmla="*/ 1027343 h 1027343"/>
                    <a:gd name="connsiteX34" fmla="*/ 943138 w 9431383"/>
                    <a:gd name="connsiteY34" fmla="*/ 1027343 h 1027343"/>
                    <a:gd name="connsiteX35" fmla="*/ 0 w 9431383"/>
                    <a:gd name="connsiteY35" fmla="*/ 1027343 h 1027343"/>
                    <a:gd name="connsiteX36" fmla="*/ 0 w 9431383"/>
                    <a:gd name="connsiteY36" fmla="*/ 503398 h 1027343"/>
                    <a:gd name="connsiteX37" fmla="*/ 0 w 9431383"/>
                    <a:gd name="connsiteY37"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31383" h="1027343"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7734" y="115987"/>
                        <a:pt x="9399058" y="338747"/>
                        <a:pt x="9431383" y="513672"/>
                      </a:cubicBezTo>
                      <a:cubicBezTo>
                        <a:pt x="9463708" y="688597"/>
                        <a:pt x="9384122" y="823919"/>
                        <a:pt x="9431383" y="1027343"/>
                      </a:cubicBezTo>
                      <a:cubicBezTo>
                        <a:pt x="9279329" y="1067369"/>
                        <a:pt x="9152359" y="1012354"/>
                        <a:pt x="9030549" y="1027343"/>
                      </a:cubicBezTo>
                      <a:cubicBezTo>
                        <a:pt x="8908739" y="1042332"/>
                        <a:pt x="8560550" y="986200"/>
                        <a:pt x="8441088" y="1027343"/>
                      </a:cubicBezTo>
                      <a:cubicBezTo>
                        <a:pt x="8321626" y="1068486"/>
                        <a:pt x="8203901" y="1013280"/>
                        <a:pt x="8134568" y="1027343"/>
                      </a:cubicBezTo>
                      <a:cubicBezTo>
                        <a:pt x="8065235" y="1041406"/>
                        <a:pt x="7696588" y="946890"/>
                        <a:pt x="7450793" y="1027343"/>
                      </a:cubicBezTo>
                      <a:cubicBezTo>
                        <a:pt x="7204998" y="1107796"/>
                        <a:pt x="7107931" y="987418"/>
                        <a:pt x="6955645" y="1027343"/>
                      </a:cubicBezTo>
                      <a:cubicBezTo>
                        <a:pt x="6803359" y="1067268"/>
                        <a:pt x="6495098" y="965525"/>
                        <a:pt x="6366184" y="1027343"/>
                      </a:cubicBezTo>
                      <a:cubicBezTo>
                        <a:pt x="6237270" y="1089161"/>
                        <a:pt x="5838916" y="1016549"/>
                        <a:pt x="5682408" y="1027343"/>
                      </a:cubicBezTo>
                      <a:cubicBezTo>
                        <a:pt x="5525900" y="1038137"/>
                        <a:pt x="5439230" y="1020778"/>
                        <a:pt x="5375888" y="1027343"/>
                      </a:cubicBezTo>
                      <a:cubicBezTo>
                        <a:pt x="5312546" y="1033908"/>
                        <a:pt x="5062570" y="975153"/>
                        <a:pt x="4786427" y="1027343"/>
                      </a:cubicBezTo>
                      <a:cubicBezTo>
                        <a:pt x="4510284" y="1079533"/>
                        <a:pt x="4371263" y="1013933"/>
                        <a:pt x="4102652" y="1027343"/>
                      </a:cubicBezTo>
                      <a:cubicBezTo>
                        <a:pt x="3834041" y="1040753"/>
                        <a:pt x="3560978" y="1018202"/>
                        <a:pt x="3418876" y="1027343"/>
                      </a:cubicBezTo>
                      <a:cubicBezTo>
                        <a:pt x="3276774" y="1036484"/>
                        <a:pt x="3177952" y="997927"/>
                        <a:pt x="3018043" y="1027343"/>
                      </a:cubicBezTo>
                      <a:cubicBezTo>
                        <a:pt x="2858134" y="1056759"/>
                        <a:pt x="2652565" y="1017298"/>
                        <a:pt x="2522895" y="1027343"/>
                      </a:cubicBezTo>
                      <a:cubicBezTo>
                        <a:pt x="2393225" y="1037388"/>
                        <a:pt x="2060662" y="977588"/>
                        <a:pt x="1933434" y="1027343"/>
                      </a:cubicBezTo>
                      <a:cubicBezTo>
                        <a:pt x="1806206" y="1077098"/>
                        <a:pt x="1670504" y="982729"/>
                        <a:pt x="1532600" y="1027343"/>
                      </a:cubicBezTo>
                      <a:cubicBezTo>
                        <a:pt x="1394696" y="1071957"/>
                        <a:pt x="1214194" y="1015224"/>
                        <a:pt x="943138" y="1027343"/>
                      </a:cubicBezTo>
                      <a:cubicBezTo>
                        <a:pt x="672082" y="1039462"/>
                        <a:pt x="265410" y="985652"/>
                        <a:pt x="0" y="1027343"/>
                      </a:cubicBezTo>
                      <a:cubicBezTo>
                        <a:pt x="-17153" y="919062"/>
                        <a:pt x="62514" y="646842"/>
                        <a:pt x="0" y="503398"/>
                      </a:cubicBezTo>
                      <a:cubicBezTo>
                        <a:pt x="-62514" y="359955"/>
                        <a:pt x="14806" y="18414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28125" b="72188" l="4375" r="95000"/>
                        </a14:imgEffect>
                      </a14:imgLayer>
                    </a14:imgProps>
                  </a:ext>
                  <a:ext uri="{28A0092B-C50C-407E-A947-70E740481C1C}">
                    <a14:useLocalDpi xmlns:a14="http://schemas.microsoft.com/office/drawing/2010/main" val="0"/>
                  </a:ext>
                </a:extLst>
              </a:blip>
              <a:stretch>
                <a:fillRect/>
              </a:stretch>
            </p:blipFill>
            <p:spPr>
              <a:xfrm>
                <a:off x="683000" y="343813"/>
                <a:ext cx="2188958" cy="2188958"/>
              </a:xfrm>
              <a:prstGeom prst="rect">
                <a:avLst/>
              </a:prstGeom>
            </p:spPr>
          </p:pic>
        </p:grpSp>
        <p:sp>
          <p:nvSpPr>
            <p:cNvPr id="13" name="TextBox 12">
              <a:extLst>
                <a:ext uri="{FF2B5EF4-FFF2-40B4-BE49-F238E27FC236}">
                  <a16:creationId xmlns:a16="http://schemas.microsoft.com/office/drawing/2014/main" xmlns="" id="{1FC9217A-F002-4CBC-34C1-FD13B89B137E}"/>
                </a:ext>
              </a:extLst>
            </p:cNvPr>
            <p:cNvSpPr txBox="1"/>
            <p:nvPr/>
          </p:nvSpPr>
          <p:spPr>
            <a:xfrm>
              <a:off x="2371023" y="871694"/>
              <a:ext cx="8397126"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Trong môi trường nào âm thanh truyền nhanh nhất?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1188625" y="2250696"/>
            <a:ext cx="4096951" cy="2027042"/>
            <a:chOff x="1188625" y="2250696"/>
            <a:chExt cx="4096951" cy="2027042"/>
          </a:xfrm>
        </p:grpSpPr>
        <p:pic>
          <p:nvPicPr>
            <p:cNvPr id="6" name="Picture 5">
              <a:extLst>
                <a:ext uri="{FF2B5EF4-FFF2-40B4-BE49-F238E27FC236}">
                  <a16:creationId xmlns:a16="http://schemas.microsoft.com/office/drawing/2014/main" xmlns="" id="{2A66BA49-06FC-1774-8FF7-9A539EEBC47F}"/>
                </a:ext>
              </a:extLst>
            </p:cNvPr>
            <p:cNvPicPr>
              <a:picLocks noChangeAspect="1"/>
            </p:cNvPicPr>
            <p:nvPr/>
          </p:nvPicPr>
          <p:blipFill>
            <a:blip r:embed="rId5"/>
            <a:stretch>
              <a:fillRect/>
            </a:stretch>
          </p:blipFill>
          <p:spPr>
            <a:xfrm>
              <a:off x="1188625" y="2250696"/>
              <a:ext cx="4096951" cy="2027042"/>
            </a:xfrm>
            <a:prstGeom prst="rect">
              <a:avLst/>
            </a:prstGeom>
          </p:spPr>
        </p:pic>
        <p:sp>
          <p:nvSpPr>
            <p:cNvPr id="15" name="TextBox 14">
              <a:extLst>
                <a:ext uri="{FF2B5EF4-FFF2-40B4-BE49-F238E27FC236}">
                  <a16:creationId xmlns:a16="http://schemas.microsoft.com/office/drawing/2014/main" xmlns="" id="{1FC9217A-F002-4CBC-34C1-FD13B89B137E}"/>
                </a:ext>
              </a:extLst>
            </p:cNvPr>
            <p:cNvSpPr txBox="1"/>
            <p:nvPr/>
          </p:nvSpPr>
          <p:spPr>
            <a:xfrm>
              <a:off x="2242910" y="3228664"/>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Chất khí</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1" name="Group 20"/>
          <p:cNvGrpSpPr/>
          <p:nvPr/>
        </p:nvGrpSpPr>
        <p:grpSpPr>
          <a:xfrm>
            <a:off x="6835925" y="2133975"/>
            <a:ext cx="3691085" cy="2113132"/>
            <a:chOff x="6835925" y="2133975"/>
            <a:chExt cx="3691085" cy="2113132"/>
          </a:xfrm>
        </p:grpSpPr>
        <p:pic>
          <p:nvPicPr>
            <p:cNvPr id="7" name="Picture 6">
              <a:extLst>
                <a:ext uri="{FF2B5EF4-FFF2-40B4-BE49-F238E27FC236}">
                  <a16:creationId xmlns:a16="http://schemas.microsoft.com/office/drawing/2014/main" xmlns="" id="{DA7D4964-BDD4-444B-E0A8-4FA6A0A6C168}"/>
                </a:ext>
              </a:extLst>
            </p:cNvPr>
            <p:cNvPicPr>
              <a:picLocks noChangeAspect="1"/>
            </p:cNvPicPr>
            <p:nvPr/>
          </p:nvPicPr>
          <p:blipFill>
            <a:blip r:embed="rId6"/>
            <a:stretch>
              <a:fillRect/>
            </a:stretch>
          </p:blipFill>
          <p:spPr>
            <a:xfrm>
              <a:off x="6835925" y="2133975"/>
              <a:ext cx="3691085" cy="2113132"/>
            </a:xfrm>
            <a:prstGeom prst="rect">
              <a:avLst/>
            </a:prstGeom>
          </p:spPr>
        </p:pic>
        <p:sp>
          <p:nvSpPr>
            <p:cNvPr id="16" name="TextBox 15">
              <a:extLst>
                <a:ext uri="{FF2B5EF4-FFF2-40B4-BE49-F238E27FC236}">
                  <a16:creationId xmlns:a16="http://schemas.microsoft.com/office/drawing/2014/main" xmlns="" id="{1FC9217A-F002-4CBC-34C1-FD13B89B137E}"/>
                </a:ext>
              </a:extLst>
            </p:cNvPr>
            <p:cNvSpPr txBox="1"/>
            <p:nvPr/>
          </p:nvSpPr>
          <p:spPr>
            <a:xfrm>
              <a:off x="7385322" y="319054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Chất lỏng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4" name="Group 23"/>
          <p:cNvGrpSpPr/>
          <p:nvPr/>
        </p:nvGrpSpPr>
        <p:grpSpPr>
          <a:xfrm>
            <a:off x="4214457" y="4202452"/>
            <a:ext cx="4096950" cy="2243750"/>
            <a:chOff x="1188626" y="4184045"/>
            <a:chExt cx="4096950" cy="2243750"/>
          </a:xfrm>
        </p:grpSpPr>
        <p:pic>
          <p:nvPicPr>
            <p:cNvPr id="8" name="Picture 7">
              <a:extLst>
                <a:ext uri="{FF2B5EF4-FFF2-40B4-BE49-F238E27FC236}">
                  <a16:creationId xmlns:a16="http://schemas.microsoft.com/office/drawing/2014/main" xmlns="" id="{AA628EF2-C24A-C9D9-F0E3-78DF98EA7B01}"/>
                </a:ext>
              </a:extLst>
            </p:cNvPr>
            <p:cNvPicPr>
              <a:picLocks noChangeAspect="1"/>
            </p:cNvPicPr>
            <p:nvPr/>
          </p:nvPicPr>
          <p:blipFill>
            <a:blip r:embed="rId7"/>
            <a:stretch>
              <a:fillRect/>
            </a:stretch>
          </p:blipFill>
          <p:spPr>
            <a:xfrm>
              <a:off x="1188626" y="4184045"/>
              <a:ext cx="4096950" cy="2243750"/>
            </a:xfrm>
            <a:prstGeom prst="rect">
              <a:avLst/>
            </a:prstGeom>
          </p:spPr>
        </p:pic>
        <p:sp>
          <p:nvSpPr>
            <p:cNvPr id="23" name="TextBox 22">
              <a:extLst>
                <a:ext uri="{FF2B5EF4-FFF2-40B4-BE49-F238E27FC236}">
                  <a16:creationId xmlns:a16="http://schemas.microsoft.com/office/drawing/2014/main" xmlns="" id="{1FC9217A-F002-4CBC-34C1-FD13B89B137E}"/>
                </a:ext>
              </a:extLst>
            </p:cNvPr>
            <p:cNvSpPr txBox="1"/>
            <p:nvPr/>
          </p:nvSpPr>
          <p:spPr>
            <a:xfrm>
              <a:off x="2051242" y="5308473"/>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Chất rắn</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5" name="Picture 24"/>
          <p:cNvPicPr>
            <a:picLocks noChangeAspect="1"/>
          </p:cNvPicPr>
          <p:nvPr/>
        </p:nvPicPr>
        <p:blipFill>
          <a:blip r:embed="rId3" cstate="print">
            <a:extLst>
              <a:ext uri="{BEBA8EAE-BF5A-486C-A8C5-ECC9F3942E4B}">
                <a14:imgProps xmlns:a14="http://schemas.microsoft.com/office/drawing/2010/main">
                  <a14:imgLayer r:embed="rId4">
                    <a14:imgEffect>
                      <a14:backgroundRemoval t="28125" b="72188" l="4375" r="95000"/>
                    </a14:imgEffect>
                  </a14:imgLayer>
                </a14:imgProps>
              </a:ext>
              <a:ext uri="{28A0092B-C50C-407E-A947-70E740481C1C}">
                <a14:useLocalDpi xmlns:a14="http://schemas.microsoft.com/office/drawing/2010/main" val="0"/>
              </a:ext>
            </a:extLst>
          </a:blip>
          <a:stretch>
            <a:fillRect/>
          </a:stretch>
        </p:blipFill>
        <p:spPr>
          <a:xfrm>
            <a:off x="7877160" y="4837371"/>
            <a:ext cx="1786215" cy="1786215"/>
          </a:xfrm>
          <a:prstGeom prst="rect">
            <a:avLst/>
          </a:prstGeom>
        </p:spPr>
      </p:pic>
      <p:sp>
        <p:nvSpPr>
          <p:cNvPr id="26" name="Multiplication Sign 196">
            <a:extLst>
              <a:ext uri="{FF2B5EF4-FFF2-40B4-BE49-F238E27FC236}">
                <a16:creationId xmlns:a16="http://schemas.microsoft.com/office/drawing/2014/main" xmlns=""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Multiplication Sign 196">
            <a:extLst>
              <a:ext uri="{FF2B5EF4-FFF2-40B4-BE49-F238E27FC236}">
                <a16:creationId xmlns:a16="http://schemas.microsoft.com/office/drawing/2014/main" xmlns="" id="{D554B4FB-F835-8BE1-744C-2F706F204CC5}"/>
              </a:ext>
            </a:extLst>
          </p:cNvPr>
          <p:cNvSpPr/>
          <p:nvPr/>
        </p:nvSpPr>
        <p:spPr>
          <a:xfrm>
            <a:off x="9805432" y="2820415"/>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9" name="Picture 28">
            <a:hlinkClick r:id="rId8" action="ppaction://hlinksldjump"/>
          </p:cNvPr>
          <p:cNvPicPr>
            <a:picLocks noChangeAspect="1"/>
          </p:cNvPicPr>
          <p:nvPr/>
        </p:nvPicPr>
        <p:blipFill>
          <a:blip r:embed="rId9"/>
          <a:stretch>
            <a:fillRect/>
          </a:stretch>
        </p:blipFill>
        <p:spPr>
          <a:xfrm>
            <a:off x="3586246" y="5704403"/>
            <a:ext cx="1115945" cy="844848"/>
          </a:xfrm>
          <a:prstGeom prst="rect">
            <a:avLst/>
          </a:prstGeom>
        </p:spPr>
      </p:pic>
    </p:spTree>
    <p:extLst>
      <p:ext uri="{BB962C8B-B14F-4D97-AF65-F5344CB8AC3E}">
        <p14:creationId xmlns:p14="http://schemas.microsoft.com/office/powerpoint/2010/main" val="161669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750" fill="hold"/>
                                        <p:tgtEl>
                                          <p:spTgt spid="20"/>
                                        </p:tgtEl>
                                        <p:attrNameLst>
                                          <p:attrName>ppt_w</p:attrName>
                                        </p:attrNameLst>
                                      </p:cBhvr>
                                      <p:tavLst>
                                        <p:tav tm="0">
                                          <p:val>
                                            <p:fltVal val="0"/>
                                          </p:val>
                                        </p:tav>
                                        <p:tav tm="100000">
                                          <p:val>
                                            <p:strVal val="#ppt_w"/>
                                          </p:val>
                                        </p:tav>
                                      </p:tavLst>
                                    </p:anim>
                                    <p:anim calcmode="lin" valueType="num">
                                      <p:cBhvr>
                                        <p:cTn id="13" dur="750" fill="hold"/>
                                        <p:tgtEl>
                                          <p:spTgt spid="20"/>
                                        </p:tgtEl>
                                        <p:attrNameLst>
                                          <p:attrName>ppt_h</p:attrName>
                                        </p:attrNameLst>
                                      </p:cBhvr>
                                      <p:tavLst>
                                        <p:tav tm="0">
                                          <p:val>
                                            <p:fltVal val="0"/>
                                          </p:val>
                                        </p:tav>
                                        <p:tav tm="100000">
                                          <p:val>
                                            <p:strVal val="#ppt_h"/>
                                          </p:val>
                                        </p:tav>
                                      </p:tavLst>
                                    </p:anim>
                                    <p:animEffect transition="in" filter="fade">
                                      <p:cBhvr>
                                        <p:cTn id="14" dur="75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fltVal val="0"/>
                                          </p:val>
                                        </p:tav>
                                        <p:tav tm="100000">
                                          <p:val>
                                            <p:strVal val="#ppt_h"/>
                                          </p:val>
                                        </p:tav>
                                      </p:tavLst>
                                    </p:anim>
                                    <p:animEffect transition="in" filter="fade">
                                      <p:cBhvr>
                                        <p:cTn id="19" dur="75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750" fill="hold"/>
                                        <p:tgtEl>
                                          <p:spTgt spid="21"/>
                                        </p:tgtEl>
                                        <p:attrNameLst>
                                          <p:attrName>ppt_w</p:attrName>
                                        </p:attrNameLst>
                                      </p:cBhvr>
                                      <p:tavLst>
                                        <p:tav tm="0">
                                          <p:val>
                                            <p:fltVal val="0"/>
                                          </p:val>
                                        </p:tav>
                                        <p:tav tm="100000">
                                          <p:val>
                                            <p:strVal val="#ppt_w"/>
                                          </p:val>
                                        </p:tav>
                                      </p:tavLst>
                                    </p:anim>
                                    <p:anim calcmode="lin" valueType="num">
                                      <p:cBhvr>
                                        <p:cTn id="23" dur="750" fill="hold"/>
                                        <p:tgtEl>
                                          <p:spTgt spid="21"/>
                                        </p:tgtEl>
                                        <p:attrNameLst>
                                          <p:attrName>ppt_h</p:attrName>
                                        </p:attrNameLst>
                                      </p:cBhvr>
                                      <p:tavLst>
                                        <p:tav tm="0">
                                          <p:val>
                                            <p:fltVal val="0"/>
                                          </p:val>
                                        </p:tav>
                                        <p:tav tm="100000">
                                          <p:val>
                                            <p:strVal val="#ppt_h"/>
                                          </p:val>
                                        </p:tav>
                                      </p:tavLst>
                                    </p:anim>
                                    <p:animEffect transition="in" filter="fade">
                                      <p:cBhvr>
                                        <p:cTn id="2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nextCondLst>
                <p:cond evt="onClick" delay="0">
                  <p:tgtEl>
                    <p:spTgt spid="24"/>
                  </p:tgtEl>
                </p:cond>
              </p:nextCondLst>
            </p:seq>
          </p:childTnLst>
        </p:cTn>
      </p:par>
    </p:tnLst>
    <p:bldLst>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756795" y="617226"/>
            <a:ext cx="10633164" cy="1725946"/>
            <a:chOff x="756795" y="617226"/>
            <a:chExt cx="10633164" cy="1725946"/>
          </a:xfrm>
        </p:grpSpPr>
        <p:grpSp>
          <p:nvGrpSpPr>
            <p:cNvPr id="2" name="Group 1"/>
            <p:cNvGrpSpPr/>
            <p:nvPr/>
          </p:nvGrpSpPr>
          <p:grpSpPr>
            <a:xfrm>
              <a:off x="756795" y="617226"/>
              <a:ext cx="10633164" cy="1725946"/>
              <a:chOff x="756795" y="617226"/>
              <a:chExt cx="10633164" cy="1725946"/>
            </a:xfrm>
          </p:grpSpPr>
          <p:grpSp>
            <p:nvGrpSpPr>
              <p:cNvPr id="4" name="Group 3"/>
              <p:cNvGrpSpPr/>
              <p:nvPr/>
            </p:nvGrpSpPr>
            <p:grpSpPr>
              <a:xfrm>
                <a:off x="756795" y="617226"/>
                <a:ext cx="10633164" cy="1725946"/>
                <a:chOff x="756795" y="617226"/>
                <a:chExt cx="10633164" cy="1725946"/>
              </a:xfrm>
            </p:grpSpPr>
            <p:sp>
              <p:nvSpPr>
                <p:cNvPr id="5" name="Google Shape;2105;p47">
                  <a:extLst>
                    <a:ext uri="{FF2B5EF4-FFF2-40B4-BE49-F238E27FC236}">
                      <a16:creationId xmlns:a16="http://schemas.microsoft.com/office/drawing/2014/main" xmlns="" id="{C01AFE9B-2052-3CA4-1218-4433998ED708}"/>
                    </a:ext>
                  </a:extLst>
                </p:cNvPr>
                <p:cNvSpPr/>
                <p:nvPr/>
              </p:nvSpPr>
              <p:spPr>
                <a:xfrm>
                  <a:off x="756795" y="617226"/>
                  <a:ext cx="10633164" cy="172594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9">
                  <a:extLst>
                    <a:ext uri="{FF2B5EF4-FFF2-40B4-BE49-F238E27FC236}">
                      <a16:creationId xmlns:a16="http://schemas.microsoft.com/office/drawing/2014/main" xmlns="" id="{A83152F0-6BA6-ECB8-C309-6FDB67C6B6EB}"/>
                    </a:ext>
                  </a:extLst>
                </p:cNvPr>
                <p:cNvSpPr/>
                <p:nvPr/>
              </p:nvSpPr>
              <p:spPr>
                <a:xfrm>
                  <a:off x="1311710" y="650075"/>
                  <a:ext cx="9431383" cy="1611985"/>
                </a:xfrm>
                <a:custGeom>
                  <a:avLst/>
                  <a:gdLst>
                    <a:gd name="connsiteX0" fmla="*/ 0 w 9431383"/>
                    <a:gd name="connsiteY0" fmla="*/ 0 h 1611985"/>
                    <a:gd name="connsiteX1" fmla="*/ 400834 w 9431383"/>
                    <a:gd name="connsiteY1" fmla="*/ 0 h 1611985"/>
                    <a:gd name="connsiteX2" fmla="*/ 1084609 w 9431383"/>
                    <a:gd name="connsiteY2" fmla="*/ 0 h 1611985"/>
                    <a:gd name="connsiteX3" fmla="*/ 1862698 w 9431383"/>
                    <a:gd name="connsiteY3" fmla="*/ 0 h 1611985"/>
                    <a:gd name="connsiteX4" fmla="*/ 2640787 w 9431383"/>
                    <a:gd name="connsiteY4" fmla="*/ 0 h 1611985"/>
                    <a:gd name="connsiteX5" fmla="*/ 3324563 w 9431383"/>
                    <a:gd name="connsiteY5" fmla="*/ 0 h 1611985"/>
                    <a:gd name="connsiteX6" fmla="*/ 3914024 w 9431383"/>
                    <a:gd name="connsiteY6" fmla="*/ 0 h 1611985"/>
                    <a:gd name="connsiteX7" fmla="*/ 4692113 w 9431383"/>
                    <a:gd name="connsiteY7" fmla="*/ 0 h 1611985"/>
                    <a:gd name="connsiteX8" fmla="*/ 5092947 w 9431383"/>
                    <a:gd name="connsiteY8" fmla="*/ 0 h 1611985"/>
                    <a:gd name="connsiteX9" fmla="*/ 5588094 w 9431383"/>
                    <a:gd name="connsiteY9" fmla="*/ 0 h 1611985"/>
                    <a:gd name="connsiteX10" fmla="*/ 6083242 w 9431383"/>
                    <a:gd name="connsiteY10" fmla="*/ 0 h 1611985"/>
                    <a:gd name="connsiteX11" fmla="*/ 6484076 w 9431383"/>
                    <a:gd name="connsiteY11" fmla="*/ 0 h 1611985"/>
                    <a:gd name="connsiteX12" fmla="*/ 7073537 w 9431383"/>
                    <a:gd name="connsiteY12" fmla="*/ 0 h 1611985"/>
                    <a:gd name="connsiteX13" fmla="*/ 7474371 w 9431383"/>
                    <a:gd name="connsiteY13" fmla="*/ 0 h 1611985"/>
                    <a:gd name="connsiteX14" fmla="*/ 8063832 w 9431383"/>
                    <a:gd name="connsiteY14" fmla="*/ 0 h 1611985"/>
                    <a:gd name="connsiteX15" fmla="*/ 8747608 w 9431383"/>
                    <a:gd name="connsiteY15" fmla="*/ 0 h 1611985"/>
                    <a:gd name="connsiteX16" fmla="*/ 9431383 w 9431383"/>
                    <a:gd name="connsiteY16" fmla="*/ 0 h 1611985"/>
                    <a:gd name="connsiteX17" fmla="*/ 9431383 w 9431383"/>
                    <a:gd name="connsiteY17" fmla="*/ 537328 h 1611985"/>
                    <a:gd name="connsiteX18" fmla="*/ 9431383 w 9431383"/>
                    <a:gd name="connsiteY18" fmla="*/ 1026297 h 1611985"/>
                    <a:gd name="connsiteX19" fmla="*/ 9431383 w 9431383"/>
                    <a:gd name="connsiteY19" fmla="*/ 1611985 h 1611985"/>
                    <a:gd name="connsiteX20" fmla="*/ 9030549 w 9431383"/>
                    <a:gd name="connsiteY20" fmla="*/ 1611985 h 1611985"/>
                    <a:gd name="connsiteX21" fmla="*/ 8724029 w 9431383"/>
                    <a:gd name="connsiteY21" fmla="*/ 1611985 h 1611985"/>
                    <a:gd name="connsiteX22" fmla="*/ 8040254 w 9431383"/>
                    <a:gd name="connsiteY22" fmla="*/ 1611985 h 1611985"/>
                    <a:gd name="connsiteX23" fmla="*/ 7545106 w 9431383"/>
                    <a:gd name="connsiteY23" fmla="*/ 1611985 h 1611985"/>
                    <a:gd name="connsiteX24" fmla="*/ 6955645 w 9431383"/>
                    <a:gd name="connsiteY24" fmla="*/ 1611985 h 1611985"/>
                    <a:gd name="connsiteX25" fmla="*/ 6271870 w 9431383"/>
                    <a:gd name="connsiteY25" fmla="*/ 1611985 h 1611985"/>
                    <a:gd name="connsiteX26" fmla="*/ 5965350 w 9431383"/>
                    <a:gd name="connsiteY26" fmla="*/ 1611985 h 1611985"/>
                    <a:gd name="connsiteX27" fmla="*/ 5375888 w 9431383"/>
                    <a:gd name="connsiteY27" fmla="*/ 1611985 h 1611985"/>
                    <a:gd name="connsiteX28" fmla="*/ 4692113 w 9431383"/>
                    <a:gd name="connsiteY28" fmla="*/ 1611985 h 1611985"/>
                    <a:gd name="connsiteX29" fmla="*/ 4008338 w 9431383"/>
                    <a:gd name="connsiteY29" fmla="*/ 1611985 h 1611985"/>
                    <a:gd name="connsiteX30" fmla="*/ 3607504 w 9431383"/>
                    <a:gd name="connsiteY30" fmla="*/ 1611985 h 1611985"/>
                    <a:gd name="connsiteX31" fmla="*/ 3112356 w 9431383"/>
                    <a:gd name="connsiteY31" fmla="*/ 1611985 h 1611985"/>
                    <a:gd name="connsiteX32" fmla="*/ 2522895 w 9431383"/>
                    <a:gd name="connsiteY32" fmla="*/ 1611985 h 1611985"/>
                    <a:gd name="connsiteX33" fmla="*/ 2122061 w 9431383"/>
                    <a:gd name="connsiteY33" fmla="*/ 1611985 h 1611985"/>
                    <a:gd name="connsiteX34" fmla="*/ 1532600 w 9431383"/>
                    <a:gd name="connsiteY34" fmla="*/ 1611985 h 1611985"/>
                    <a:gd name="connsiteX35" fmla="*/ 943138 w 9431383"/>
                    <a:gd name="connsiteY35" fmla="*/ 1611985 h 1611985"/>
                    <a:gd name="connsiteX36" fmla="*/ 0 w 9431383"/>
                    <a:gd name="connsiteY36" fmla="*/ 1611985 h 1611985"/>
                    <a:gd name="connsiteX37" fmla="*/ 0 w 9431383"/>
                    <a:gd name="connsiteY37" fmla="*/ 1058537 h 1611985"/>
                    <a:gd name="connsiteX38" fmla="*/ 0 w 9431383"/>
                    <a:gd name="connsiteY38" fmla="*/ 537328 h 1611985"/>
                    <a:gd name="connsiteX39" fmla="*/ 0 w 9431383"/>
                    <a:gd name="connsiteY39" fmla="*/ 0 h 16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31383" h="1611985" extrusionOk="0">
                      <a:moveTo>
                        <a:pt x="0" y="0"/>
                      </a:moveTo>
                      <a:cubicBezTo>
                        <a:pt x="98200" y="-24862"/>
                        <a:pt x="258958" y="10585"/>
                        <a:pt x="400834" y="0"/>
                      </a:cubicBezTo>
                      <a:cubicBezTo>
                        <a:pt x="542710" y="-10585"/>
                        <a:pt x="803931" y="32437"/>
                        <a:pt x="1084609" y="0"/>
                      </a:cubicBezTo>
                      <a:cubicBezTo>
                        <a:pt x="1365288" y="-32437"/>
                        <a:pt x="1555187" y="33526"/>
                        <a:pt x="1862698" y="0"/>
                      </a:cubicBezTo>
                      <a:cubicBezTo>
                        <a:pt x="2170209" y="-33526"/>
                        <a:pt x="2474418" y="53188"/>
                        <a:pt x="2640787" y="0"/>
                      </a:cubicBezTo>
                      <a:cubicBezTo>
                        <a:pt x="2807156" y="-53188"/>
                        <a:pt x="3060544" y="40950"/>
                        <a:pt x="3324563" y="0"/>
                      </a:cubicBezTo>
                      <a:cubicBezTo>
                        <a:pt x="3588582" y="-40950"/>
                        <a:pt x="3681619" y="36448"/>
                        <a:pt x="3914024" y="0"/>
                      </a:cubicBezTo>
                      <a:cubicBezTo>
                        <a:pt x="4146429" y="-36448"/>
                        <a:pt x="4468150" y="55376"/>
                        <a:pt x="4692113" y="0"/>
                      </a:cubicBezTo>
                      <a:cubicBezTo>
                        <a:pt x="4916076" y="-55376"/>
                        <a:pt x="5003584" y="20123"/>
                        <a:pt x="5092947" y="0"/>
                      </a:cubicBezTo>
                      <a:cubicBezTo>
                        <a:pt x="5182310" y="-20123"/>
                        <a:pt x="5465170" y="38251"/>
                        <a:pt x="5588094" y="0"/>
                      </a:cubicBezTo>
                      <a:cubicBezTo>
                        <a:pt x="5711018" y="-38251"/>
                        <a:pt x="5855881" y="25731"/>
                        <a:pt x="6083242" y="0"/>
                      </a:cubicBezTo>
                      <a:cubicBezTo>
                        <a:pt x="6310603" y="-25731"/>
                        <a:pt x="6320825" y="46830"/>
                        <a:pt x="6484076" y="0"/>
                      </a:cubicBezTo>
                      <a:cubicBezTo>
                        <a:pt x="6647327" y="-46830"/>
                        <a:pt x="6859921" y="13738"/>
                        <a:pt x="7073537" y="0"/>
                      </a:cubicBezTo>
                      <a:cubicBezTo>
                        <a:pt x="7287153" y="-13738"/>
                        <a:pt x="7390442" y="31383"/>
                        <a:pt x="7474371" y="0"/>
                      </a:cubicBezTo>
                      <a:cubicBezTo>
                        <a:pt x="7558300" y="-31383"/>
                        <a:pt x="7933396" y="1000"/>
                        <a:pt x="8063832" y="0"/>
                      </a:cubicBezTo>
                      <a:cubicBezTo>
                        <a:pt x="8194268" y="-1000"/>
                        <a:pt x="8524917" y="78061"/>
                        <a:pt x="8747608" y="0"/>
                      </a:cubicBezTo>
                      <a:cubicBezTo>
                        <a:pt x="8970299" y="-78061"/>
                        <a:pt x="9128560" y="54792"/>
                        <a:pt x="9431383" y="0"/>
                      </a:cubicBezTo>
                      <a:cubicBezTo>
                        <a:pt x="9442788" y="189365"/>
                        <a:pt x="9368382" y="313459"/>
                        <a:pt x="9431383" y="537328"/>
                      </a:cubicBezTo>
                      <a:cubicBezTo>
                        <a:pt x="9494384" y="761197"/>
                        <a:pt x="9391788" y="894415"/>
                        <a:pt x="9431383" y="1026297"/>
                      </a:cubicBezTo>
                      <a:cubicBezTo>
                        <a:pt x="9470978" y="1158179"/>
                        <a:pt x="9420198" y="1384441"/>
                        <a:pt x="9431383" y="1611985"/>
                      </a:cubicBezTo>
                      <a:cubicBezTo>
                        <a:pt x="9287758" y="1647744"/>
                        <a:pt x="9128238" y="1598920"/>
                        <a:pt x="9030549" y="1611985"/>
                      </a:cubicBezTo>
                      <a:cubicBezTo>
                        <a:pt x="8932860" y="1625050"/>
                        <a:pt x="8793362" y="1597922"/>
                        <a:pt x="8724029" y="1611985"/>
                      </a:cubicBezTo>
                      <a:cubicBezTo>
                        <a:pt x="8654696" y="1626048"/>
                        <a:pt x="8286049" y="1531532"/>
                        <a:pt x="8040254" y="1611985"/>
                      </a:cubicBezTo>
                      <a:cubicBezTo>
                        <a:pt x="7794459" y="1692438"/>
                        <a:pt x="7697392" y="1572060"/>
                        <a:pt x="7545106" y="1611985"/>
                      </a:cubicBezTo>
                      <a:cubicBezTo>
                        <a:pt x="7392820" y="1651910"/>
                        <a:pt x="7084559" y="1550167"/>
                        <a:pt x="6955645" y="1611985"/>
                      </a:cubicBezTo>
                      <a:cubicBezTo>
                        <a:pt x="6826731" y="1673803"/>
                        <a:pt x="6426165" y="1595597"/>
                        <a:pt x="6271870" y="1611985"/>
                      </a:cubicBezTo>
                      <a:cubicBezTo>
                        <a:pt x="6117575" y="1628373"/>
                        <a:pt x="6028692" y="1605420"/>
                        <a:pt x="5965350" y="1611985"/>
                      </a:cubicBezTo>
                      <a:cubicBezTo>
                        <a:pt x="5902008" y="1618550"/>
                        <a:pt x="5658716" y="1562537"/>
                        <a:pt x="5375888" y="1611985"/>
                      </a:cubicBezTo>
                      <a:cubicBezTo>
                        <a:pt x="5093060" y="1661433"/>
                        <a:pt x="4960724" y="1598575"/>
                        <a:pt x="4692113" y="1611985"/>
                      </a:cubicBezTo>
                      <a:cubicBezTo>
                        <a:pt x="4423502" y="1625395"/>
                        <a:pt x="4150280" y="1598480"/>
                        <a:pt x="4008338" y="1611985"/>
                      </a:cubicBezTo>
                      <a:cubicBezTo>
                        <a:pt x="3866397" y="1625490"/>
                        <a:pt x="3776290" y="1586304"/>
                        <a:pt x="3607504" y="1611985"/>
                      </a:cubicBezTo>
                      <a:cubicBezTo>
                        <a:pt x="3438718" y="1637666"/>
                        <a:pt x="3242026" y="1601940"/>
                        <a:pt x="3112356" y="1611985"/>
                      </a:cubicBezTo>
                      <a:cubicBezTo>
                        <a:pt x="2982686" y="1622030"/>
                        <a:pt x="2650123" y="1562230"/>
                        <a:pt x="2522895" y="1611985"/>
                      </a:cubicBezTo>
                      <a:cubicBezTo>
                        <a:pt x="2395667" y="1661740"/>
                        <a:pt x="2259965" y="1567371"/>
                        <a:pt x="2122061" y="1611985"/>
                      </a:cubicBezTo>
                      <a:cubicBezTo>
                        <a:pt x="1984157" y="1656599"/>
                        <a:pt x="1798890" y="1598404"/>
                        <a:pt x="1532600" y="1611985"/>
                      </a:cubicBezTo>
                      <a:cubicBezTo>
                        <a:pt x="1266310" y="1625566"/>
                        <a:pt x="1187396" y="1559557"/>
                        <a:pt x="943138" y="1611985"/>
                      </a:cubicBezTo>
                      <a:cubicBezTo>
                        <a:pt x="698880" y="1664413"/>
                        <a:pt x="442269" y="1556447"/>
                        <a:pt x="0" y="1611985"/>
                      </a:cubicBezTo>
                      <a:cubicBezTo>
                        <a:pt x="-52622" y="1341217"/>
                        <a:pt x="26500" y="1173497"/>
                        <a:pt x="0" y="1058537"/>
                      </a:cubicBezTo>
                      <a:cubicBezTo>
                        <a:pt x="-26500" y="943577"/>
                        <a:pt x="48089" y="764196"/>
                        <a:pt x="0" y="537328"/>
                      </a:cubicBezTo>
                      <a:cubicBezTo>
                        <a:pt x="-48089" y="310460"/>
                        <a:pt x="28187" y="188110"/>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1" name="Picture 10"/>
              <p:cNvPicPr>
                <a:picLocks noChangeAspect="1"/>
              </p:cNvPicPr>
              <p:nvPr/>
            </p:nvPicPr>
            <p:blipFill>
              <a:blip r:embed="rId3"/>
              <a:stretch>
                <a:fillRect/>
              </a:stretch>
            </p:blipFill>
            <p:spPr>
              <a:xfrm>
                <a:off x="779418" y="700316"/>
                <a:ext cx="1662959" cy="1368369"/>
              </a:xfrm>
              <a:prstGeom prst="rect">
                <a:avLst/>
              </a:prstGeom>
            </p:spPr>
          </p:pic>
        </p:grpSp>
        <p:sp>
          <p:nvSpPr>
            <p:cNvPr id="12" name="TextBox 11">
              <a:extLst>
                <a:ext uri="{FF2B5EF4-FFF2-40B4-BE49-F238E27FC236}">
                  <a16:creationId xmlns:a16="http://schemas.microsoft.com/office/drawing/2014/main" xmlns="" id="{1FC9217A-F002-4CBC-34C1-FD13B89B137E}"/>
                </a:ext>
              </a:extLst>
            </p:cNvPr>
            <p:cNvSpPr txBox="1"/>
            <p:nvPr/>
          </p:nvSpPr>
          <p:spPr>
            <a:xfrm>
              <a:off x="2262139" y="788666"/>
              <a:ext cx="8397126"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Để đo nhiệt độ, người ta sử dụng dụng cụ gì?</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 name="Group 17"/>
          <p:cNvGrpSpPr/>
          <p:nvPr/>
        </p:nvGrpSpPr>
        <p:grpSpPr>
          <a:xfrm>
            <a:off x="1188625" y="2250696"/>
            <a:ext cx="4096951" cy="2027042"/>
            <a:chOff x="1188625" y="2250696"/>
            <a:chExt cx="4096951" cy="2027042"/>
          </a:xfrm>
        </p:grpSpPr>
        <p:pic>
          <p:nvPicPr>
            <p:cNvPr id="7" name="Picture 6">
              <a:extLst>
                <a:ext uri="{FF2B5EF4-FFF2-40B4-BE49-F238E27FC236}">
                  <a16:creationId xmlns:a16="http://schemas.microsoft.com/office/drawing/2014/main" xmlns="" id="{2A66BA49-06FC-1774-8FF7-9A539EEBC47F}"/>
                </a:ext>
              </a:extLst>
            </p:cNvPr>
            <p:cNvPicPr>
              <a:picLocks noChangeAspect="1"/>
            </p:cNvPicPr>
            <p:nvPr/>
          </p:nvPicPr>
          <p:blipFill>
            <a:blip r:embed="rId4"/>
            <a:stretch>
              <a:fillRect/>
            </a:stretch>
          </p:blipFill>
          <p:spPr>
            <a:xfrm>
              <a:off x="1188625" y="2250696"/>
              <a:ext cx="4096951" cy="2027042"/>
            </a:xfrm>
            <a:prstGeom prst="rect">
              <a:avLst/>
            </a:prstGeom>
          </p:spPr>
        </p:pic>
        <p:sp>
          <p:nvSpPr>
            <p:cNvPr id="14" name="TextBox 13">
              <a:extLst>
                <a:ext uri="{FF2B5EF4-FFF2-40B4-BE49-F238E27FC236}">
                  <a16:creationId xmlns:a16="http://schemas.microsoft.com/office/drawing/2014/main" xmlns="" id="{1FC9217A-F002-4CBC-34C1-FD13B89B137E}"/>
                </a:ext>
              </a:extLst>
            </p:cNvPr>
            <p:cNvSpPr txBox="1"/>
            <p:nvPr/>
          </p:nvSpPr>
          <p:spPr>
            <a:xfrm>
              <a:off x="2278919" y="3190742"/>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Nhiệt kế</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1188626" y="4184045"/>
            <a:ext cx="4096950" cy="2243750"/>
            <a:chOff x="1188626" y="4184045"/>
            <a:chExt cx="4096950" cy="2243750"/>
          </a:xfrm>
        </p:grpSpPr>
        <p:pic>
          <p:nvPicPr>
            <p:cNvPr id="9" name="Picture 8">
              <a:extLst>
                <a:ext uri="{FF2B5EF4-FFF2-40B4-BE49-F238E27FC236}">
                  <a16:creationId xmlns:a16="http://schemas.microsoft.com/office/drawing/2014/main" xmlns="" id="{AA628EF2-C24A-C9D9-F0E3-78DF98EA7B01}"/>
                </a:ext>
              </a:extLst>
            </p:cNvPr>
            <p:cNvPicPr>
              <a:picLocks noChangeAspect="1"/>
            </p:cNvPicPr>
            <p:nvPr/>
          </p:nvPicPr>
          <p:blipFill>
            <a:blip r:embed="rId5"/>
            <a:stretch>
              <a:fillRect/>
            </a:stretch>
          </p:blipFill>
          <p:spPr>
            <a:xfrm>
              <a:off x="1188626" y="4184045"/>
              <a:ext cx="4096950" cy="2243750"/>
            </a:xfrm>
            <a:prstGeom prst="rect">
              <a:avLst/>
            </a:prstGeom>
          </p:spPr>
        </p:pic>
        <p:sp>
          <p:nvSpPr>
            <p:cNvPr id="15" name="TextBox 14">
              <a:extLst>
                <a:ext uri="{FF2B5EF4-FFF2-40B4-BE49-F238E27FC236}">
                  <a16:creationId xmlns:a16="http://schemas.microsoft.com/office/drawing/2014/main" xmlns="" id="{1FC9217A-F002-4CBC-34C1-FD13B89B137E}"/>
                </a:ext>
              </a:extLst>
            </p:cNvPr>
            <p:cNvSpPr txBox="1"/>
            <p:nvPr/>
          </p:nvSpPr>
          <p:spPr>
            <a:xfrm>
              <a:off x="2093005" y="5192762"/>
              <a:ext cx="3006657"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Thước đo góc</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9" name="Group 18"/>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xmlns="" id="{DA7D4964-BDD4-444B-E0A8-4FA6A0A6C168}"/>
                </a:ext>
              </a:extLst>
            </p:cNvPr>
            <p:cNvPicPr>
              <a:picLocks noChangeAspect="1"/>
            </p:cNvPicPr>
            <p:nvPr/>
          </p:nvPicPr>
          <p:blipFill>
            <a:blip r:embed="rId6"/>
            <a:stretch>
              <a:fillRect/>
            </a:stretch>
          </p:blipFill>
          <p:spPr>
            <a:xfrm>
              <a:off x="6835925" y="2133975"/>
              <a:ext cx="3691085" cy="2113132"/>
            </a:xfrm>
            <a:prstGeom prst="rect">
              <a:avLst/>
            </a:prstGeom>
          </p:spPr>
        </p:pic>
        <p:sp>
          <p:nvSpPr>
            <p:cNvPr id="16" name="TextBox 15">
              <a:extLst>
                <a:ext uri="{FF2B5EF4-FFF2-40B4-BE49-F238E27FC236}">
                  <a16:creationId xmlns:a16="http://schemas.microsoft.com/office/drawing/2014/main" xmlns="" id="{1FC9217A-F002-4CBC-34C1-FD13B89B137E}"/>
                </a:ext>
              </a:extLst>
            </p:cNvPr>
            <p:cNvSpPr txBox="1"/>
            <p:nvPr/>
          </p:nvSpPr>
          <p:spPr>
            <a:xfrm>
              <a:off x="7346133" y="319054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Thước kẻ</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1" name="Group 20"/>
          <p:cNvGrpSpPr/>
          <p:nvPr/>
        </p:nvGrpSpPr>
        <p:grpSpPr>
          <a:xfrm>
            <a:off x="6835925" y="4153414"/>
            <a:ext cx="3691084" cy="2274381"/>
            <a:chOff x="6835925" y="4153414"/>
            <a:chExt cx="3691084" cy="2274381"/>
          </a:xfrm>
        </p:grpSpPr>
        <p:pic>
          <p:nvPicPr>
            <p:cNvPr id="10" name="Picture 9">
              <a:extLst>
                <a:ext uri="{FF2B5EF4-FFF2-40B4-BE49-F238E27FC236}">
                  <a16:creationId xmlns:a16="http://schemas.microsoft.com/office/drawing/2014/main" xmlns="" id="{D18D305E-420B-E555-42F3-65F444E6EEB8}"/>
                </a:ext>
              </a:extLst>
            </p:cNvPr>
            <p:cNvPicPr>
              <a:picLocks noChangeAspect="1"/>
            </p:cNvPicPr>
            <p:nvPr/>
          </p:nvPicPr>
          <p:blipFill>
            <a:blip r:embed="rId7"/>
            <a:stretch>
              <a:fillRect/>
            </a:stretch>
          </p:blipFill>
          <p:spPr>
            <a:xfrm>
              <a:off x="6835925" y="4153414"/>
              <a:ext cx="3691084" cy="2274381"/>
            </a:xfrm>
            <a:prstGeom prst="rect">
              <a:avLst/>
            </a:prstGeom>
          </p:spPr>
        </p:pic>
        <p:sp>
          <p:nvSpPr>
            <p:cNvPr id="17" name="TextBox 16">
              <a:extLst>
                <a:ext uri="{FF2B5EF4-FFF2-40B4-BE49-F238E27FC236}">
                  <a16:creationId xmlns:a16="http://schemas.microsoft.com/office/drawing/2014/main" xmlns="" id="{1FC9217A-F002-4CBC-34C1-FD13B89B137E}"/>
                </a:ext>
              </a:extLst>
            </p:cNvPr>
            <p:cNvSpPr txBox="1"/>
            <p:nvPr/>
          </p:nvSpPr>
          <p:spPr>
            <a:xfrm>
              <a:off x="7364394" y="5046949"/>
              <a:ext cx="3006657"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mbria" panose="02040503050406030204" pitchFamily="18" charset="0"/>
                  <a:ea typeface="Cambria" panose="02040503050406030204" pitchFamily="18" charset="0"/>
                  <a:cs typeface="Arial"/>
                  <a:sym typeface="Arial"/>
                </a:rPr>
                <a:t>Đồng hồ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600" b="1" kern="0" dirty="0">
                  <a:solidFill>
                    <a:srgbClr val="000000"/>
                  </a:solidFill>
                  <a:latin typeface="Cambria" panose="02040503050406030204" pitchFamily="18" charset="0"/>
                  <a:ea typeface="Cambria" panose="02040503050406030204" pitchFamily="18" charset="0"/>
                  <a:cs typeface="Arial"/>
                  <a:sym typeface="Arial"/>
                </a:rPr>
                <a:t>bấm giây</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2" name="Picture 21"/>
          <p:cNvPicPr>
            <a:picLocks noChangeAspect="1"/>
          </p:cNvPicPr>
          <p:nvPr/>
        </p:nvPicPr>
        <p:blipFill>
          <a:blip r:embed="rId3"/>
          <a:stretch>
            <a:fillRect/>
          </a:stretch>
        </p:blipFill>
        <p:spPr>
          <a:xfrm>
            <a:off x="4797743" y="2752513"/>
            <a:ext cx="1662959" cy="1368369"/>
          </a:xfrm>
          <a:prstGeom prst="rect">
            <a:avLst/>
          </a:prstGeom>
        </p:spPr>
      </p:pic>
      <p:sp>
        <p:nvSpPr>
          <p:cNvPr id="23" name="Multiplication Sign 196">
            <a:extLst>
              <a:ext uri="{FF2B5EF4-FFF2-40B4-BE49-F238E27FC236}">
                <a16:creationId xmlns:a16="http://schemas.microsoft.com/office/drawing/2014/main" xmlns="" id="{D554B4FB-F835-8BE1-744C-2F706F204CC5}"/>
              </a:ext>
            </a:extLst>
          </p:cNvPr>
          <p:cNvSpPr/>
          <p:nvPr/>
        </p:nvSpPr>
        <p:spPr>
          <a:xfrm>
            <a:off x="9805432" y="2820415"/>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Multiplication Sign 196">
            <a:extLst>
              <a:ext uri="{FF2B5EF4-FFF2-40B4-BE49-F238E27FC236}">
                <a16:creationId xmlns:a16="http://schemas.microsoft.com/office/drawing/2014/main" xmlns="" id="{D554B4FB-F835-8BE1-744C-2F706F204CC5}"/>
              </a:ext>
            </a:extLst>
          </p:cNvPr>
          <p:cNvSpPr/>
          <p:nvPr/>
        </p:nvSpPr>
        <p:spPr>
          <a:xfrm>
            <a:off x="9805432" y="491849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Multiplication Sign 196">
            <a:extLst>
              <a:ext uri="{FF2B5EF4-FFF2-40B4-BE49-F238E27FC236}">
                <a16:creationId xmlns:a16="http://schemas.microsoft.com/office/drawing/2014/main" xmlns="" id="{D554B4FB-F835-8BE1-744C-2F706F204CC5}"/>
              </a:ext>
            </a:extLst>
          </p:cNvPr>
          <p:cNvSpPr/>
          <p:nvPr/>
        </p:nvSpPr>
        <p:spPr>
          <a:xfrm>
            <a:off x="4770773" y="4817713"/>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1" name="Picture 30">
            <a:hlinkClick r:id="rId8" action="ppaction://hlinksldjump"/>
          </p:cNvPr>
          <p:cNvPicPr>
            <a:picLocks noChangeAspect="1"/>
          </p:cNvPicPr>
          <p:nvPr/>
        </p:nvPicPr>
        <p:blipFill>
          <a:blip r:embed="rId9"/>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20593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750" fill="hold"/>
                                        <p:tgtEl>
                                          <p:spTgt spid="20"/>
                                        </p:tgtEl>
                                        <p:attrNameLst>
                                          <p:attrName>ppt_w</p:attrName>
                                        </p:attrNameLst>
                                      </p:cBhvr>
                                      <p:tavLst>
                                        <p:tav tm="0">
                                          <p:val>
                                            <p:fltVal val="0"/>
                                          </p:val>
                                        </p:tav>
                                        <p:tav tm="100000">
                                          <p:val>
                                            <p:strVal val="#ppt_w"/>
                                          </p:val>
                                        </p:tav>
                                      </p:tavLst>
                                    </p:anim>
                                    <p:anim calcmode="lin" valueType="num">
                                      <p:cBhvr>
                                        <p:cTn id="18" dur="750" fill="hold"/>
                                        <p:tgtEl>
                                          <p:spTgt spid="20"/>
                                        </p:tgtEl>
                                        <p:attrNameLst>
                                          <p:attrName>ppt_h</p:attrName>
                                        </p:attrNameLst>
                                      </p:cBhvr>
                                      <p:tavLst>
                                        <p:tav tm="0">
                                          <p:val>
                                            <p:fltVal val="0"/>
                                          </p:val>
                                        </p:tav>
                                        <p:tav tm="100000">
                                          <p:val>
                                            <p:strVal val="#ppt_h"/>
                                          </p:val>
                                        </p:tav>
                                      </p:tavLst>
                                    </p:anim>
                                    <p:animEffect transition="in" filter="fade">
                                      <p:cBhvr>
                                        <p:cTn id="19" dur="75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750" fill="hold"/>
                                        <p:tgtEl>
                                          <p:spTgt spid="21"/>
                                        </p:tgtEl>
                                        <p:attrNameLst>
                                          <p:attrName>ppt_w</p:attrName>
                                        </p:attrNameLst>
                                      </p:cBhvr>
                                      <p:tavLst>
                                        <p:tav tm="0">
                                          <p:val>
                                            <p:fltVal val="0"/>
                                          </p:val>
                                        </p:tav>
                                        <p:tav tm="100000">
                                          <p:val>
                                            <p:strVal val="#ppt_w"/>
                                          </p:val>
                                        </p:tav>
                                      </p:tavLst>
                                    </p:anim>
                                    <p:anim calcmode="lin" valueType="num">
                                      <p:cBhvr>
                                        <p:cTn id="23" dur="750" fill="hold"/>
                                        <p:tgtEl>
                                          <p:spTgt spid="21"/>
                                        </p:tgtEl>
                                        <p:attrNameLst>
                                          <p:attrName>ppt_h</p:attrName>
                                        </p:attrNameLst>
                                      </p:cBhvr>
                                      <p:tavLst>
                                        <p:tav tm="0">
                                          <p:val>
                                            <p:fltVal val="0"/>
                                          </p:val>
                                        </p:tav>
                                        <p:tav tm="100000">
                                          <p:val>
                                            <p:strVal val="#ppt_h"/>
                                          </p:val>
                                        </p:tav>
                                      </p:tavLst>
                                    </p:anim>
                                    <p:animEffect transition="in" filter="fade">
                                      <p:cBhvr>
                                        <p:cTn id="24" dur="75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750" fill="hold"/>
                                        <p:tgtEl>
                                          <p:spTgt spid="19"/>
                                        </p:tgtEl>
                                        <p:attrNameLst>
                                          <p:attrName>ppt_w</p:attrName>
                                        </p:attrNameLst>
                                      </p:cBhvr>
                                      <p:tavLst>
                                        <p:tav tm="0">
                                          <p:val>
                                            <p:fltVal val="0"/>
                                          </p:val>
                                        </p:tav>
                                        <p:tav tm="100000">
                                          <p:val>
                                            <p:strVal val="#ppt_w"/>
                                          </p:val>
                                        </p:tav>
                                      </p:tavLst>
                                    </p:anim>
                                    <p:anim calcmode="lin" valueType="num">
                                      <p:cBhvr>
                                        <p:cTn id="28" dur="750" fill="hold"/>
                                        <p:tgtEl>
                                          <p:spTgt spid="19"/>
                                        </p:tgtEl>
                                        <p:attrNameLst>
                                          <p:attrName>ppt_h</p:attrName>
                                        </p:attrNameLst>
                                      </p:cBhvr>
                                      <p:tavLst>
                                        <p:tav tm="0">
                                          <p:val>
                                            <p:fltVal val="0"/>
                                          </p:val>
                                        </p:tav>
                                        <p:tav tm="100000">
                                          <p:val>
                                            <p:strVal val="#ppt_h"/>
                                          </p:val>
                                        </p:tav>
                                      </p:tavLst>
                                    </p:anim>
                                    <p:animEffect transition="in" filter="fade">
                                      <p:cBhvr>
                                        <p:cTn id="2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nextCondLst>
                <p:cond evt="onClick" delay="0">
                  <p:tgtEl>
                    <p:spTgt spid="20"/>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nextCondLst>
                <p:cond evt="onClick" delay="0">
                  <p:tgtEl>
                    <p:spTgt spid="21"/>
                  </p:tgtEl>
                </p:cond>
              </p:nextCondLst>
            </p:seq>
          </p:childTnLst>
        </p:cTn>
      </p:par>
    </p:tnLst>
    <p:bldLst>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Rectangle 2"/>
          <p:cNvSpPr/>
          <p:nvPr/>
        </p:nvSpPr>
        <p:spPr>
          <a:xfrm>
            <a:off x="458289" y="418011"/>
            <a:ext cx="11275423" cy="6191795"/>
          </a:xfrm>
          <a:prstGeom prst="rect">
            <a:avLst/>
          </a:prstGeom>
          <a:solidFill>
            <a:schemeClr val="bg1">
              <a:alpha val="74000"/>
            </a:schemeClr>
          </a:solidFill>
          <a:ln w="28575">
            <a:solidFill>
              <a:srgbClr val="FF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779417" y="657227"/>
            <a:ext cx="11146283" cy="1562130"/>
            <a:chOff x="779418" y="657227"/>
            <a:chExt cx="10633164" cy="1562130"/>
          </a:xfrm>
        </p:grpSpPr>
        <p:grpSp>
          <p:nvGrpSpPr>
            <p:cNvPr id="2" name="Group 1"/>
            <p:cNvGrpSpPr/>
            <p:nvPr/>
          </p:nvGrpSpPr>
          <p:grpSpPr>
            <a:xfrm>
              <a:off x="779418" y="657227"/>
              <a:ext cx="10633164" cy="1562130"/>
              <a:chOff x="779418" y="657227"/>
              <a:chExt cx="10633164" cy="1562130"/>
            </a:xfrm>
          </p:grpSpPr>
          <p:grpSp>
            <p:nvGrpSpPr>
              <p:cNvPr id="4" name="Group 3"/>
              <p:cNvGrpSpPr/>
              <p:nvPr/>
            </p:nvGrpSpPr>
            <p:grpSpPr>
              <a:xfrm>
                <a:off x="779418" y="810660"/>
                <a:ext cx="10633164" cy="1258025"/>
                <a:chOff x="779418" y="810660"/>
                <a:chExt cx="10633164" cy="1258025"/>
              </a:xfrm>
            </p:grpSpPr>
            <p:sp>
              <p:nvSpPr>
                <p:cNvPr id="5" name="Google Shape;2105;p47">
                  <a:extLst>
                    <a:ext uri="{FF2B5EF4-FFF2-40B4-BE49-F238E27FC236}">
                      <a16:creationId xmlns:a16="http://schemas.microsoft.com/office/drawing/2014/main" xmlns="" id="{C01AFE9B-2052-3CA4-1218-4433998ED708}"/>
                    </a:ext>
                  </a:extLst>
                </p:cNvPr>
                <p:cNvSpPr/>
                <p:nvPr/>
              </p:nvSpPr>
              <p:spPr>
                <a:xfrm>
                  <a:off x="779418" y="810660"/>
                  <a:ext cx="10633164" cy="1258025"/>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9">
                  <a:extLst>
                    <a:ext uri="{FF2B5EF4-FFF2-40B4-BE49-F238E27FC236}">
                      <a16:creationId xmlns:a16="http://schemas.microsoft.com/office/drawing/2014/main" xmlns="" id="{A83152F0-6BA6-ECB8-C309-6FDB67C6B6EB}"/>
                    </a:ext>
                  </a:extLst>
                </p:cNvPr>
                <p:cNvSpPr/>
                <p:nvPr/>
              </p:nvSpPr>
              <p:spPr>
                <a:xfrm>
                  <a:off x="1423851" y="924621"/>
                  <a:ext cx="9431383" cy="1027343"/>
                </a:xfrm>
                <a:custGeom>
                  <a:avLst/>
                  <a:gdLst>
                    <a:gd name="connsiteX0" fmla="*/ 0 w 9886508"/>
                    <a:gd name="connsiteY0" fmla="*/ 0 h 1027343"/>
                    <a:gd name="connsiteX1" fmla="*/ 383829 w 9886508"/>
                    <a:gd name="connsiteY1" fmla="*/ 0 h 1027343"/>
                    <a:gd name="connsiteX2" fmla="*/ 1064254 w 9886508"/>
                    <a:gd name="connsiteY2" fmla="*/ 0 h 1027343"/>
                    <a:gd name="connsiteX3" fmla="*/ 1843543 w 9886508"/>
                    <a:gd name="connsiteY3" fmla="*/ 0 h 1027343"/>
                    <a:gd name="connsiteX4" fmla="*/ 2622832 w 9886508"/>
                    <a:gd name="connsiteY4" fmla="*/ 0 h 1027343"/>
                    <a:gd name="connsiteX5" fmla="*/ 3303257 w 9886508"/>
                    <a:gd name="connsiteY5" fmla="*/ 0 h 1027343"/>
                    <a:gd name="connsiteX6" fmla="*/ 3884816 w 9886508"/>
                    <a:gd name="connsiteY6" fmla="*/ 0 h 1027343"/>
                    <a:gd name="connsiteX7" fmla="*/ 4664106 w 9886508"/>
                    <a:gd name="connsiteY7" fmla="*/ 0 h 1027343"/>
                    <a:gd name="connsiteX8" fmla="*/ 5047935 w 9886508"/>
                    <a:gd name="connsiteY8" fmla="*/ 0 h 1027343"/>
                    <a:gd name="connsiteX9" fmla="*/ 5530629 w 9886508"/>
                    <a:gd name="connsiteY9" fmla="*/ 0 h 1027343"/>
                    <a:gd name="connsiteX10" fmla="*/ 6013323 w 9886508"/>
                    <a:gd name="connsiteY10" fmla="*/ 0 h 1027343"/>
                    <a:gd name="connsiteX11" fmla="*/ 6397152 w 9886508"/>
                    <a:gd name="connsiteY11" fmla="*/ 0 h 1027343"/>
                    <a:gd name="connsiteX12" fmla="*/ 6978712 w 9886508"/>
                    <a:gd name="connsiteY12" fmla="*/ 0 h 1027343"/>
                    <a:gd name="connsiteX13" fmla="*/ 7362541 w 9886508"/>
                    <a:gd name="connsiteY13" fmla="*/ 0 h 1027343"/>
                    <a:gd name="connsiteX14" fmla="*/ 7944100 w 9886508"/>
                    <a:gd name="connsiteY14" fmla="*/ 0 h 1027343"/>
                    <a:gd name="connsiteX15" fmla="*/ 8624524 w 9886508"/>
                    <a:gd name="connsiteY15" fmla="*/ 0 h 1027343"/>
                    <a:gd name="connsiteX16" fmla="*/ 9886508 w 9886508"/>
                    <a:gd name="connsiteY16" fmla="*/ 0 h 1027343"/>
                    <a:gd name="connsiteX17" fmla="*/ 9886508 w 9886508"/>
                    <a:gd name="connsiteY17" fmla="*/ 513672 h 1027343"/>
                    <a:gd name="connsiteX18" fmla="*/ 9886508 w 9886508"/>
                    <a:gd name="connsiteY18" fmla="*/ 1027343 h 1027343"/>
                    <a:gd name="connsiteX19" fmla="*/ 9502679 w 9886508"/>
                    <a:gd name="connsiteY19" fmla="*/ 1027343 h 1027343"/>
                    <a:gd name="connsiteX20" fmla="*/ 8921120 w 9886508"/>
                    <a:gd name="connsiteY20" fmla="*/ 1027343 h 1027343"/>
                    <a:gd name="connsiteX21" fmla="*/ 8636156 w 9886508"/>
                    <a:gd name="connsiteY21" fmla="*/ 1027343 h 1027343"/>
                    <a:gd name="connsiteX22" fmla="*/ 7955731 w 9886508"/>
                    <a:gd name="connsiteY22" fmla="*/ 1027343 h 1027343"/>
                    <a:gd name="connsiteX23" fmla="*/ 7473037 w 9886508"/>
                    <a:gd name="connsiteY23" fmla="*/ 1027343 h 1027343"/>
                    <a:gd name="connsiteX24" fmla="*/ 6891478 w 9886508"/>
                    <a:gd name="connsiteY24" fmla="*/ 1027343 h 1027343"/>
                    <a:gd name="connsiteX25" fmla="*/ 6211053 w 9886508"/>
                    <a:gd name="connsiteY25" fmla="*/ 1027343 h 1027343"/>
                    <a:gd name="connsiteX26" fmla="*/ 5926089 w 9886508"/>
                    <a:gd name="connsiteY26" fmla="*/ 1027343 h 1027343"/>
                    <a:gd name="connsiteX27" fmla="*/ 5344530 w 9886508"/>
                    <a:gd name="connsiteY27" fmla="*/ 1027343 h 1027343"/>
                    <a:gd name="connsiteX28" fmla="*/ 4664106 w 9886508"/>
                    <a:gd name="connsiteY28" fmla="*/ 1027343 h 1027343"/>
                    <a:gd name="connsiteX29" fmla="*/ 3983681 w 9886508"/>
                    <a:gd name="connsiteY29" fmla="*/ 1027343 h 1027343"/>
                    <a:gd name="connsiteX30" fmla="*/ 3599852 w 9886508"/>
                    <a:gd name="connsiteY30" fmla="*/ 1027343 h 1027343"/>
                    <a:gd name="connsiteX31" fmla="*/ 3117158 w 9886508"/>
                    <a:gd name="connsiteY31" fmla="*/ 1027343 h 1027343"/>
                    <a:gd name="connsiteX32" fmla="*/ 2535599 w 9886508"/>
                    <a:gd name="connsiteY32" fmla="*/ 1027343 h 1027343"/>
                    <a:gd name="connsiteX33" fmla="*/ 2151769 w 9886508"/>
                    <a:gd name="connsiteY33" fmla="*/ 1027343 h 1027343"/>
                    <a:gd name="connsiteX34" fmla="*/ 1570210 w 9886508"/>
                    <a:gd name="connsiteY34" fmla="*/ 1027343 h 1027343"/>
                    <a:gd name="connsiteX35" fmla="*/ 988651 w 9886508"/>
                    <a:gd name="connsiteY35" fmla="*/ 1027343 h 1027343"/>
                    <a:gd name="connsiteX36" fmla="*/ 0 w 9886508"/>
                    <a:gd name="connsiteY36" fmla="*/ 1027343 h 1027343"/>
                    <a:gd name="connsiteX37" fmla="*/ 0 w 9886508"/>
                    <a:gd name="connsiteY37" fmla="*/ 503398 h 1027343"/>
                    <a:gd name="connsiteX38" fmla="*/ 0 w 9886508"/>
                    <a:gd name="connsiteY38" fmla="*/ 0 h 10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86508" h="1027343" extrusionOk="0">
                      <a:moveTo>
                        <a:pt x="0" y="0"/>
                      </a:moveTo>
                      <a:cubicBezTo>
                        <a:pt x="166299" y="-40348"/>
                        <a:pt x="220513" y="8102"/>
                        <a:pt x="383829" y="0"/>
                      </a:cubicBezTo>
                      <a:cubicBezTo>
                        <a:pt x="547145" y="-8102"/>
                        <a:pt x="792544" y="67726"/>
                        <a:pt x="1064254" y="0"/>
                      </a:cubicBezTo>
                      <a:cubicBezTo>
                        <a:pt x="1335965" y="-67726"/>
                        <a:pt x="1522048" y="54823"/>
                        <a:pt x="1843543" y="0"/>
                      </a:cubicBezTo>
                      <a:cubicBezTo>
                        <a:pt x="2165038" y="-54823"/>
                        <a:pt x="2438473" y="30266"/>
                        <a:pt x="2622832" y="0"/>
                      </a:cubicBezTo>
                      <a:cubicBezTo>
                        <a:pt x="2807191" y="-30266"/>
                        <a:pt x="3110180" y="26172"/>
                        <a:pt x="3303257" y="0"/>
                      </a:cubicBezTo>
                      <a:cubicBezTo>
                        <a:pt x="3496335" y="-26172"/>
                        <a:pt x="3737312" y="63753"/>
                        <a:pt x="3884816" y="0"/>
                      </a:cubicBezTo>
                      <a:cubicBezTo>
                        <a:pt x="4032320" y="-63753"/>
                        <a:pt x="4360190" y="17966"/>
                        <a:pt x="4664106" y="0"/>
                      </a:cubicBezTo>
                      <a:cubicBezTo>
                        <a:pt x="4968022" y="-17966"/>
                        <a:pt x="4969437" y="20704"/>
                        <a:pt x="5047935" y="0"/>
                      </a:cubicBezTo>
                      <a:cubicBezTo>
                        <a:pt x="5126433" y="-20704"/>
                        <a:pt x="5317042" y="57105"/>
                        <a:pt x="5530629" y="0"/>
                      </a:cubicBezTo>
                      <a:cubicBezTo>
                        <a:pt x="5744216" y="-57105"/>
                        <a:pt x="5839398" y="32873"/>
                        <a:pt x="6013323" y="0"/>
                      </a:cubicBezTo>
                      <a:cubicBezTo>
                        <a:pt x="6187248" y="-32873"/>
                        <a:pt x="6248950" y="36287"/>
                        <a:pt x="6397152" y="0"/>
                      </a:cubicBezTo>
                      <a:cubicBezTo>
                        <a:pt x="6545354" y="-36287"/>
                        <a:pt x="6782374" y="27982"/>
                        <a:pt x="6978712" y="0"/>
                      </a:cubicBezTo>
                      <a:cubicBezTo>
                        <a:pt x="7175050" y="-27982"/>
                        <a:pt x="7228490" y="27366"/>
                        <a:pt x="7362541" y="0"/>
                      </a:cubicBezTo>
                      <a:cubicBezTo>
                        <a:pt x="7496592" y="-27366"/>
                        <a:pt x="7657062" y="23427"/>
                        <a:pt x="7944100" y="0"/>
                      </a:cubicBezTo>
                      <a:cubicBezTo>
                        <a:pt x="8231138" y="-23427"/>
                        <a:pt x="8323216" y="36061"/>
                        <a:pt x="8624524" y="0"/>
                      </a:cubicBezTo>
                      <a:cubicBezTo>
                        <a:pt x="8925832" y="-36061"/>
                        <a:pt x="9267536" y="56905"/>
                        <a:pt x="9886508" y="0"/>
                      </a:cubicBezTo>
                      <a:cubicBezTo>
                        <a:pt x="9902859" y="115987"/>
                        <a:pt x="9854183" y="338747"/>
                        <a:pt x="9886508" y="513672"/>
                      </a:cubicBezTo>
                      <a:cubicBezTo>
                        <a:pt x="9918833" y="688597"/>
                        <a:pt x="9839247" y="823919"/>
                        <a:pt x="9886508" y="1027343"/>
                      </a:cubicBezTo>
                      <a:cubicBezTo>
                        <a:pt x="9805898" y="1030444"/>
                        <a:pt x="9644790" y="1014688"/>
                        <a:pt x="9502679" y="1027343"/>
                      </a:cubicBezTo>
                      <a:cubicBezTo>
                        <a:pt x="9360568" y="1039998"/>
                        <a:pt x="9153397" y="992575"/>
                        <a:pt x="8921120" y="1027343"/>
                      </a:cubicBezTo>
                      <a:cubicBezTo>
                        <a:pt x="8688843" y="1062111"/>
                        <a:pt x="8697170" y="1014633"/>
                        <a:pt x="8636156" y="1027343"/>
                      </a:cubicBezTo>
                      <a:cubicBezTo>
                        <a:pt x="8575142" y="1040053"/>
                        <a:pt x="8174842" y="970188"/>
                        <a:pt x="7955731" y="1027343"/>
                      </a:cubicBezTo>
                      <a:cubicBezTo>
                        <a:pt x="7736621" y="1084498"/>
                        <a:pt x="7673605" y="989579"/>
                        <a:pt x="7473037" y="1027343"/>
                      </a:cubicBezTo>
                      <a:cubicBezTo>
                        <a:pt x="7272469" y="1065107"/>
                        <a:pt x="7008261" y="1002758"/>
                        <a:pt x="6891478" y="1027343"/>
                      </a:cubicBezTo>
                      <a:cubicBezTo>
                        <a:pt x="6774695" y="1051928"/>
                        <a:pt x="6504553" y="969000"/>
                        <a:pt x="6211053" y="1027343"/>
                      </a:cubicBezTo>
                      <a:cubicBezTo>
                        <a:pt x="5917554" y="1085686"/>
                        <a:pt x="6040549" y="1017237"/>
                        <a:pt x="5926089" y="1027343"/>
                      </a:cubicBezTo>
                      <a:cubicBezTo>
                        <a:pt x="5811629" y="1037449"/>
                        <a:pt x="5486931" y="1012599"/>
                        <a:pt x="5344530" y="1027343"/>
                      </a:cubicBezTo>
                      <a:cubicBezTo>
                        <a:pt x="5202129" y="1042087"/>
                        <a:pt x="4871926" y="992087"/>
                        <a:pt x="4664106" y="1027343"/>
                      </a:cubicBezTo>
                      <a:cubicBezTo>
                        <a:pt x="4456286" y="1062599"/>
                        <a:pt x="4201673" y="1010637"/>
                        <a:pt x="3983681" y="1027343"/>
                      </a:cubicBezTo>
                      <a:cubicBezTo>
                        <a:pt x="3765689" y="1044049"/>
                        <a:pt x="3773108" y="1014213"/>
                        <a:pt x="3599852" y="1027343"/>
                      </a:cubicBezTo>
                      <a:cubicBezTo>
                        <a:pt x="3426596" y="1040473"/>
                        <a:pt x="3268317" y="1000468"/>
                        <a:pt x="3117158" y="1027343"/>
                      </a:cubicBezTo>
                      <a:cubicBezTo>
                        <a:pt x="2965999" y="1054218"/>
                        <a:pt x="2766446" y="1001126"/>
                        <a:pt x="2535599" y="1027343"/>
                      </a:cubicBezTo>
                      <a:cubicBezTo>
                        <a:pt x="2304752" y="1053560"/>
                        <a:pt x="2318752" y="1003932"/>
                        <a:pt x="2151769" y="1027343"/>
                      </a:cubicBezTo>
                      <a:cubicBezTo>
                        <a:pt x="1984786" y="1050754"/>
                        <a:pt x="1856066" y="978119"/>
                        <a:pt x="1570210" y="1027343"/>
                      </a:cubicBezTo>
                      <a:cubicBezTo>
                        <a:pt x="1284354" y="1076567"/>
                        <a:pt x="1236516" y="988539"/>
                        <a:pt x="988651" y="1027343"/>
                      </a:cubicBezTo>
                      <a:cubicBezTo>
                        <a:pt x="740786" y="1066147"/>
                        <a:pt x="221896" y="922928"/>
                        <a:pt x="0" y="1027343"/>
                      </a:cubicBezTo>
                      <a:cubicBezTo>
                        <a:pt x="-25421" y="806279"/>
                        <a:pt x="4689" y="670087"/>
                        <a:pt x="0" y="503398"/>
                      </a:cubicBezTo>
                      <a:cubicBezTo>
                        <a:pt x="-4689" y="336710"/>
                        <a:pt x="23143" y="170791"/>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80" b="94478" l="5972" r="96806"/>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79418" y="657227"/>
                <a:ext cx="1350219" cy="1562130"/>
              </a:xfrm>
              <a:prstGeom prst="rect">
                <a:avLst/>
              </a:prstGeom>
            </p:spPr>
          </p:pic>
        </p:grpSp>
        <p:sp>
          <p:nvSpPr>
            <p:cNvPr id="12" name="TextBox 11">
              <a:extLst>
                <a:ext uri="{FF2B5EF4-FFF2-40B4-BE49-F238E27FC236}">
                  <a16:creationId xmlns:a16="http://schemas.microsoft.com/office/drawing/2014/main" xmlns="" id="{1FC9217A-F002-4CBC-34C1-FD13B89B137E}"/>
                </a:ext>
              </a:extLst>
            </p:cNvPr>
            <p:cNvSpPr txBox="1"/>
            <p:nvPr/>
          </p:nvSpPr>
          <p:spPr>
            <a:xfrm>
              <a:off x="1780477" y="1050224"/>
              <a:ext cx="9332568"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Vật nào dẫn nhiệt tốt trong các vật sau?</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roup 21"/>
          <p:cNvGrpSpPr/>
          <p:nvPr/>
        </p:nvGrpSpPr>
        <p:grpSpPr>
          <a:xfrm>
            <a:off x="6835925" y="4153414"/>
            <a:ext cx="3691084" cy="2274381"/>
            <a:chOff x="6835925" y="4153414"/>
            <a:chExt cx="3691084" cy="2274381"/>
          </a:xfrm>
        </p:grpSpPr>
        <p:pic>
          <p:nvPicPr>
            <p:cNvPr id="10" name="Picture 9">
              <a:extLst>
                <a:ext uri="{FF2B5EF4-FFF2-40B4-BE49-F238E27FC236}">
                  <a16:creationId xmlns:a16="http://schemas.microsoft.com/office/drawing/2014/main" xmlns="" id="{D18D305E-420B-E555-42F3-65F444E6EEB8}"/>
                </a:ext>
              </a:extLst>
            </p:cNvPr>
            <p:cNvPicPr>
              <a:picLocks noChangeAspect="1"/>
            </p:cNvPicPr>
            <p:nvPr/>
          </p:nvPicPr>
          <p:blipFill>
            <a:blip r:embed="rId5"/>
            <a:stretch>
              <a:fillRect/>
            </a:stretch>
          </p:blipFill>
          <p:spPr>
            <a:xfrm>
              <a:off x="6835925" y="4153414"/>
              <a:ext cx="3691084" cy="2274381"/>
            </a:xfrm>
            <a:prstGeom prst="rect">
              <a:avLst/>
            </a:prstGeom>
          </p:spPr>
        </p:pic>
        <p:sp>
          <p:nvSpPr>
            <p:cNvPr id="14" name="TextBox 13">
              <a:extLst>
                <a:ext uri="{FF2B5EF4-FFF2-40B4-BE49-F238E27FC236}">
                  <a16:creationId xmlns:a16="http://schemas.microsoft.com/office/drawing/2014/main" xmlns="" id="{1FC9217A-F002-4CBC-34C1-FD13B89B137E}"/>
                </a:ext>
              </a:extLst>
            </p:cNvPr>
            <p:cNvSpPr txBox="1"/>
            <p:nvPr/>
          </p:nvSpPr>
          <p:spPr>
            <a:xfrm>
              <a:off x="7360371" y="5398365"/>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1" name="Group 20"/>
          <p:cNvGrpSpPr/>
          <p:nvPr/>
        </p:nvGrpSpPr>
        <p:grpSpPr>
          <a:xfrm>
            <a:off x="6835925" y="2133975"/>
            <a:ext cx="3691085" cy="2113132"/>
            <a:chOff x="6835925" y="2133975"/>
            <a:chExt cx="3691085" cy="2113132"/>
          </a:xfrm>
        </p:grpSpPr>
        <p:pic>
          <p:nvPicPr>
            <p:cNvPr id="8" name="Picture 7">
              <a:extLst>
                <a:ext uri="{FF2B5EF4-FFF2-40B4-BE49-F238E27FC236}">
                  <a16:creationId xmlns:a16="http://schemas.microsoft.com/office/drawing/2014/main" xmlns="" id="{DA7D4964-BDD4-444B-E0A8-4FA6A0A6C168}"/>
                </a:ext>
              </a:extLst>
            </p:cNvPr>
            <p:cNvPicPr>
              <a:picLocks noChangeAspect="1"/>
            </p:cNvPicPr>
            <p:nvPr/>
          </p:nvPicPr>
          <p:blipFill>
            <a:blip r:embed="rId6"/>
            <a:stretch>
              <a:fillRect/>
            </a:stretch>
          </p:blipFill>
          <p:spPr>
            <a:xfrm>
              <a:off x="6835925" y="2133975"/>
              <a:ext cx="3691085" cy="2113132"/>
            </a:xfrm>
            <a:prstGeom prst="rect">
              <a:avLst/>
            </a:prstGeom>
          </p:spPr>
        </p:pic>
        <p:sp>
          <p:nvSpPr>
            <p:cNvPr id="15" name="TextBox 14">
              <a:extLst>
                <a:ext uri="{FF2B5EF4-FFF2-40B4-BE49-F238E27FC236}">
                  <a16:creationId xmlns:a16="http://schemas.microsoft.com/office/drawing/2014/main" xmlns="" id="{1FC9217A-F002-4CBC-34C1-FD13B89B137E}"/>
                </a:ext>
              </a:extLst>
            </p:cNvPr>
            <p:cNvSpPr txBox="1"/>
            <p:nvPr/>
          </p:nvSpPr>
          <p:spPr>
            <a:xfrm>
              <a:off x="7346133" y="3190541"/>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Bông</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9" name="Group 18"/>
          <p:cNvGrpSpPr/>
          <p:nvPr/>
        </p:nvGrpSpPr>
        <p:grpSpPr>
          <a:xfrm>
            <a:off x="1188625" y="2250696"/>
            <a:ext cx="4184061" cy="2027042"/>
            <a:chOff x="1188625" y="2250696"/>
            <a:chExt cx="4184061" cy="2027042"/>
          </a:xfrm>
        </p:grpSpPr>
        <p:pic>
          <p:nvPicPr>
            <p:cNvPr id="7" name="Picture 6">
              <a:extLst>
                <a:ext uri="{FF2B5EF4-FFF2-40B4-BE49-F238E27FC236}">
                  <a16:creationId xmlns:a16="http://schemas.microsoft.com/office/drawing/2014/main" xmlns="" id="{2A66BA49-06FC-1774-8FF7-9A539EEBC47F}"/>
                </a:ext>
              </a:extLst>
            </p:cNvPr>
            <p:cNvPicPr>
              <a:picLocks noChangeAspect="1"/>
            </p:cNvPicPr>
            <p:nvPr/>
          </p:nvPicPr>
          <p:blipFill>
            <a:blip r:embed="rId7"/>
            <a:stretch>
              <a:fillRect/>
            </a:stretch>
          </p:blipFill>
          <p:spPr>
            <a:xfrm>
              <a:off x="1188625" y="2250696"/>
              <a:ext cx="4096951" cy="2027042"/>
            </a:xfrm>
            <a:prstGeom prst="rect">
              <a:avLst/>
            </a:prstGeom>
          </p:spPr>
        </p:pic>
        <p:sp>
          <p:nvSpPr>
            <p:cNvPr id="16" name="TextBox 15">
              <a:extLst>
                <a:ext uri="{FF2B5EF4-FFF2-40B4-BE49-F238E27FC236}">
                  <a16:creationId xmlns:a16="http://schemas.microsoft.com/office/drawing/2014/main" xmlns="" id="{1FC9217A-F002-4CBC-34C1-FD13B89B137E}"/>
                </a:ext>
              </a:extLst>
            </p:cNvPr>
            <p:cNvSpPr txBox="1"/>
            <p:nvPr/>
          </p:nvSpPr>
          <p:spPr>
            <a:xfrm>
              <a:off x="2366029" y="3190540"/>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Len</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0" name="Group 19"/>
          <p:cNvGrpSpPr/>
          <p:nvPr/>
        </p:nvGrpSpPr>
        <p:grpSpPr>
          <a:xfrm>
            <a:off x="1188626" y="4184045"/>
            <a:ext cx="4096950" cy="2243750"/>
            <a:chOff x="1188626" y="4184045"/>
            <a:chExt cx="4096950" cy="2243750"/>
          </a:xfrm>
        </p:grpSpPr>
        <p:pic>
          <p:nvPicPr>
            <p:cNvPr id="9" name="Picture 8">
              <a:extLst>
                <a:ext uri="{FF2B5EF4-FFF2-40B4-BE49-F238E27FC236}">
                  <a16:creationId xmlns:a16="http://schemas.microsoft.com/office/drawing/2014/main" xmlns="" id="{AA628EF2-C24A-C9D9-F0E3-78DF98EA7B01}"/>
                </a:ext>
              </a:extLst>
            </p:cNvPr>
            <p:cNvPicPr>
              <a:picLocks noChangeAspect="1"/>
            </p:cNvPicPr>
            <p:nvPr/>
          </p:nvPicPr>
          <p:blipFill>
            <a:blip r:embed="rId8"/>
            <a:stretch>
              <a:fillRect/>
            </a:stretch>
          </p:blipFill>
          <p:spPr>
            <a:xfrm>
              <a:off x="1188626" y="4184045"/>
              <a:ext cx="4096950" cy="2243750"/>
            </a:xfrm>
            <a:prstGeom prst="rect">
              <a:avLst/>
            </a:prstGeom>
          </p:spPr>
        </p:pic>
        <p:sp>
          <p:nvSpPr>
            <p:cNvPr id="17" name="TextBox 16">
              <a:extLst>
                <a:ext uri="{FF2B5EF4-FFF2-40B4-BE49-F238E27FC236}">
                  <a16:creationId xmlns:a16="http://schemas.microsoft.com/office/drawing/2014/main" xmlns="" id="{1FC9217A-F002-4CBC-34C1-FD13B89B137E}"/>
                </a:ext>
              </a:extLst>
            </p:cNvPr>
            <p:cNvSpPr txBox="1"/>
            <p:nvPr/>
          </p:nvSpPr>
          <p:spPr>
            <a:xfrm>
              <a:off x="2278919" y="5385597"/>
              <a:ext cx="3006657"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Xốp</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3" name="Picture 22"/>
          <p:cNvPicPr>
            <a:picLocks noChangeAspect="1"/>
          </p:cNvPicPr>
          <p:nvPr/>
        </p:nvPicPr>
        <p:blipFill>
          <a:blip r:embed="rId3" cstate="print">
            <a:extLst>
              <a:ext uri="{BEBA8EAE-BF5A-486C-A8C5-ECC9F3942E4B}">
                <a14:imgProps xmlns:a14="http://schemas.microsoft.com/office/drawing/2010/main">
                  <a14:imgLayer r:embed="rId4">
                    <a14:imgEffect>
                      <a14:backgroundRemoval t="1080" b="94478" l="5972" r="96806"/>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110456" y="4956671"/>
            <a:ext cx="1350219" cy="1562130"/>
          </a:xfrm>
          <a:prstGeom prst="rect">
            <a:avLst/>
          </a:prstGeom>
        </p:spPr>
      </p:pic>
      <p:sp>
        <p:nvSpPr>
          <p:cNvPr id="24" name="Multiplication Sign 196">
            <a:extLst>
              <a:ext uri="{FF2B5EF4-FFF2-40B4-BE49-F238E27FC236}">
                <a16:creationId xmlns:a16="http://schemas.microsoft.com/office/drawing/2014/main" xmlns="" id="{D554B4FB-F835-8BE1-744C-2F706F204CC5}"/>
              </a:ext>
            </a:extLst>
          </p:cNvPr>
          <p:cNvSpPr/>
          <p:nvPr/>
        </p:nvSpPr>
        <p:spPr>
          <a:xfrm>
            <a:off x="4739051" y="279857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Multiplication Sign 196">
            <a:extLst>
              <a:ext uri="{FF2B5EF4-FFF2-40B4-BE49-F238E27FC236}">
                <a16:creationId xmlns:a16="http://schemas.microsoft.com/office/drawing/2014/main" xmlns="" id="{D554B4FB-F835-8BE1-744C-2F706F204CC5}"/>
              </a:ext>
            </a:extLst>
          </p:cNvPr>
          <p:cNvSpPr/>
          <p:nvPr/>
        </p:nvSpPr>
        <p:spPr>
          <a:xfrm>
            <a:off x="9805432" y="2820415"/>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Multiplication Sign 196">
            <a:extLst>
              <a:ext uri="{FF2B5EF4-FFF2-40B4-BE49-F238E27FC236}">
                <a16:creationId xmlns:a16="http://schemas.microsoft.com/office/drawing/2014/main" xmlns="" id="{D554B4FB-F835-8BE1-744C-2F706F204CC5}"/>
              </a:ext>
            </a:extLst>
          </p:cNvPr>
          <p:cNvSpPr/>
          <p:nvPr/>
        </p:nvSpPr>
        <p:spPr>
          <a:xfrm>
            <a:off x="4739051" y="4887120"/>
            <a:ext cx="1736176" cy="1540675"/>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2" name="Picture 31">
            <a:hlinkClick r:id="rId9" action="ppaction://hlinksldjump"/>
          </p:cNvPr>
          <p:cNvPicPr>
            <a:picLocks noChangeAspect="1"/>
          </p:cNvPicPr>
          <p:nvPr/>
        </p:nvPicPr>
        <p:blipFill>
          <a:blip r:embed="rId10"/>
          <a:stretch>
            <a:fillRect/>
          </a:stretch>
        </p:blipFill>
        <p:spPr>
          <a:xfrm>
            <a:off x="560415" y="5685996"/>
            <a:ext cx="1115945" cy="844848"/>
          </a:xfrm>
          <a:prstGeom prst="rect">
            <a:avLst/>
          </a:prstGeom>
        </p:spPr>
      </p:pic>
    </p:spTree>
    <p:extLst>
      <p:ext uri="{BB962C8B-B14F-4D97-AF65-F5344CB8AC3E}">
        <p14:creationId xmlns:p14="http://schemas.microsoft.com/office/powerpoint/2010/main" val="4529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nextCondLst>
                <p:cond evt="onClick" delay="0">
                  <p:tgtEl>
                    <p:spTgt spid="20"/>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nextCondLst>
                <p:cond evt="onClick" delay="0">
                  <p:tgtEl>
                    <p:spTgt spid="22"/>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childTnLst>
              </p:cTn>
              <p:nextCondLst>
                <p:cond evt="onClick" delay="0">
                  <p:tgtEl>
                    <p:spTgt spid="21"/>
                  </p:tgtEl>
                </p:cond>
              </p:nextCondLst>
            </p:seq>
          </p:childTnLst>
        </p:cTn>
      </p:par>
    </p:tnLst>
    <p:bldLst>
      <p:bldP spid="24" grpId="0" animBg="1"/>
      <p:bldP spid="25" grpId="0" animBg="1"/>
      <p:bldP spid="2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455</TotalTime>
  <Words>764</Words>
  <Application>Microsoft Office PowerPoint</Application>
  <PresentationFormat>Widescreen</PresentationFormat>
  <Paragraphs>77</Paragraphs>
  <Slides>24</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#9Slide05 Aphrodite Pro</vt:lpstr>
      <vt:lpstr>#9Slide05 Bodega Script</vt:lpstr>
      <vt:lpstr>#9Slide07 HoneyCream</vt:lpstr>
      <vt:lpstr>Arial</vt:lpstr>
      <vt:lpstr>Calibri</vt:lpstr>
      <vt:lpstr>Calibri Light</vt:lpstr>
      <vt:lpstr>Cambria</vt:lpstr>
      <vt:lpstr>SVN-Newton</vt:lpstr>
      <vt:lpstr>Times New Roman</vt:lpstr>
      <vt:lpstr>UTM Loko</vt:lpstr>
      <vt:lpstr>字魂5号-无外润黑体</vt:lpstr>
      <vt:lpstr>等线</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dc:creator>
  <cp:keywords>MĂNG NON TEAM</cp:keywords>
  <cp:lastModifiedBy>AutoBVT</cp:lastModifiedBy>
  <cp:revision>39</cp:revision>
  <dcterms:created xsi:type="dcterms:W3CDTF">2020-07-21T05:51:11Z</dcterms:created>
  <dcterms:modified xsi:type="dcterms:W3CDTF">2023-11-28T05:24:20Z</dcterms:modified>
</cp:coreProperties>
</file>