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0963E4-FA6B-4502-A18E-3D237E79EFDA}" type="datetimeFigureOut">
              <a:rPr lang="en-US" smtClean="0"/>
              <a:t>12/23/2023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1809E1-3669-4E75-8150-302D8D822D6B}" type="slidenum">
              <a:rPr lang="en-US" smtClean="0"/>
              <a:t>‹#›</a:t>
            </a:fld>
            <a:endParaRPr lang="en-US"/>
          </a:p>
        </p:txBody>
      </p:sp>
    </p:spTree>
    <p:extLst>
      <p:ext uri="{BB962C8B-B14F-4D97-AF65-F5344CB8AC3E}">
        <p14:creationId xmlns:p14="http://schemas.microsoft.com/office/powerpoint/2010/main" val="2233551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75989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err="1"/>
              <a:t>Kích</a:t>
            </a:r>
            <a:r>
              <a:rPr lang="en-US" baseline="0" dirty="0"/>
              <a:t> </a:t>
            </a:r>
            <a:r>
              <a:rPr lang="en-US" baseline="0" dirty="0" err="1"/>
              <a:t>vào</a:t>
            </a:r>
            <a:r>
              <a:rPr lang="en-US" baseline="0" dirty="0"/>
              <a:t> </a:t>
            </a:r>
            <a:r>
              <a:rPr lang="en-US" baseline="0" dirty="0" err="1"/>
              <a:t>cái</a:t>
            </a:r>
            <a:r>
              <a:rPr lang="en-US" baseline="0" dirty="0"/>
              <a:t> </a:t>
            </a:r>
            <a:r>
              <a:rPr lang="en-US" baseline="0" dirty="0" err="1"/>
              <a:t>giỏ</a:t>
            </a:r>
            <a:r>
              <a:rPr lang="en-US" baseline="0" dirty="0"/>
              <a:t> </a:t>
            </a:r>
            <a:r>
              <a:rPr lang="en-US" baseline="0" dirty="0" err="1"/>
              <a:t>để</a:t>
            </a:r>
            <a:r>
              <a:rPr lang="en-US" baseline="0" dirty="0"/>
              <a:t> </a:t>
            </a:r>
            <a:r>
              <a:rPr lang="en-US" baseline="0" dirty="0" err="1"/>
              <a:t>tắt</a:t>
            </a:r>
            <a:r>
              <a:rPr lang="en-US" baseline="0" dirty="0"/>
              <a:t> </a:t>
            </a:r>
            <a:r>
              <a:rPr lang="en-US" baseline="0" dirty="0" err="1"/>
              <a:t>lời</a:t>
            </a:r>
            <a:r>
              <a:rPr lang="en-US" baseline="0" dirty="0"/>
              <a:t> </a:t>
            </a:r>
            <a:r>
              <a:rPr lang="en-US" baseline="0" dirty="0" err="1"/>
              <a:t>dẫn</a:t>
            </a:r>
            <a:r>
              <a:rPr lang="en-US" baseline="0" dirty="0"/>
              <a:t>.</a:t>
            </a:r>
          </a:p>
          <a:p>
            <a:pPr marL="228600" indent="-228600">
              <a:buAutoNum type="arabicPeriod"/>
            </a:pPr>
            <a:r>
              <a:rPr lang="en-US" dirty="0"/>
              <a:t>Kick</a:t>
            </a:r>
            <a:r>
              <a:rPr lang="en-US" baseline="0" dirty="0"/>
              <a:t> </a:t>
            </a:r>
            <a:r>
              <a:rPr lang="en-US" baseline="0" dirty="0" err="1"/>
              <a:t>vào</a:t>
            </a:r>
            <a:r>
              <a:rPr lang="en-US" baseline="0" dirty="0"/>
              <a:t> </a:t>
            </a:r>
            <a:r>
              <a:rPr lang="en-US" baseline="0" dirty="0" err="1"/>
              <a:t>số</a:t>
            </a:r>
            <a:r>
              <a:rPr lang="en-US" baseline="0" dirty="0"/>
              <a:t> </a:t>
            </a:r>
            <a:r>
              <a:rPr lang="en-US" baseline="0" dirty="0" err="1"/>
              <a:t>trên</a:t>
            </a:r>
            <a:r>
              <a:rPr lang="en-US" baseline="0" dirty="0"/>
              <a:t> </a:t>
            </a:r>
            <a:r>
              <a:rPr lang="en-US" baseline="0" dirty="0" err="1"/>
              <a:t>chùm</a:t>
            </a:r>
            <a:r>
              <a:rPr lang="en-US" baseline="0" dirty="0"/>
              <a:t> </a:t>
            </a:r>
            <a:r>
              <a:rPr lang="en-US" baseline="0" dirty="0" err="1"/>
              <a:t>nho</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endParaRPr lang="en-US" baseline="0" dirty="0"/>
          </a:p>
          <a:p>
            <a:pPr marL="228600" indent="-228600">
              <a:buAutoNum type="arabicPeriod"/>
            </a:pPr>
            <a:r>
              <a:rPr lang="en-US" baseline="0" dirty="0" err="1"/>
              <a:t>Kích</a:t>
            </a:r>
            <a:r>
              <a:rPr lang="en-US" baseline="0" dirty="0"/>
              <a:t> </a:t>
            </a:r>
            <a:r>
              <a:rPr lang="en-US" baseline="0" dirty="0" err="1"/>
              <a:t>vào</a:t>
            </a:r>
            <a:r>
              <a:rPr lang="en-US" baseline="0" dirty="0"/>
              <a:t> </a:t>
            </a:r>
            <a:r>
              <a:rPr lang="en-US" baseline="0" dirty="0" err="1"/>
              <a:t>người</a:t>
            </a:r>
            <a:r>
              <a:rPr lang="en-US" baseline="0" dirty="0"/>
              <a:t> </a:t>
            </a:r>
            <a:r>
              <a:rPr lang="en-US" baseline="0" dirty="0" err="1"/>
              <a:t>nông</a:t>
            </a:r>
            <a:r>
              <a:rPr lang="en-US" baseline="0" dirty="0"/>
              <a:t> </a:t>
            </a:r>
            <a:r>
              <a:rPr lang="en-US" baseline="0" dirty="0" err="1"/>
              <a:t>dân</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với</a:t>
            </a:r>
            <a:r>
              <a:rPr lang="en-US" baseline="0" dirty="0"/>
              <a:t> </a:t>
            </a:r>
            <a:r>
              <a:rPr lang="en-US" baseline="0" dirty="0" err="1"/>
              <a:t>phần</a:t>
            </a:r>
            <a:r>
              <a:rPr lang="en-US" baseline="0" dirty="0"/>
              <a:t> </a:t>
            </a:r>
            <a:r>
              <a:rPr lang="en-US" baseline="0" dirty="0" err="1"/>
              <a:t>kết</a:t>
            </a:r>
            <a:r>
              <a:rPr lang="en-US" baseline="0" dirty="0"/>
              <a:t> Game!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8CCC8-CA46-4BEF-BD6D-7C04EC34C4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5644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để</a:t>
            </a:r>
            <a:r>
              <a:rPr lang="en-US" baseline="0" dirty="0"/>
              <a:t> </a:t>
            </a:r>
            <a:r>
              <a:rPr lang="en-US" baseline="0" dirty="0" err="1"/>
              <a:t>biết</a:t>
            </a:r>
            <a:r>
              <a:rPr lang="en-US" baseline="0" dirty="0"/>
              <a:t> </a:t>
            </a:r>
            <a:r>
              <a:rPr lang="en-US" baseline="0" dirty="0" err="1"/>
              <a:t>đúng</a:t>
            </a:r>
            <a:r>
              <a:rPr lang="en-US" baseline="0" dirty="0"/>
              <a:t> hay </a:t>
            </a:r>
            <a:r>
              <a:rPr lang="en-US" baseline="0" dirty="0" err="1"/>
              <a:t>sai</a:t>
            </a:r>
            <a:r>
              <a:rPr lang="en-US" baseline="0" dirty="0"/>
              <a:t>. </a:t>
            </a:r>
            <a:r>
              <a:rPr lang="en-US" baseline="0" dirty="0" err="1"/>
              <a:t>Và</a:t>
            </a:r>
            <a:r>
              <a:rPr lang="en-US" baseline="0" dirty="0"/>
              <a:t> </a:t>
            </a:r>
            <a:r>
              <a:rPr lang="en-US" baseline="0" dirty="0" err="1"/>
              <a:t>bấm</a:t>
            </a:r>
            <a:r>
              <a:rPr lang="en-US" baseline="0" dirty="0"/>
              <a:t> </a:t>
            </a:r>
            <a:r>
              <a:rPr lang="en-US" baseline="0" dirty="0" err="1"/>
              <a:t>vào</a:t>
            </a:r>
            <a:r>
              <a:rPr lang="en-US" baseline="0" dirty="0"/>
              <a:t> </a:t>
            </a:r>
            <a:r>
              <a:rPr lang="en-US" baseline="0" dirty="0" err="1"/>
              <a:t>số</a:t>
            </a:r>
            <a:r>
              <a:rPr lang="en-US" baseline="0" dirty="0"/>
              <a:t> </a:t>
            </a:r>
            <a:r>
              <a:rPr lang="en-US" baseline="0" dirty="0" err="1"/>
              <a:t>để</a:t>
            </a:r>
            <a:r>
              <a:rPr lang="en-US" baseline="0" dirty="0"/>
              <a:t> quay </a:t>
            </a:r>
            <a:r>
              <a:rPr lang="en-US" baseline="0" dirty="0" err="1"/>
              <a:t>lại</a:t>
            </a:r>
            <a:r>
              <a:rPr lang="en-US" baseline="0" dirty="0"/>
              <a:t> </a:t>
            </a:r>
            <a:r>
              <a:rPr lang="en-US" baseline="0" dirty="0" err="1"/>
              <a:t>câu</a:t>
            </a:r>
            <a:r>
              <a:rPr lang="en-US" baseline="0" dirty="0"/>
              <a:t> </a:t>
            </a:r>
            <a:r>
              <a:rPr lang="en-US" baseline="0" dirty="0" err="1"/>
              <a:t>màn</a:t>
            </a:r>
            <a:r>
              <a:rPr lang="en-US" baseline="0" dirty="0"/>
              <a:t> </a:t>
            </a:r>
            <a:r>
              <a:rPr lang="en-US" baseline="0" dirty="0" err="1"/>
              <a:t>hình</a:t>
            </a:r>
            <a:r>
              <a:rPr lang="en-US" baseline="0" dirty="0"/>
              <a:t> </a:t>
            </a:r>
            <a:r>
              <a:rPr lang="en-US" baseline="0" dirty="0" err="1"/>
              <a:t>chính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8CCC8-CA46-4BEF-BD6D-7C04EC34C4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0366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để</a:t>
            </a:r>
            <a:r>
              <a:rPr lang="en-US" baseline="0" dirty="0"/>
              <a:t> </a:t>
            </a:r>
            <a:r>
              <a:rPr lang="en-US" baseline="0" dirty="0" err="1"/>
              <a:t>biết</a:t>
            </a:r>
            <a:r>
              <a:rPr lang="en-US" baseline="0" dirty="0"/>
              <a:t> </a:t>
            </a:r>
            <a:r>
              <a:rPr lang="en-US" baseline="0" dirty="0" err="1"/>
              <a:t>đúng</a:t>
            </a:r>
            <a:r>
              <a:rPr lang="en-US" baseline="0" dirty="0"/>
              <a:t> hay </a:t>
            </a:r>
            <a:r>
              <a:rPr lang="en-US" baseline="0" dirty="0" err="1"/>
              <a:t>sai</a:t>
            </a:r>
            <a:r>
              <a:rPr lang="en-US" baseline="0" dirty="0"/>
              <a:t>. </a:t>
            </a:r>
            <a:r>
              <a:rPr lang="en-US" baseline="0" dirty="0" err="1"/>
              <a:t>Và</a:t>
            </a:r>
            <a:r>
              <a:rPr lang="en-US" baseline="0" dirty="0"/>
              <a:t> </a:t>
            </a:r>
            <a:r>
              <a:rPr lang="en-US" baseline="0" dirty="0" err="1"/>
              <a:t>bấm</a:t>
            </a:r>
            <a:r>
              <a:rPr lang="en-US" baseline="0" dirty="0"/>
              <a:t> </a:t>
            </a:r>
            <a:r>
              <a:rPr lang="en-US" baseline="0" dirty="0" err="1"/>
              <a:t>vào</a:t>
            </a:r>
            <a:r>
              <a:rPr lang="en-US" baseline="0" dirty="0"/>
              <a:t> </a:t>
            </a:r>
            <a:r>
              <a:rPr lang="en-US" baseline="0" dirty="0" err="1"/>
              <a:t>số</a:t>
            </a:r>
            <a:r>
              <a:rPr lang="en-US" baseline="0" dirty="0"/>
              <a:t> </a:t>
            </a:r>
            <a:r>
              <a:rPr lang="en-US" baseline="0" dirty="0" err="1"/>
              <a:t>để</a:t>
            </a:r>
            <a:r>
              <a:rPr lang="en-US" baseline="0" dirty="0"/>
              <a:t> quay </a:t>
            </a:r>
            <a:r>
              <a:rPr lang="en-US" baseline="0" dirty="0" err="1"/>
              <a:t>lại</a:t>
            </a:r>
            <a:r>
              <a:rPr lang="en-US" baseline="0" dirty="0"/>
              <a:t> </a:t>
            </a:r>
            <a:r>
              <a:rPr lang="en-US" baseline="0" dirty="0" err="1"/>
              <a:t>câu</a:t>
            </a:r>
            <a:r>
              <a:rPr lang="en-US" baseline="0" dirty="0"/>
              <a:t> </a:t>
            </a:r>
            <a:r>
              <a:rPr lang="en-US" baseline="0" dirty="0" err="1"/>
              <a:t>màn</a:t>
            </a:r>
            <a:r>
              <a:rPr lang="en-US" baseline="0" dirty="0"/>
              <a:t> </a:t>
            </a:r>
            <a:r>
              <a:rPr lang="en-US" baseline="0" dirty="0" err="1"/>
              <a:t>hình</a:t>
            </a:r>
            <a:r>
              <a:rPr lang="en-US" baseline="0" dirty="0"/>
              <a:t> </a:t>
            </a:r>
            <a:r>
              <a:rPr lang="en-US" baseline="0" dirty="0" err="1"/>
              <a:t>chính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8CCC8-CA46-4BEF-BD6D-7C04EC34C4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9986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để</a:t>
            </a:r>
            <a:r>
              <a:rPr lang="en-US" baseline="0" dirty="0"/>
              <a:t> </a:t>
            </a:r>
            <a:r>
              <a:rPr lang="en-US" baseline="0" dirty="0" err="1"/>
              <a:t>biết</a:t>
            </a:r>
            <a:r>
              <a:rPr lang="en-US" baseline="0" dirty="0"/>
              <a:t> </a:t>
            </a:r>
            <a:r>
              <a:rPr lang="en-US" baseline="0" dirty="0" err="1"/>
              <a:t>đúng</a:t>
            </a:r>
            <a:r>
              <a:rPr lang="en-US" baseline="0" dirty="0"/>
              <a:t> hay </a:t>
            </a:r>
            <a:r>
              <a:rPr lang="en-US" baseline="0" dirty="0" err="1"/>
              <a:t>sai</a:t>
            </a:r>
            <a:r>
              <a:rPr lang="en-US" baseline="0" dirty="0"/>
              <a:t>. </a:t>
            </a:r>
            <a:r>
              <a:rPr lang="en-US" baseline="0" dirty="0" err="1"/>
              <a:t>Và</a:t>
            </a:r>
            <a:r>
              <a:rPr lang="en-US" baseline="0" dirty="0"/>
              <a:t> </a:t>
            </a:r>
            <a:r>
              <a:rPr lang="en-US" baseline="0" dirty="0" err="1"/>
              <a:t>bấm</a:t>
            </a:r>
            <a:r>
              <a:rPr lang="en-US" baseline="0" dirty="0"/>
              <a:t> </a:t>
            </a:r>
            <a:r>
              <a:rPr lang="en-US" baseline="0" dirty="0" err="1"/>
              <a:t>vào</a:t>
            </a:r>
            <a:r>
              <a:rPr lang="en-US" baseline="0" dirty="0"/>
              <a:t> </a:t>
            </a:r>
            <a:r>
              <a:rPr lang="en-US" baseline="0" dirty="0" err="1"/>
              <a:t>số</a:t>
            </a:r>
            <a:r>
              <a:rPr lang="en-US" baseline="0" dirty="0"/>
              <a:t> </a:t>
            </a:r>
            <a:r>
              <a:rPr lang="en-US" baseline="0" dirty="0" err="1"/>
              <a:t>để</a:t>
            </a:r>
            <a:r>
              <a:rPr lang="en-US" baseline="0" dirty="0"/>
              <a:t> quay </a:t>
            </a:r>
            <a:r>
              <a:rPr lang="en-US" baseline="0" dirty="0" err="1"/>
              <a:t>lại</a:t>
            </a:r>
            <a:r>
              <a:rPr lang="en-US" baseline="0" dirty="0"/>
              <a:t> </a:t>
            </a:r>
            <a:r>
              <a:rPr lang="en-US" baseline="0" dirty="0" err="1"/>
              <a:t>câu</a:t>
            </a:r>
            <a:r>
              <a:rPr lang="en-US" baseline="0" dirty="0"/>
              <a:t> </a:t>
            </a:r>
            <a:r>
              <a:rPr lang="en-US" baseline="0" dirty="0" err="1"/>
              <a:t>màn</a:t>
            </a:r>
            <a:r>
              <a:rPr lang="en-US" baseline="0" dirty="0"/>
              <a:t> </a:t>
            </a:r>
            <a:r>
              <a:rPr lang="en-US" baseline="0" dirty="0" err="1"/>
              <a:t>hình</a:t>
            </a:r>
            <a:r>
              <a:rPr lang="en-US" baseline="0" dirty="0"/>
              <a:t> </a:t>
            </a:r>
            <a:r>
              <a:rPr lang="en-US" baseline="0" dirty="0" err="1"/>
              <a:t>chính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8CCC8-CA46-4BEF-BD6D-7C04EC34C4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7457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để</a:t>
            </a:r>
            <a:r>
              <a:rPr lang="en-US" baseline="0" dirty="0"/>
              <a:t> </a:t>
            </a:r>
            <a:r>
              <a:rPr lang="en-US" baseline="0" dirty="0" err="1"/>
              <a:t>biết</a:t>
            </a:r>
            <a:r>
              <a:rPr lang="en-US" baseline="0" dirty="0"/>
              <a:t> </a:t>
            </a:r>
            <a:r>
              <a:rPr lang="en-US" baseline="0" dirty="0" err="1"/>
              <a:t>đúng</a:t>
            </a:r>
            <a:r>
              <a:rPr lang="en-US" baseline="0" dirty="0"/>
              <a:t> hay </a:t>
            </a:r>
            <a:r>
              <a:rPr lang="en-US" baseline="0" dirty="0" err="1"/>
              <a:t>sai</a:t>
            </a:r>
            <a:r>
              <a:rPr lang="en-US" baseline="0" dirty="0"/>
              <a:t>. </a:t>
            </a:r>
            <a:r>
              <a:rPr lang="en-US" baseline="0" dirty="0" err="1"/>
              <a:t>Và</a:t>
            </a:r>
            <a:r>
              <a:rPr lang="en-US" baseline="0" dirty="0"/>
              <a:t> </a:t>
            </a:r>
            <a:r>
              <a:rPr lang="en-US" baseline="0" dirty="0" err="1"/>
              <a:t>bấm</a:t>
            </a:r>
            <a:r>
              <a:rPr lang="en-US" baseline="0" dirty="0"/>
              <a:t> </a:t>
            </a:r>
            <a:r>
              <a:rPr lang="en-US" baseline="0" dirty="0" err="1"/>
              <a:t>vào</a:t>
            </a:r>
            <a:r>
              <a:rPr lang="en-US" baseline="0" dirty="0"/>
              <a:t> </a:t>
            </a:r>
            <a:r>
              <a:rPr lang="en-US" baseline="0" dirty="0" err="1"/>
              <a:t>số</a:t>
            </a:r>
            <a:r>
              <a:rPr lang="en-US" baseline="0" dirty="0"/>
              <a:t> </a:t>
            </a:r>
            <a:r>
              <a:rPr lang="en-US" baseline="0" dirty="0" err="1"/>
              <a:t>để</a:t>
            </a:r>
            <a:r>
              <a:rPr lang="en-US" baseline="0" dirty="0"/>
              <a:t> quay </a:t>
            </a:r>
            <a:r>
              <a:rPr lang="en-US" baseline="0" dirty="0" err="1"/>
              <a:t>lại</a:t>
            </a:r>
            <a:r>
              <a:rPr lang="en-US" baseline="0" dirty="0"/>
              <a:t> </a:t>
            </a:r>
            <a:r>
              <a:rPr lang="en-US" baseline="0" dirty="0" err="1"/>
              <a:t>câu</a:t>
            </a:r>
            <a:r>
              <a:rPr lang="en-US" baseline="0" dirty="0"/>
              <a:t> </a:t>
            </a:r>
            <a:r>
              <a:rPr lang="en-US" baseline="0" dirty="0" err="1"/>
              <a:t>màn</a:t>
            </a:r>
            <a:r>
              <a:rPr lang="en-US" baseline="0" dirty="0"/>
              <a:t> </a:t>
            </a:r>
            <a:r>
              <a:rPr lang="en-US" baseline="0" dirty="0" err="1"/>
              <a:t>hình</a:t>
            </a:r>
            <a:r>
              <a:rPr lang="en-US" baseline="0" dirty="0"/>
              <a:t> </a:t>
            </a:r>
            <a:r>
              <a:rPr lang="en-US" baseline="0" dirty="0" err="1"/>
              <a:t>chính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8CCC8-CA46-4BEF-BD6D-7C04EC34C4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91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err="1"/>
              <a:t>Kích</a:t>
            </a:r>
            <a:r>
              <a:rPr lang="en-US" baseline="0" dirty="0"/>
              <a:t> </a:t>
            </a:r>
            <a:r>
              <a:rPr lang="en-US" baseline="0" dirty="0" err="1"/>
              <a:t>vào</a:t>
            </a:r>
            <a:r>
              <a:rPr lang="en-US" baseline="0" dirty="0"/>
              <a:t> </a:t>
            </a:r>
            <a:r>
              <a:rPr lang="en-US" baseline="0" dirty="0" err="1"/>
              <a:t>người</a:t>
            </a:r>
            <a:r>
              <a:rPr lang="en-US" baseline="0" dirty="0"/>
              <a:t> </a:t>
            </a:r>
            <a:r>
              <a:rPr lang="en-US" baseline="0" dirty="0" err="1"/>
              <a:t>nông</a:t>
            </a:r>
            <a:r>
              <a:rPr lang="en-US" baseline="0" dirty="0"/>
              <a:t> </a:t>
            </a:r>
            <a:r>
              <a:rPr lang="en-US" baseline="0" dirty="0" err="1"/>
              <a:t>dân</a:t>
            </a:r>
            <a:r>
              <a:rPr lang="en-US" baseline="0" dirty="0"/>
              <a:t> </a:t>
            </a:r>
            <a:r>
              <a:rPr lang="en-US" baseline="0" dirty="0" err="1"/>
              <a:t>tắt</a:t>
            </a:r>
            <a:r>
              <a:rPr lang="en-US" baseline="0" dirty="0"/>
              <a:t> </a:t>
            </a:r>
            <a:r>
              <a:rPr lang="en-US" baseline="0" dirty="0" err="1"/>
              <a:t>lời</a:t>
            </a:r>
            <a:r>
              <a:rPr lang="en-US" baseline="0" dirty="0"/>
              <a:t> </a:t>
            </a:r>
            <a:r>
              <a:rPr lang="en-US" baseline="0" dirty="0" err="1"/>
              <a:t>dẫn</a:t>
            </a:r>
            <a:r>
              <a:rPr lang="en-US" baseline="0" dirty="0"/>
              <a:t>.</a:t>
            </a:r>
          </a:p>
          <a:p>
            <a:pPr marL="228600" indent="-228600">
              <a:buAutoNum type="arabicPeriod"/>
            </a:pPr>
            <a:r>
              <a:rPr lang="en-US" dirty="0"/>
              <a:t>Kick</a:t>
            </a:r>
            <a:r>
              <a:rPr lang="en-US" baseline="0" dirty="0"/>
              <a:t> </a:t>
            </a:r>
            <a:r>
              <a:rPr lang="en-US" baseline="0" dirty="0" err="1"/>
              <a:t>vào</a:t>
            </a:r>
            <a:r>
              <a:rPr lang="en-US" baseline="0" dirty="0"/>
              <a:t> </a:t>
            </a:r>
            <a:r>
              <a:rPr lang="en-US" baseline="0" dirty="0" err="1"/>
              <a:t>số</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thầy</a:t>
            </a:r>
            <a:r>
              <a:rPr lang="en-US" baseline="0" dirty="0"/>
              <a:t>/ </a:t>
            </a:r>
            <a:r>
              <a:rPr lang="en-US" baseline="0" dirty="0" err="1"/>
              <a:t>cô</a:t>
            </a:r>
            <a:r>
              <a:rPr lang="en-US" baseline="0" dirty="0"/>
              <a:t> </a:t>
            </a:r>
            <a:r>
              <a:rPr lang="en-US" baseline="0" dirty="0" err="1"/>
              <a:t>nhé</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8CCC8-CA46-4BEF-BD6D-7C04EC34C4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41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07606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D0554E-8ED6-4432-80D4-C86398FC5465}" type="datetimeFigureOut">
              <a:rPr lang="en-US" smtClean="0"/>
              <a:t>12/23/2023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297B33-AADD-4647-B1B6-83BF217248F3}" type="slidenum">
              <a:rPr lang="en-US" smtClean="0"/>
              <a:t>‹#›</a:t>
            </a:fld>
            <a:endParaRPr lang="en-US"/>
          </a:p>
        </p:txBody>
      </p:sp>
    </p:spTree>
    <p:extLst>
      <p:ext uri="{BB962C8B-B14F-4D97-AF65-F5344CB8AC3E}">
        <p14:creationId xmlns:p14="http://schemas.microsoft.com/office/powerpoint/2010/main" val="394608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D0554E-8ED6-4432-80D4-C86398FC5465}" type="datetimeFigureOut">
              <a:rPr lang="en-US" smtClean="0"/>
              <a:t>12/23/2023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297B33-AADD-4647-B1B6-83BF217248F3}" type="slidenum">
              <a:rPr lang="en-US" smtClean="0"/>
              <a:t>‹#›</a:t>
            </a:fld>
            <a:endParaRPr lang="en-US"/>
          </a:p>
        </p:txBody>
      </p:sp>
    </p:spTree>
    <p:extLst>
      <p:ext uri="{BB962C8B-B14F-4D97-AF65-F5344CB8AC3E}">
        <p14:creationId xmlns:p14="http://schemas.microsoft.com/office/powerpoint/2010/main" val="3315467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D0554E-8ED6-4432-80D4-C86398FC5465}" type="datetimeFigureOut">
              <a:rPr lang="en-US" smtClean="0"/>
              <a:t>12/23/2023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297B33-AADD-4647-B1B6-83BF217248F3}" type="slidenum">
              <a:rPr lang="en-US" smtClean="0"/>
              <a:t>‹#›</a:t>
            </a:fld>
            <a:endParaRPr lang="en-US"/>
          </a:p>
        </p:txBody>
      </p:sp>
    </p:spTree>
    <p:extLst>
      <p:ext uri="{BB962C8B-B14F-4D97-AF65-F5344CB8AC3E}">
        <p14:creationId xmlns:p14="http://schemas.microsoft.com/office/powerpoint/2010/main" val="3790971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9797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D0554E-8ED6-4432-80D4-C86398FC5465}" type="datetimeFigureOut">
              <a:rPr lang="en-US" smtClean="0"/>
              <a:t>12/23/2023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297B33-AADD-4647-B1B6-83BF217248F3}" type="slidenum">
              <a:rPr lang="en-US" smtClean="0"/>
              <a:t>‹#›</a:t>
            </a:fld>
            <a:endParaRPr lang="en-US"/>
          </a:p>
        </p:txBody>
      </p:sp>
    </p:spTree>
    <p:extLst>
      <p:ext uri="{BB962C8B-B14F-4D97-AF65-F5344CB8AC3E}">
        <p14:creationId xmlns:p14="http://schemas.microsoft.com/office/powerpoint/2010/main" val="1929650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1D0554E-8ED6-4432-80D4-C86398FC5465}" type="datetimeFigureOut">
              <a:rPr lang="en-US" smtClean="0"/>
              <a:t>12/23/2023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297B33-AADD-4647-B1B6-83BF217248F3}" type="slidenum">
              <a:rPr lang="en-US" smtClean="0"/>
              <a:t>‹#›</a:t>
            </a:fld>
            <a:endParaRPr lang="en-US"/>
          </a:p>
        </p:txBody>
      </p:sp>
    </p:spTree>
    <p:extLst>
      <p:ext uri="{BB962C8B-B14F-4D97-AF65-F5344CB8AC3E}">
        <p14:creationId xmlns:p14="http://schemas.microsoft.com/office/powerpoint/2010/main" val="3229285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D0554E-8ED6-4432-80D4-C86398FC5465}" type="datetimeFigureOut">
              <a:rPr lang="en-US" smtClean="0"/>
              <a:t>12/23/2023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297B33-AADD-4647-B1B6-83BF217248F3}" type="slidenum">
              <a:rPr lang="en-US" smtClean="0"/>
              <a:t>‹#›</a:t>
            </a:fld>
            <a:endParaRPr lang="en-US"/>
          </a:p>
        </p:txBody>
      </p:sp>
    </p:spTree>
    <p:extLst>
      <p:ext uri="{BB962C8B-B14F-4D97-AF65-F5344CB8AC3E}">
        <p14:creationId xmlns:p14="http://schemas.microsoft.com/office/powerpoint/2010/main" val="1687785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D0554E-8ED6-4432-80D4-C86398FC5465}" type="datetimeFigureOut">
              <a:rPr lang="en-US" smtClean="0"/>
              <a:t>12/23/2023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297B33-AADD-4647-B1B6-83BF217248F3}" type="slidenum">
              <a:rPr lang="en-US" smtClean="0"/>
              <a:t>‹#›</a:t>
            </a:fld>
            <a:endParaRPr lang="en-US"/>
          </a:p>
        </p:txBody>
      </p:sp>
    </p:spTree>
    <p:extLst>
      <p:ext uri="{BB962C8B-B14F-4D97-AF65-F5344CB8AC3E}">
        <p14:creationId xmlns:p14="http://schemas.microsoft.com/office/powerpoint/2010/main" val="3730898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D0554E-8ED6-4432-80D4-C86398FC5465}" type="datetimeFigureOut">
              <a:rPr lang="en-US" smtClean="0"/>
              <a:t>12/23/2023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297B33-AADD-4647-B1B6-83BF217248F3}" type="slidenum">
              <a:rPr lang="en-US" smtClean="0"/>
              <a:t>‹#›</a:t>
            </a:fld>
            <a:endParaRPr lang="en-US"/>
          </a:p>
        </p:txBody>
      </p:sp>
    </p:spTree>
    <p:extLst>
      <p:ext uri="{BB962C8B-B14F-4D97-AF65-F5344CB8AC3E}">
        <p14:creationId xmlns:p14="http://schemas.microsoft.com/office/powerpoint/2010/main" val="18314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D0554E-8ED6-4432-80D4-C86398FC5465}" type="datetimeFigureOut">
              <a:rPr lang="en-US" smtClean="0"/>
              <a:t>12/23/2023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297B33-AADD-4647-B1B6-83BF217248F3}" type="slidenum">
              <a:rPr lang="en-US" smtClean="0"/>
              <a:t>‹#›</a:t>
            </a:fld>
            <a:endParaRPr lang="en-US"/>
          </a:p>
        </p:txBody>
      </p:sp>
    </p:spTree>
    <p:extLst>
      <p:ext uri="{BB962C8B-B14F-4D97-AF65-F5344CB8AC3E}">
        <p14:creationId xmlns:p14="http://schemas.microsoft.com/office/powerpoint/2010/main" val="1728996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1D0554E-8ED6-4432-80D4-C86398FC5465}" type="datetimeFigureOut">
              <a:rPr lang="en-US" smtClean="0"/>
              <a:t>12/23/2023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297B33-AADD-4647-B1B6-83BF217248F3}" type="slidenum">
              <a:rPr lang="en-US" smtClean="0"/>
              <a:t>‹#›</a:t>
            </a:fld>
            <a:endParaRPr lang="en-US"/>
          </a:p>
        </p:txBody>
      </p:sp>
    </p:spTree>
    <p:extLst>
      <p:ext uri="{BB962C8B-B14F-4D97-AF65-F5344CB8AC3E}">
        <p14:creationId xmlns:p14="http://schemas.microsoft.com/office/powerpoint/2010/main" val="3659257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1D0554E-8ED6-4432-80D4-C86398FC5465}" type="datetimeFigureOut">
              <a:rPr lang="en-US" smtClean="0"/>
              <a:t>12/23/2023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297B33-AADD-4647-B1B6-83BF217248F3}" type="slidenum">
              <a:rPr lang="en-US" smtClean="0"/>
              <a:t>‹#›</a:t>
            </a:fld>
            <a:endParaRPr lang="en-US"/>
          </a:p>
        </p:txBody>
      </p:sp>
    </p:spTree>
    <p:extLst>
      <p:ext uri="{BB962C8B-B14F-4D97-AF65-F5344CB8AC3E}">
        <p14:creationId xmlns:p14="http://schemas.microsoft.com/office/powerpoint/2010/main" val="1115875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D0554E-8ED6-4432-80D4-C86398FC5465}" type="datetimeFigureOut">
              <a:rPr lang="en-US" smtClean="0"/>
              <a:t>12/23/2023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297B33-AADD-4647-B1B6-83BF217248F3}" type="slidenum">
              <a:rPr lang="en-US" smtClean="0"/>
              <a:t>‹#›</a:t>
            </a:fld>
            <a:endParaRPr lang="en-US"/>
          </a:p>
        </p:txBody>
      </p:sp>
    </p:spTree>
    <p:extLst>
      <p:ext uri="{BB962C8B-B14F-4D97-AF65-F5344CB8AC3E}">
        <p14:creationId xmlns:p14="http://schemas.microsoft.com/office/powerpoint/2010/main" val="2961139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3.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23.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4.png"/><Relationship Id="rId10" Type="http://schemas.openxmlformats.org/officeDocument/2006/relationships/image" Target="../media/image18.png"/><Relationship Id="rId4" Type="http://schemas.microsoft.com/office/2007/relationships/hdphoto" Target="../media/hdphoto1.wdp"/><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23.png"/><Relationship Id="rId3" Type="http://schemas.openxmlformats.org/officeDocument/2006/relationships/slide" Target="slide11.xml"/><Relationship Id="rId7" Type="http://schemas.openxmlformats.org/officeDocument/2006/relationships/image" Target="../media/image19.png"/><Relationship Id="rId12" Type="http://schemas.openxmlformats.org/officeDocument/2006/relationships/image" Target="../media/image22.png"/><Relationship Id="rId2" Type="http://schemas.openxmlformats.org/officeDocument/2006/relationships/notesSlide" Target="../notesSlides/notesSlide2.xml"/><Relationship Id="rId16" Type="http://schemas.microsoft.com/office/2007/relationships/hdphoto" Target="../media/hdphoto4.wdp"/><Relationship Id="rId1" Type="http://schemas.openxmlformats.org/officeDocument/2006/relationships/slideLayout" Target="../slideLayouts/slideLayout12.xml"/><Relationship Id="rId6" Type="http://schemas.openxmlformats.org/officeDocument/2006/relationships/slide" Target="slide2.xml"/><Relationship Id="rId11" Type="http://schemas.openxmlformats.org/officeDocument/2006/relationships/slide" Target="slide10.xml"/><Relationship Id="rId5" Type="http://schemas.microsoft.com/office/2007/relationships/hdphoto" Target="../media/hdphoto1.wdp"/><Relationship Id="rId15" Type="http://schemas.openxmlformats.org/officeDocument/2006/relationships/image" Target="../media/image24.png"/><Relationship Id="rId10" Type="http://schemas.openxmlformats.org/officeDocument/2006/relationships/image" Target="../media/image21.png"/><Relationship Id="rId4" Type="http://schemas.openxmlformats.org/officeDocument/2006/relationships/image" Target="../media/image13.png"/><Relationship Id="rId9" Type="http://schemas.openxmlformats.org/officeDocument/2006/relationships/image" Target="../media/image20.png"/><Relationship Id="rId1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28.png"/><Relationship Id="rId18" Type="http://schemas.openxmlformats.org/officeDocument/2006/relationships/image" Target="../media/image19.png"/><Relationship Id="rId3" Type="http://schemas.microsoft.com/office/2007/relationships/media" Target="../media/media2.wav"/><Relationship Id="rId7" Type="http://schemas.openxmlformats.org/officeDocument/2006/relationships/image" Target="../media/image25.png"/><Relationship Id="rId12" Type="http://schemas.openxmlformats.org/officeDocument/2006/relationships/image" Target="../media/image27.png"/><Relationship Id="rId17" Type="http://schemas.openxmlformats.org/officeDocument/2006/relationships/slide" Target="slide5.xml"/><Relationship Id="rId2" Type="http://schemas.openxmlformats.org/officeDocument/2006/relationships/audio" Target="../media/media1.wav"/><Relationship Id="rId16" Type="http://schemas.openxmlformats.org/officeDocument/2006/relationships/image" Target="../media/image31.png"/><Relationship Id="rId1" Type="http://schemas.microsoft.com/office/2007/relationships/media" Target="../media/media1.wav"/><Relationship Id="rId6" Type="http://schemas.openxmlformats.org/officeDocument/2006/relationships/notesSlide" Target="../notesSlides/notesSlide3.xml"/><Relationship Id="rId11" Type="http://schemas.openxmlformats.org/officeDocument/2006/relationships/image" Target="../media/image18.png"/><Relationship Id="rId5" Type="http://schemas.openxmlformats.org/officeDocument/2006/relationships/slideLayout" Target="../slideLayouts/slideLayout12.xml"/><Relationship Id="rId15" Type="http://schemas.openxmlformats.org/officeDocument/2006/relationships/image" Target="../media/image30.png"/><Relationship Id="rId10" Type="http://schemas.microsoft.com/office/2007/relationships/hdphoto" Target="../media/hdphoto2.wdp"/><Relationship Id="rId4" Type="http://schemas.openxmlformats.org/officeDocument/2006/relationships/audio" Target="../media/media2.wav"/><Relationship Id="rId9" Type="http://schemas.openxmlformats.org/officeDocument/2006/relationships/image" Target="../media/image26.pn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28.png"/><Relationship Id="rId18" Type="http://schemas.openxmlformats.org/officeDocument/2006/relationships/image" Target="../media/image20.png"/><Relationship Id="rId3" Type="http://schemas.microsoft.com/office/2007/relationships/media" Target="../media/media2.wav"/><Relationship Id="rId7" Type="http://schemas.openxmlformats.org/officeDocument/2006/relationships/image" Target="../media/image25.png"/><Relationship Id="rId12" Type="http://schemas.openxmlformats.org/officeDocument/2006/relationships/image" Target="../media/image27.png"/><Relationship Id="rId17" Type="http://schemas.openxmlformats.org/officeDocument/2006/relationships/slide" Target="slide5.xml"/><Relationship Id="rId2" Type="http://schemas.openxmlformats.org/officeDocument/2006/relationships/audio" Target="../media/media1.wav"/><Relationship Id="rId16" Type="http://schemas.openxmlformats.org/officeDocument/2006/relationships/image" Target="../media/image31.png"/><Relationship Id="rId1" Type="http://schemas.microsoft.com/office/2007/relationships/media" Target="../media/media1.wav"/><Relationship Id="rId6" Type="http://schemas.openxmlformats.org/officeDocument/2006/relationships/notesSlide" Target="../notesSlides/notesSlide4.xml"/><Relationship Id="rId11" Type="http://schemas.openxmlformats.org/officeDocument/2006/relationships/image" Target="../media/image18.png"/><Relationship Id="rId5" Type="http://schemas.openxmlformats.org/officeDocument/2006/relationships/slideLayout" Target="../slideLayouts/slideLayout12.xml"/><Relationship Id="rId15" Type="http://schemas.openxmlformats.org/officeDocument/2006/relationships/image" Target="../media/image30.png"/><Relationship Id="rId10" Type="http://schemas.microsoft.com/office/2007/relationships/hdphoto" Target="../media/hdphoto2.wdp"/><Relationship Id="rId4" Type="http://schemas.openxmlformats.org/officeDocument/2006/relationships/audio" Target="../media/media2.wav"/><Relationship Id="rId9" Type="http://schemas.openxmlformats.org/officeDocument/2006/relationships/image" Target="../media/image26.png"/><Relationship Id="rId1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28.png"/><Relationship Id="rId18" Type="http://schemas.openxmlformats.org/officeDocument/2006/relationships/image" Target="../media/image21.png"/><Relationship Id="rId3" Type="http://schemas.microsoft.com/office/2007/relationships/media" Target="../media/media2.wav"/><Relationship Id="rId7" Type="http://schemas.openxmlformats.org/officeDocument/2006/relationships/image" Target="../media/image25.png"/><Relationship Id="rId12" Type="http://schemas.openxmlformats.org/officeDocument/2006/relationships/image" Target="../media/image27.png"/><Relationship Id="rId17" Type="http://schemas.openxmlformats.org/officeDocument/2006/relationships/slide" Target="slide5.xml"/><Relationship Id="rId2" Type="http://schemas.openxmlformats.org/officeDocument/2006/relationships/audio" Target="../media/media1.wav"/><Relationship Id="rId16" Type="http://schemas.openxmlformats.org/officeDocument/2006/relationships/image" Target="../media/image31.png"/><Relationship Id="rId1" Type="http://schemas.microsoft.com/office/2007/relationships/media" Target="../media/media1.wav"/><Relationship Id="rId6" Type="http://schemas.openxmlformats.org/officeDocument/2006/relationships/notesSlide" Target="../notesSlides/notesSlide5.xml"/><Relationship Id="rId11" Type="http://schemas.openxmlformats.org/officeDocument/2006/relationships/image" Target="../media/image18.png"/><Relationship Id="rId5" Type="http://schemas.openxmlformats.org/officeDocument/2006/relationships/slideLayout" Target="../slideLayouts/slideLayout12.xml"/><Relationship Id="rId15" Type="http://schemas.openxmlformats.org/officeDocument/2006/relationships/image" Target="../media/image30.png"/><Relationship Id="rId10" Type="http://schemas.microsoft.com/office/2007/relationships/hdphoto" Target="../media/hdphoto2.wdp"/><Relationship Id="rId4" Type="http://schemas.openxmlformats.org/officeDocument/2006/relationships/audio" Target="../media/media2.wav"/><Relationship Id="rId9" Type="http://schemas.openxmlformats.org/officeDocument/2006/relationships/image" Target="../media/image26.png"/><Relationship Id="rId1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28.png"/><Relationship Id="rId18" Type="http://schemas.openxmlformats.org/officeDocument/2006/relationships/image" Target="../media/image22.png"/><Relationship Id="rId3" Type="http://schemas.microsoft.com/office/2007/relationships/media" Target="../media/media2.wav"/><Relationship Id="rId7" Type="http://schemas.openxmlformats.org/officeDocument/2006/relationships/image" Target="../media/image25.png"/><Relationship Id="rId12" Type="http://schemas.openxmlformats.org/officeDocument/2006/relationships/image" Target="../media/image27.png"/><Relationship Id="rId17" Type="http://schemas.openxmlformats.org/officeDocument/2006/relationships/slide" Target="slide5.xml"/><Relationship Id="rId2" Type="http://schemas.openxmlformats.org/officeDocument/2006/relationships/audio" Target="../media/media1.wav"/><Relationship Id="rId16" Type="http://schemas.openxmlformats.org/officeDocument/2006/relationships/image" Target="../media/image31.png"/><Relationship Id="rId1" Type="http://schemas.microsoft.com/office/2007/relationships/media" Target="../media/media1.wav"/><Relationship Id="rId6" Type="http://schemas.openxmlformats.org/officeDocument/2006/relationships/notesSlide" Target="../notesSlides/notesSlide6.xml"/><Relationship Id="rId11" Type="http://schemas.openxmlformats.org/officeDocument/2006/relationships/image" Target="../media/image18.png"/><Relationship Id="rId5" Type="http://schemas.openxmlformats.org/officeDocument/2006/relationships/slideLayout" Target="../slideLayouts/slideLayout12.xml"/><Relationship Id="rId15" Type="http://schemas.openxmlformats.org/officeDocument/2006/relationships/image" Target="../media/image30.png"/><Relationship Id="rId10" Type="http://schemas.microsoft.com/office/2007/relationships/hdphoto" Target="../media/hdphoto2.wdp"/><Relationship Id="rId4" Type="http://schemas.openxmlformats.org/officeDocument/2006/relationships/audio" Target="../media/media2.wav"/><Relationship Id="rId9" Type="http://schemas.openxmlformats.org/officeDocument/2006/relationships/image" Target="../media/image26.png"/><Relationship Id="rId1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游戏机, 体育&#10;&#10;描述已自动生成">
            <a:extLst>
              <a:ext uri="{FF2B5EF4-FFF2-40B4-BE49-F238E27FC236}">
                <a16:creationId xmlns:a16="http://schemas.microsoft.com/office/drawing/2014/main" id="{536C2D58-1C2F-4772-AEAA-F48CBAEA21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pic>
        <p:nvPicPr>
          <p:cNvPr id="11" name="图片 10" descr="房间的摆设布局&#10;&#10;低可信度描述已自动生成">
            <a:extLst>
              <a:ext uri="{FF2B5EF4-FFF2-40B4-BE49-F238E27FC236}">
                <a16:creationId xmlns:a16="http://schemas.microsoft.com/office/drawing/2014/main" id="{6396D26D-2E3F-45F7-83FA-F882ABD27E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196" y="1195136"/>
            <a:ext cx="10266033" cy="4341122"/>
          </a:xfrm>
          <a:prstGeom prst="rect">
            <a:avLst/>
          </a:prstGeom>
        </p:spPr>
      </p:pic>
      <p:pic>
        <p:nvPicPr>
          <p:cNvPr id="13" name="图片 12" descr="黑暗里有星球&#10;&#10;中度可信度描述已自动生成">
            <a:extLst>
              <a:ext uri="{FF2B5EF4-FFF2-40B4-BE49-F238E27FC236}">
                <a16:creationId xmlns:a16="http://schemas.microsoft.com/office/drawing/2014/main" id="{F97340F4-2252-4566-9DA1-A45FBE35F915}"/>
              </a:ext>
            </a:extLst>
          </p:cNvPr>
          <p:cNvPicPr>
            <a:picLocks noChangeAspect="1"/>
          </p:cNvPicPr>
          <p:nvPr/>
        </p:nvPicPr>
        <p:blipFill rotWithShape="1">
          <a:blip r:embed="rId4">
            <a:extLst>
              <a:ext uri="{28A0092B-C50C-407E-A947-70E740481C1C}">
                <a14:useLocalDpi xmlns:a14="http://schemas.microsoft.com/office/drawing/2010/main" val="0"/>
              </a:ext>
            </a:extLst>
          </a:blip>
          <a:srcRect r="78036" b="67367"/>
          <a:stretch/>
        </p:blipFill>
        <p:spPr>
          <a:xfrm>
            <a:off x="2031999" y="403785"/>
            <a:ext cx="1785257" cy="1492002"/>
          </a:xfrm>
          <a:prstGeom prst="rect">
            <a:avLst/>
          </a:prstGeom>
        </p:spPr>
      </p:pic>
      <p:pic>
        <p:nvPicPr>
          <p:cNvPr id="20" name="图片 19" descr="黑暗里有星球&#10;&#10;中度可信度描述已自动生成">
            <a:extLst>
              <a:ext uri="{FF2B5EF4-FFF2-40B4-BE49-F238E27FC236}">
                <a16:creationId xmlns:a16="http://schemas.microsoft.com/office/drawing/2014/main" id="{15F9895B-31D1-4356-8EAC-23E3D08866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00" t="63968" r="5000" b="10397"/>
          <a:stretch/>
        </p:blipFill>
        <p:spPr>
          <a:xfrm>
            <a:off x="1660073" y="4731841"/>
            <a:ext cx="7024914" cy="1125520"/>
          </a:xfrm>
          <a:prstGeom prst="rect">
            <a:avLst/>
          </a:prstGeom>
        </p:spPr>
      </p:pic>
      <p:pic>
        <p:nvPicPr>
          <p:cNvPr id="21" name="图片 20" descr="黑暗里有星球&#10;&#10;中度可信度描述已自动生成">
            <a:extLst>
              <a:ext uri="{FF2B5EF4-FFF2-40B4-BE49-F238E27FC236}">
                <a16:creationId xmlns:a16="http://schemas.microsoft.com/office/drawing/2014/main" id="{C1BC8CED-E697-431A-849F-371115CBE66B}"/>
              </a:ext>
            </a:extLst>
          </p:cNvPr>
          <p:cNvPicPr>
            <a:picLocks noChangeAspect="1"/>
          </p:cNvPicPr>
          <p:nvPr/>
        </p:nvPicPr>
        <p:blipFill rotWithShape="1">
          <a:blip r:embed="rId4">
            <a:extLst>
              <a:ext uri="{28A0092B-C50C-407E-A947-70E740481C1C}">
                <a14:useLocalDpi xmlns:a14="http://schemas.microsoft.com/office/drawing/2010/main" val="0"/>
              </a:ext>
            </a:extLst>
          </a:blip>
          <a:srcRect l="78036" t="-1617" b="67367"/>
          <a:stretch/>
        </p:blipFill>
        <p:spPr>
          <a:xfrm>
            <a:off x="8374745" y="563962"/>
            <a:ext cx="1785257" cy="1565927"/>
          </a:xfrm>
          <a:prstGeom prst="rect">
            <a:avLst/>
          </a:prstGeom>
        </p:spPr>
      </p:pic>
      <p:pic>
        <p:nvPicPr>
          <p:cNvPr id="27" name="图片 26" descr="图片包含 橙子, 看着, 黑暗, 脸&#10;&#10;描述已自动生成">
            <a:extLst>
              <a:ext uri="{FF2B5EF4-FFF2-40B4-BE49-F238E27FC236}">
                <a16:creationId xmlns:a16="http://schemas.microsoft.com/office/drawing/2014/main" id="{AF39669A-418B-472C-B45F-2EDB34EDB0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6620" y="4354964"/>
            <a:ext cx="2178483" cy="2178483"/>
          </a:xfrm>
          <a:prstGeom prst="rect">
            <a:avLst/>
          </a:prstGeom>
        </p:spPr>
      </p:pic>
      <p:pic>
        <p:nvPicPr>
          <p:cNvPr id="7" name="图片 6" descr="图片包含 游戏机, 食物, 桌子, 水果&#10;&#10;描述已自动生成">
            <a:extLst>
              <a:ext uri="{FF2B5EF4-FFF2-40B4-BE49-F238E27FC236}">
                <a16:creationId xmlns:a16="http://schemas.microsoft.com/office/drawing/2014/main" id="{63172E38-E950-4956-8901-8301E3F9F4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068" y="0"/>
            <a:ext cx="12333984" cy="6858000"/>
          </a:xfrm>
          <a:prstGeom prst="rect">
            <a:avLst/>
          </a:prstGeom>
        </p:spPr>
      </p:pic>
      <p:sp>
        <p:nvSpPr>
          <p:cNvPr id="26" name="文本框 25">
            <a:extLst>
              <a:ext uri="{FF2B5EF4-FFF2-40B4-BE49-F238E27FC236}">
                <a16:creationId xmlns:a16="http://schemas.microsoft.com/office/drawing/2014/main" id="{823CD6FD-F6FD-4FB1-AF27-CAC5A5A4906E}"/>
              </a:ext>
            </a:extLst>
          </p:cNvPr>
          <p:cNvSpPr txBox="1"/>
          <p:nvPr/>
        </p:nvSpPr>
        <p:spPr>
          <a:xfrm>
            <a:off x="4716836" y="1112662"/>
            <a:ext cx="2130902" cy="510778"/>
          </a:xfrm>
          <a:custGeom>
            <a:avLst/>
            <a:gdLst>
              <a:gd name="connsiteX0" fmla="*/ 0 w 2130902"/>
              <a:gd name="connsiteY0" fmla="*/ 85131 h 510778"/>
              <a:gd name="connsiteX1" fmla="*/ 85131 w 2130902"/>
              <a:gd name="connsiteY1" fmla="*/ 0 h 510778"/>
              <a:gd name="connsiteX2" fmla="*/ 777890 w 2130902"/>
              <a:gd name="connsiteY2" fmla="*/ 0 h 510778"/>
              <a:gd name="connsiteX3" fmla="*/ 1431437 w 2130902"/>
              <a:gd name="connsiteY3" fmla="*/ 0 h 510778"/>
              <a:gd name="connsiteX4" fmla="*/ 2045771 w 2130902"/>
              <a:gd name="connsiteY4" fmla="*/ 0 h 510778"/>
              <a:gd name="connsiteX5" fmla="*/ 2130902 w 2130902"/>
              <a:gd name="connsiteY5" fmla="*/ 85131 h 510778"/>
              <a:gd name="connsiteX6" fmla="*/ 2130902 w 2130902"/>
              <a:gd name="connsiteY6" fmla="*/ 425647 h 510778"/>
              <a:gd name="connsiteX7" fmla="*/ 2045771 w 2130902"/>
              <a:gd name="connsiteY7" fmla="*/ 510778 h 510778"/>
              <a:gd name="connsiteX8" fmla="*/ 1353012 w 2130902"/>
              <a:gd name="connsiteY8" fmla="*/ 510778 h 510778"/>
              <a:gd name="connsiteX9" fmla="*/ 660252 w 2130902"/>
              <a:gd name="connsiteY9" fmla="*/ 510778 h 510778"/>
              <a:gd name="connsiteX10" fmla="*/ 85131 w 2130902"/>
              <a:gd name="connsiteY10" fmla="*/ 510778 h 510778"/>
              <a:gd name="connsiteX11" fmla="*/ 0 w 2130902"/>
              <a:gd name="connsiteY11" fmla="*/ 425647 h 510778"/>
              <a:gd name="connsiteX12" fmla="*/ 0 w 2130902"/>
              <a:gd name="connsiteY12"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0902" h="510778" fill="none" extrusionOk="0">
                <a:moveTo>
                  <a:pt x="0" y="85131"/>
                </a:moveTo>
                <a:cubicBezTo>
                  <a:pt x="449" y="35834"/>
                  <a:pt x="34012" y="-4598"/>
                  <a:pt x="85131" y="0"/>
                </a:cubicBezTo>
                <a:cubicBezTo>
                  <a:pt x="391073" y="-1892"/>
                  <a:pt x="554915" y="-32403"/>
                  <a:pt x="777890" y="0"/>
                </a:cubicBezTo>
                <a:cubicBezTo>
                  <a:pt x="1000865" y="32403"/>
                  <a:pt x="1143150" y="-4646"/>
                  <a:pt x="1431437" y="0"/>
                </a:cubicBezTo>
                <a:cubicBezTo>
                  <a:pt x="1719724" y="4646"/>
                  <a:pt x="1914839" y="11192"/>
                  <a:pt x="2045771" y="0"/>
                </a:cubicBezTo>
                <a:cubicBezTo>
                  <a:pt x="2088069" y="333"/>
                  <a:pt x="2135401" y="40938"/>
                  <a:pt x="2130902" y="85131"/>
                </a:cubicBezTo>
                <a:cubicBezTo>
                  <a:pt x="2121089" y="252376"/>
                  <a:pt x="2137446" y="338600"/>
                  <a:pt x="2130902" y="425647"/>
                </a:cubicBezTo>
                <a:cubicBezTo>
                  <a:pt x="2120938" y="473669"/>
                  <a:pt x="2096388" y="511555"/>
                  <a:pt x="2045771" y="510778"/>
                </a:cubicBezTo>
                <a:cubicBezTo>
                  <a:pt x="1846465" y="523565"/>
                  <a:pt x="1675526" y="488675"/>
                  <a:pt x="1353012" y="510778"/>
                </a:cubicBezTo>
                <a:cubicBezTo>
                  <a:pt x="1030498" y="532881"/>
                  <a:pt x="918077" y="527530"/>
                  <a:pt x="660252" y="510778"/>
                </a:cubicBezTo>
                <a:cubicBezTo>
                  <a:pt x="402427" y="494026"/>
                  <a:pt x="340304" y="510833"/>
                  <a:pt x="85131" y="510778"/>
                </a:cubicBezTo>
                <a:cubicBezTo>
                  <a:pt x="39764" y="509996"/>
                  <a:pt x="2139" y="468474"/>
                  <a:pt x="0" y="425647"/>
                </a:cubicBezTo>
                <a:cubicBezTo>
                  <a:pt x="1903" y="323269"/>
                  <a:pt x="15000" y="249024"/>
                  <a:pt x="0" y="85131"/>
                </a:cubicBezTo>
                <a:close/>
              </a:path>
              <a:path w="2130902" h="510778" stroke="0" extrusionOk="0">
                <a:moveTo>
                  <a:pt x="0" y="85131"/>
                </a:moveTo>
                <a:cubicBezTo>
                  <a:pt x="1487" y="38519"/>
                  <a:pt x="43062" y="10308"/>
                  <a:pt x="85131" y="0"/>
                </a:cubicBezTo>
                <a:cubicBezTo>
                  <a:pt x="327203" y="1330"/>
                  <a:pt x="447506" y="18295"/>
                  <a:pt x="777890" y="0"/>
                </a:cubicBezTo>
                <a:cubicBezTo>
                  <a:pt x="1108274" y="-18295"/>
                  <a:pt x="1093755" y="-980"/>
                  <a:pt x="1372618" y="0"/>
                </a:cubicBezTo>
                <a:cubicBezTo>
                  <a:pt x="1651481" y="980"/>
                  <a:pt x="1734278" y="32344"/>
                  <a:pt x="2045771" y="0"/>
                </a:cubicBezTo>
                <a:cubicBezTo>
                  <a:pt x="2090364" y="892"/>
                  <a:pt x="2127978" y="40449"/>
                  <a:pt x="2130902" y="85131"/>
                </a:cubicBezTo>
                <a:cubicBezTo>
                  <a:pt x="2121152" y="191140"/>
                  <a:pt x="2144728" y="310276"/>
                  <a:pt x="2130902" y="425647"/>
                </a:cubicBezTo>
                <a:cubicBezTo>
                  <a:pt x="2125512" y="471575"/>
                  <a:pt x="2089564" y="509317"/>
                  <a:pt x="2045771" y="510778"/>
                </a:cubicBezTo>
                <a:cubicBezTo>
                  <a:pt x="1831092" y="496156"/>
                  <a:pt x="1566198" y="483407"/>
                  <a:pt x="1411831" y="510778"/>
                </a:cubicBezTo>
                <a:cubicBezTo>
                  <a:pt x="1257464" y="538149"/>
                  <a:pt x="985424" y="539201"/>
                  <a:pt x="797497" y="510778"/>
                </a:cubicBezTo>
                <a:cubicBezTo>
                  <a:pt x="609570" y="482355"/>
                  <a:pt x="328127" y="508525"/>
                  <a:pt x="85131" y="510778"/>
                </a:cubicBezTo>
                <a:cubicBezTo>
                  <a:pt x="34524" y="518107"/>
                  <a:pt x="-4685" y="465424"/>
                  <a:pt x="0" y="425647"/>
                </a:cubicBezTo>
                <a:cubicBezTo>
                  <a:pt x="-6893" y="327939"/>
                  <a:pt x="13979" y="178879"/>
                  <a:pt x="0" y="85131"/>
                </a:cubicBezTo>
                <a:close/>
              </a:path>
            </a:pathLst>
          </a:custGeom>
          <a:solidFill>
            <a:schemeClr val="bg1"/>
          </a:solidFill>
          <a:ln w="19050">
            <a:solidFill>
              <a:schemeClr val="tx1"/>
            </a:solidFill>
            <a:extLst>
              <a:ext uri="{C807C97D-BFC1-408E-A445-0C87EB9F89A2}">
                <ask:lineSketchStyleProps xmlns="" xmlns:ask="http://schemas.microsoft.com/office/drawing/2018/sketchyshapes" sd="852854689">
                  <a:prstGeom prst="roundRect">
                    <a:avLst/>
                  </a:prstGeom>
                  <ask:type>
                    <ask:lineSketchFreehand/>
                  </ask:type>
                </ask:lineSketchStyleProps>
              </a:ext>
            </a:extLst>
          </a:ln>
        </p:spPr>
        <p:txBody>
          <a:bodyPr wrap="square" lIns="0" tIns="0" rIns="0" bIns="0" rtlCol="0">
            <a:spAutoFit/>
          </a:bodyPr>
          <a:lstStyle/>
          <a:p>
            <a:pPr algn="ctr"/>
            <a:r>
              <a:rPr lang="vi-VN" altLang="zh-CN" sz="3000" b="1" dirty="0">
                <a:solidFill>
                  <a:srgbClr val="FF0000"/>
                </a:solidFill>
                <a:latin typeface="Cambria" panose="02040503050406030204" pitchFamily="18" charset="0"/>
                <a:ea typeface="Cambria" panose="02040503050406030204" pitchFamily="18" charset="0"/>
                <a:cs typeface="汉仪劲楷简" panose="00020600040101010101" charset="-122"/>
                <a:sym typeface="Arial" panose="020B0604020202020204" pitchFamily="34" charset="0"/>
              </a:rPr>
              <a:t>KHOA HỌC </a:t>
            </a:r>
            <a:endParaRPr lang="en-US" altLang="zh-CN" sz="3000" b="1" dirty="0">
              <a:solidFill>
                <a:srgbClr val="FF0000"/>
              </a:solidFill>
              <a:latin typeface="Cambria" panose="02040503050406030204" pitchFamily="18" charset="0"/>
              <a:ea typeface="Cambria" panose="02040503050406030204" pitchFamily="18" charset="0"/>
              <a:cs typeface="汉仪劲楷简" panose="00020600040101010101" charset="-122"/>
              <a:sym typeface="Arial" panose="020B0604020202020204" pitchFamily="34" charset="0"/>
            </a:endParaRPr>
          </a:p>
        </p:txBody>
      </p:sp>
      <p:pic>
        <p:nvPicPr>
          <p:cNvPr id="4" name="Picture 3">
            <a:extLst>
              <a:ext uri="{FF2B5EF4-FFF2-40B4-BE49-F238E27FC236}">
                <a16:creationId xmlns:a16="http://schemas.microsoft.com/office/drawing/2014/main" id="{FE93C869-053D-4385-A896-B42FDB53B979}"/>
              </a:ext>
            </a:extLst>
          </p:cNvPr>
          <p:cNvPicPr>
            <a:picLocks noChangeAspect="1"/>
          </p:cNvPicPr>
          <p:nvPr/>
        </p:nvPicPr>
        <p:blipFill>
          <a:blip r:embed="rId7"/>
          <a:stretch>
            <a:fillRect/>
          </a:stretch>
        </p:blipFill>
        <p:spPr>
          <a:xfrm>
            <a:off x="1537255" y="1850383"/>
            <a:ext cx="9117489" cy="2990861"/>
          </a:xfrm>
          <a:prstGeom prst="rect">
            <a:avLst/>
          </a:prstGeom>
        </p:spPr>
      </p:pic>
      <p:pic>
        <p:nvPicPr>
          <p:cNvPr id="9" name="图片 8" descr="卡通人物&#10;&#10;中度可信度描述已自动生成">
            <a:extLst>
              <a:ext uri="{FF2B5EF4-FFF2-40B4-BE49-F238E27FC236}">
                <a16:creationId xmlns:a16="http://schemas.microsoft.com/office/drawing/2014/main" id="{CB1725D8-7F26-45D3-A016-C02EAC86EC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103196" y="3832698"/>
            <a:ext cx="2943570" cy="2943570"/>
          </a:xfrm>
          <a:prstGeom prst="rect">
            <a:avLst/>
          </a:prstGeom>
        </p:spPr>
      </p:pic>
      <p:pic>
        <p:nvPicPr>
          <p:cNvPr id="16" name="Picture 15">
            <a:extLst>
              <a:ext uri="{FF2B5EF4-FFF2-40B4-BE49-F238E27FC236}">
                <a16:creationId xmlns:a16="http://schemas.microsoft.com/office/drawing/2014/main" id="{1B5DBB75-40F5-4A6D-9553-D7E9A97BC9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43840"/>
            <a:ext cx="2448322" cy="2448322"/>
          </a:xfrm>
          <a:prstGeom prst="rect">
            <a:avLst/>
          </a:prstGeom>
        </p:spPr>
      </p:pic>
      <p:sp>
        <p:nvSpPr>
          <p:cNvPr id="5" name="TextBox 4">
            <a:extLst>
              <a:ext uri="{FF2B5EF4-FFF2-40B4-BE49-F238E27FC236}">
                <a16:creationId xmlns:a16="http://schemas.microsoft.com/office/drawing/2014/main" id="{66E1359F-8AE3-46F5-BC28-04AB79A6FB34}"/>
              </a:ext>
            </a:extLst>
          </p:cNvPr>
          <p:cNvSpPr txBox="1"/>
          <p:nvPr/>
        </p:nvSpPr>
        <p:spPr>
          <a:xfrm>
            <a:off x="5675586" y="4277954"/>
            <a:ext cx="2647848" cy="707886"/>
          </a:xfrm>
          <a:prstGeom prst="rect">
            <a:avLst/>
          </a:prstGeom>
          <a:noFill/>
        </p:spPr>
        <p:txBody>
          <a:bodyPr wrap="square" rtlCol="0">
            <a:spAutoFit/>
          </a:bodyPr>
          <a:lstStyle/>
          <a:p>
            <a:r>
              <a:rPr lang="vi-VN" sz="4000" dirty="0">
                <a:solidFill>
                  <a:schemeClr val="accent2"/>
                </a:solidFill>
                <a:latin typeface="#9Slide03 AllRoundGothic" panose="020B0703020202020104" pitchFamily="34" charset="0"/>
              </a:rPr>
              <a:t>(Tiết 3)</a:t>
            </a:r>
            <a:endParaRPr lang="en-SG" sz="4000" dirty="0">
              <a:solidFill>
                <a:schemeClr val="accent2"/>
              </a:solidFill>
              <a:latin typeface="#9Slide03 AllRoundGothic" panose="020B0703020202020104" pitchFamily="34" charset="0"/>
            </a:endParaRPr>
          </a:p>
        </p:txBody>
      </p:sp>
    </p:spTree>
    <p:extLst>
      <p:ext uri="{BB962C8B-B14F-4D97-AF65-F5344CB8AC3E}">
        <p14:creationId xmlns:p14="http://schemas.microsoft.com/office/powerpoint/2010/main" val="3586657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barn(inVertical)">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6288" y1="56138" x2="38089" y2="60138"/>
                        <a14:foregroundMark x1="64681" y1="57793" x2="62604" y2="60828"/>
                        <a14:foregroundMark x1="61773" y1="56414" x2="69945" y2="60000"/>
                      </a14:backgroundRemoval>
                    </a14:imgEffect>
                  </a14:imgLayer>
                </a14:imgProps>
              </a:ext>
            </a:extLst>
          </a:blip>
          <a:stretch>
            <a:fillRect/>
          </a:stretch>
        </p:blipFill>
        <p:spPr>
          <a:xfrm flipH="1">
            <a:off x="6861872" y="1952597"/>
            <a:ext cx="5362756" cy="5385039"/>
          </a:xfrm>
          <a:prstGeom prst="rect">
            <a:avLst/>
          </a:prstGeom>
        </p:spPr>
      </p:pic>
      <p:pic>
        <p:nvPicPr>
          <p:cNvPr id="23" name="Picture 22"/>
          <p:cNvPicPr>
            <a:picLocks noChangeAspect="1"/>
          </p:cNvPicPr>
          <p:nvPr/>
        </p:nvPicPr>
        <p:blipFill rotWithShape="1">
          <a:blip r:embed="rId5">
            <a:extLst>
              <a:ext uri="{BEBA8EAE-BF5A-486C-A8C5-ECC9F3942E4B}">
                <a14:imgProps xmlns:a14="http://schemas.microsoft.com/office/drawing/2010/main">
                  <a14:imgLayer r:embed="rId6">
                    <a14:imgEffect>
                      <a14:backgroundRemoval t="4844" b="48356" l="4983" r="49667"/>
                    </a14:imgEffect>
                  </a14:imgLayer>
                </a14:imgProps>
              </a:ext>
            </a:extLst>
          </a:blip>
          <a:srcRect r="50023" b="51387"/>
          <a:stretch/>
        </p:blipFill>
        <p:spPr>
          <a:xfrm>
            <a:off x="3795018" y="4083782"/>
            <a:ext cx="2283273" cy="1665727"/>
          </a:xfrm>
          <a:prstGeom prst="rect">
            <a:avLst/>
          </a:prstGeom>
        </p:spPr>
      </p:pic>
      <p:sp>
        <p:nvSpPr>
          <p:cNvPr id="15" name="TextBox 14"/>
          <p:cNvSpPr txBox="1"/>
          <p:nvPr/>
        </p:nvSpPr>
        <p:spPr>
          <a:xfrm>
            <a:off x="682877" y="1057233"/>
            <a:ext cx="5770880" cy="2670512"/>
          </a:xfrm>
          <a:prstGeom prst="cloudCallout">
            <a:avLst>
              <a:gd name="adj1" fmla="val 92199"/>
              <a:gd name="adj2" fmla="val 37507"/>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Wow!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hái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nho</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giỏi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thật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khen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25" name="Picture 24"/>
          <p:cNvPicPr>
            <a:picLocks noChangeAspect="1"/>
          </p:cNvPicPr>
          <p:nvPr/>
        </p:nvPicPr>
        <p:blipFill rotWithShape="1">
          <a:blip r:embed="rId5">
            <a:extLst>
              <a:ext uri="{BEBA8EAE-BF5A-486C-A8C5-ECC9F3942E4B}">
                <a14:imgProps xmlns:a14="http://schemas.microsoft.com/office/drawing/2010/main">
                  <a14:imgLayer r:embed="rId6">
                    <a14:imgEffect>
                      <a14:backgroundRemoval t="4844" b="48356" l="4983" r="49667"/>
                    </a14:imgEffect>
                  </a14:imgLayer>
                </a14:imgProps>
              </a:ext>
            </a:extLst>
          </a:blip>
          <a:srcRect r="50023" b="51387"/>
          <a:stretch/>
        </p:blipFill>
        <p:spPr>
          <a:xfrm>
            <a:off x="5026564" y="3987917"/>
            <a:ext cx="2283273" cy="1665727"/>
          </a:xfrm>
          <a:prstGeom prst="rect">
            <a:avLst/>
          </a:prstGeom>
        </p:spPr>
      </p:pic>
      <p:pic>
        <p:nvPicPr>
          <p:cNvPr id="27" name="Picture 26"/>
          <p:cNvPicPr>
            <a:picLocks noChangeAspect="1"/>
          </p:cNvPicPr>
          <p:nvPr/>
        </p:nvPicPr>
        <p:blipFill rotWithShape="1">
          <a:blip r:embed="rId5">
            <a:extLst>
              <a:ext uri="{BEBA8EAE-BF5A-486C-A8C5-ECC9F3942E4B}">
                <a14:imgProps xmlns:a14="http://schemas.microsoft.com/office/drawing/2010/main">
                  <a14:imgLayer r:embed="rId6">
                    <a14:imgEffect>
                      <a14:backgroundRemoval t="4844" b="48356" l="4983" r="49667"/>
                    </a14:imgEffect>
                  </a14:imgLayer>
                </a14:imgProps>
              </a:ext>
            </a:extLst>
          </a:blip>
          <a:srcRect r="50023" b="51387"/>
          <a:stretch/>
        </p:blipFill>
        <p:spPr>
          <a:xfrm>
            <a:off x="4846745" y="3987917"/>
            <a:ext cx="2283273" cy="1665727"/>
          </a:xfrm>
          <a:prstGeom prst="rect">
            <a:avLst/>
          </a:prstGeom>
        </p:spPr>
      </p:pic>
      <p:pic>
        <p:nvPicPr>
          <p:cNvPr id="29" name="Picture 28"/>
          <p:cNvPicPr>
            <a:picLocks noChangeAspect="1"/>
          </p:cNvPicPr>
          <p:nvPr/>
        </p:nvPicPr>
        <p:blipFill rotWithShape="1">
          <a:blip r:embed="rId5">
            <a:extLst>
              <a:ext uri="{BEBA8EAE-BF5A-486C-A8C5-ECC9F3942E4B}">
                <a14:imgProps xmlns:a14="http://schemas.microsoft.com/office/drawing/2010/main">
                  <a14:imgLayer r:embed="rId6">
                    <a14:imgEffect>
                      <a14:backgroundRemoval t="4844" b="48356" l="4983" r="49667"/>
                    </a14:imgEffect>
                  </a14:imgLayer>
                </a14:imgProps>
              </a:ext>
            </a:extLst>
          </a:blip>
          <a:srcRect r="50023" b="51387"/>
          <a:stretch/>
        </p:blipFill>
        <p:spPr>
          <a:xfrm>
            <a:off x="4846745" y="3561189"/>
            <a:ext cx="2283273" cy="1665727"/>
          </a:xfrm>
          <a:prstGeom prst="rect">
            <a:avLst/>
          </a:prstGeom>
        </p:spPr>
      </p:pic>
      <p:pic>
        <p:nvPicPr>
          <p:cNvPr id="20" name="Picture 1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1138" b="53792" l="29327" r="52582"/>
                    </a14:imgEffect>
                  </a14:imgLayer>
                </a14:imgProps>
              </a:ext>
              <a:ext uri="{28A0092B-C50C-407E-A947-70E740481C1C}">
                <a14:useLocalDpi xmlns:a14="http://schemas.microsoft.com/office/drawing/2010/main" val="0"/>
              </a:ext>
            </a:extLst>
          </a:blip>
          <a:srcRect l="29865" t="19110" r="47281" b="45353"/>
          <a:stretch/>
        </p:blipFill>
        <p:spPr>
          <a:xfrm>
            <a:off x="4053289" y="3846424"/>
            <a:ext cx="3484844" cy="3187713"/>
          </a:xfrm>
          <a:prstGeom prst="rect">
            <a:avLst/>
          </a:prstGeom>
        </p:spPr>
      </p:pic>
    </p:spTree>
    <p:extLst>
      <p:ext uri="{BB962C8B-B14F-4D97-AF65-F5344CB8AC3E}">
        <p14:creationId xmlns:p14="http://schemas.microsoft.com/office/powerpoint/2010/main" val="3347451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游戏机, 体育&#10;&#10;描述已自动生成">
            <a:extLst>
              <a:ext uri="{FF2B5EF4-FFF2-40B4-BE49-F238E27FC236}">
                <a16:creationId xmlns:a16="http://schemas.microsoft.com/office/drawing/2014/main" id="{536C2D58-1C2F-4772-AEAA-F48CBAEA21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pic>
        <p:nvPicPr>
          <p:cNvPr id="11" name="图片 10" descr="房间的摆设布局&#10;&#10;低可信度描述已自动生成">
            <a:extLst>
              <a:ext uri="{FF2B5EF4-FFF2-40B4-BE49-F238E27FC236}">
                <a16:creationId xmlns:a16="http://schemas.microsoft.com/office/drawing/2014/main" id="{6396D26D-2E3F-45F7-83FA-F882ABD27E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4533" y="439211"/>
            <a:ext cx="9622932" cy="5435294"/>
          </a:xfrm>
          <a:prstGeom prst="rect">
            <a:avLst/>
          </a:prstGeom>
        </p:spPr>
      </p:pic>
      <p:pic>
        <p:nvPicPr>
          <p:cNvPr id="13" name="图片 12" descr="黑暗里有星球&#10;&#10;中度可信度描述已自动生成">
            <a:extLst>
              <a:ext uri="{FF2B5EF4-FFF2-40B4-BE49-F238E27FC236}">
                <a16:creationId xmlns:a16="http://schemas.microsoft.com/office/drawing/2014/main" id="{F97340F4-2252-4566-9DA1-A45FBE35F915}"/>
              </a:ext>
            </a:extLst>
          </p:cNvPr>
          <p:cNvPicPr>
            <a:picLocks noChangeAspect="1"/>
          </p:cNvPicPr>
          <p:nvPr/>
        </p:nvPicPr>
        <p:blipFill rotWithShape="1">
          <a:blip r:embed="rId4">
            <a:extLst>
              <a:ext uri="{28A0092B-C50C-407E-A947-70E740481C1C}">
                <a14:useLocalDpi xmlns:a14="http://schemas.microsoft.com/office/drawing/2010/main" val="0"/>
              </a:ext>
            </a:extLst>
          </a:blip>
          <a:srcRect r="78036" b="67367"/>
          <a:stretch/>
        </p:blipFill>
        <p:spPr>
          <a:xfrm>
            <a:off x="2032000" y="1143001"/>
            <a:ext cx="1785257" cy="1492002"/>
          </a:xfrm>
          <a:prstGeom prst="rect">
            <a:avLst/>
          </a:prstGeom>
        </p:spPr>
      </p:pic>
      <p:pic>
        <p:nvPicPr>
          <p:cNvPr id="21" name="图片 20" descr="黑暗里有星球&#10;&#10;中度可信度描述已自动生成">
            <a:extLst>
              <a:ext uri="{FF2B5EF4-FFF2-40B4-BE49-F238E27FC236}">
                <a16:creationId xmlns:a16="http://schemas.microsoft.com/office/drawing/2014/main" id="{C1BC8CED-E697-431A-849F-371115CBE66B}"/>
              </a:ext>
            </a:extLst>
          </p:cNvPr>
          <p:cNvPicPr>
            <a:picLocks noChangeAspect="1"/>
          </p:cNvPicPr>
          <p:nvPr/>
        </p:nvPicPr>
        <p:blipFill rotWithShape="1">
          <a:blip r:embed="rId4">
            <a:extLst>
              <a:ext uri="{28A0092B-C50C-407E-A947-70E740481C1C}">
                <a14:useLocalDpi xmlns:a14="http://schemas.microsoft.com/office/drawing/2010/main" val="0"/>
              </a:ext>
            </a:extLst>
          </a:blip>
          <a:srcRect l="78036" t="-1617" b="67367"/>
          <a:stretch/>
        </p:blipFill>
        <p:spPr>
          <a:xfrm>
            <a:off x="8374743" y="1069076"/>
            <a:ext cx="1785257" cy="1565927"/>
          </a:xfrm>
          <a:prstGeom prst="rect">
            <a:avLst/>
          </a:prstGeom>
        </p:spPr>
      </p:pic>
      <p:pic>
        <p:nvPicPr>
          <p:cNvPr id="6" name="图片 5" descr="图片包含 橙子, 看着, 黑暗, 脸&#10;&#10;描述已自动生成">
            <a:extLst>
              <a:ext uri="{FF2B5EF4-FFF2-40B4-BE49-F238E27FC236}">
                <a16:creationId xmlns:a16="http://schemas.microsoft.com/office/drawing/2014/main" id="{3BF516C1-A19B-4CB9-B1DA-5AFC5CEBD2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6620" y="4354964"/>
            <a:ext cx="2178483" cy="2178483"/>
          </a:xfrm>
          <a:prstGeom prst="rect">
            <a:avLst/>
          </a:prstGeom>
        </p:spPr>
      </p:pic>
      <p:pic>
        <p:nvPicPr>
          <p:cNvPr id="7" name="图片 6" descr="图片包含 游戏机, 食物, 桌子, 水果&#10;&#10;描述已自动生成">
            <a:extLst>
              <a:ext uri="{FF2B5EF4-FFF2-40B4-BE49-F238E27FC236}">
                <a16:creationId xmlns:a16="http://schemas.microsoft.com/office/drawing/2014/main" id="{63172E38-E950-4956-8901-8301E3F9F4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12189834" cy="6597073"/>
          </a:xfrm>
          <a:prstGeom prst="rect">
            <a:avLst/>
          </a:prstGeom>
        </p:spPr>
      </p:pic>
      <p:pic>
        <p:nvPicPr>
          <p:cNvPr id="9" name="图片 8" descr="卡通人物&#10;&#10;中度可信度描述已自动生成">
            <a:extLst>
              <a:ext uri="{FF2B5EF4-FFF2-40B4-BE49-F238E27FC236}">
                <a16:creationId xmlns:a16="http://schemas.microsoft.com/office/drawing/2014/main" id="{CB1725D8-7F26-45D3-A016-C02EAC86EC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97363" y="3701142"/>
            <a:ext cx="3501577" cy="3501577"/>
          </a:xfrm>
          <a:prstGeom prst="rect">
            <a:avLst/>
          </a:prstGeom>
        </p:spPr>
      </p:pic>
      <p:pic>
        <p:nvPicPr>
          <p:cNvPr id="20" name="图片 19" descr="黑暗里有星球&#10;&#10;中度可信度描述已自动生成">
            <a:extLst>
              <a:ext uri="{FF2B5EF4-FFF2-40B4-BE49-F238E27FC236}">
                <a16:creationId xmlns:a16="http://schemas.microsoft.com/office/drawing/2014/main" id="{15F9895B-31D1-4356-8EAC-23E3D08866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00" t="63968" r="5000" b="10397"/>
          <a:stretch/>
        </p:blipFill>
        <p:spPr>
          <a:xfrm>
            <a:off x="2583543" y="3437741"/>
            <a:ext cx="7024914" cy="1125520"/>
          </a:xfrm>
          <a:prstGeom prst="rect">
            <a:avLst/>
          </a:prstGeom>
        </p:spPr>
      </p:pic>
      <p:pic>
        <p:nvPicPr>
          <p:cNvPr id="12" name="Picture 11">
            <a:extLst>
              <a:ext uri="{FF2B5EF4-FFF2-40B4-BE49-F238E27FC236}">
                <a16:creationId xmlns:a16="http://schemas.microsoft.com/office/drawing/2014/main" id="{BBB0F02A-7136-4926-ADD3-057CD9052345}"/>
              </a:ext>
            </a:extLst>
          </p:cNvPr>
          <p:cNvPicPr>
            <a:picLocks noChangeAspect="1"/>
          </p:cNvPicPr>
          <p:nvPr/>
        </p:nvPicPr>
        <p:blipFill>
          <a:blip r:embed="rId8"/>
          <a:stretch>
            <a:fillRect/>
          </a:stretch>
        </p:blipFill>
        <p:spPr>
          <a:xfrm>
            <a:off x="2924628" y="980397"/>
            <a:ext cx="6809822" cy="4352921"/>
          </a:xfrm>
          <a:prstGeom prst="rect">
            <a:avLst/>
          </a:prstGeom>
        </p:spPr>
      </p:pic>
    </p:spTree>
    <p:extLst>
      <p:ext uri="{BB962C8B-B14F-4D97-AF65-F5344CB8AC3E}">
        <p14:creationId xmlns:p14="http://schemas.microsoft.com/office/powerpoint/2010/main" val="2171690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306355-A98A-4F99-84E2-192317CB8C30}"/>
              </a:ext>
            </a:extLst>
          </p:cNvPr>
          <p:cNvSpPr txBox="1"/>
          <p:nvPr/>
        </p:nvSpPr>
        <p:spPr>
          <a:xfrm>
            <a:off x="882650" y="1739900"/>
            <a:ext cx="10426700" cy="2862322"/>
          </a:xfrm>
          <a:prstGeom prst="rect">
            <a:avLst/>
          </a:prstGeom>
          <a:noFill/>
        </p:spPr>
        <p:txBody>
          <a:bodyPr wrap="square" rtlCol="0">
            <a:spAutoFit/>
          </a:bodyPr>
          <a:lstStyle/>
          <a:p>
            <a:pPr algn="ctr"/>
            <a:r>
              <a:rPr lang="vi-VN" sz="6000" b="1" dirty="0">
                <a:solidFill>
                  <a:srgbClr val="9A1204"/>
                </a:solidFill>
                <a:latin typeface="#9Slide03 Comfortaa" panose="00000500000000000000" pitchFamily="2" charset="0"/>
                <a:cs typeface="#9Slide04 Chonburi" panose="00000500000000000000" pitchFamily="2" charset="-34"/>
              </a:rPr>
              <a:t>3. Trao đổi nước, không khí, thức ăn của động vật với môi trường</a:t>
            </a:r>
            <a:endParaRPr lang="en-SG" sz="6000" b="1" dirty="0">
              <a:solidFill>
                <a:srgbClr val="9A1204"/>
              </a:solidFill>
              <a:latin typeface="#9Slide03 Comfortaa" panose="00000500000000000000" pitchFamily="2" charset="0"/>
              <a:cs typeface="#9Slide04 Chonburi" panose="00000500000000000000" pitchFamily="2" charset="-34"/>
            </a:endParaRPr>
          </a:p>
        </p:txBody>
      </p:sp>
    </p:spTree>
    <p:extLst>
      <p:ext uri="{BB962C8B-B14F-4D97-AF65-F5344CB8AC3E}">
        <p14:creationId xmlns:p14="http://schemas.microsoft.com/office/powerpoint/2010/main" val="1189934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0C243A08-DABA-45A8-B5BE-2C17BEEA0B3B}"/>
              </a:ext>
            </a:extLst>
          </p:cNvPr>
          <p:cNvSpPr txBox="1"/>
          <p:nvPr/>
        </p:nvSpPr>
        <p:spPr>
          <a:xfrm>
            <a:off x="386080" y="542607"/>
            <a:ext cx="11623040" cy="1191816"/>
          </a:xfrm>
          <a:custGeom>
            <a:avLst/>
            <a:gdLst>
              <a:gd name="connsiteX0" fmla="*/ 0 w 11623040"/>
              <a:gd name="connsiteY0" fmla="*/ 198640 h 1191816"/>
              <a:gd name="connsiteX1" fmla="*/ 198640 w 11623040"/>
              <a:gd name="connsiteY1" fmla="*/ 0 h 1191816"/>
              <a:gd name="connsiteX2" fmla="*/ 1083494 w 11623040"/>
              <a:gd name="connsiteY2" fmla="*/ 0 h 1191816"/>
              <a:gd name="connsiteX3" fmla="*/ 1856090 w 11623040"/>
              <a:gd name="connsiteY3" fmla="*/ 0 h 1191816"/>
              <a:gd name="connsiteX4" fmla="*/ 2628687 w 11623040"/>
              <a:gd name="connsiteY4" fmla="*/ 0 h 1191816"/>
              <a:gd name="connsiteX5" fmla="*/ 3289026 w 11623040"/>
              <a:gd name="connsiteY5" fmla="*/ 0 h 1191816"/>
              <a:gd name="connsiteX6" fmla="*/ 4061622 w 11623040"/>
              <a:gd name="connsiteY6" fmla="*/ 0 h 1191816"/>
              <a:gd name="connsiteX7" fmla="*/ 4497446 w 11623040"/>
              <a:gd name="connsiteY7" fmla="*/ 0 h 1191816"/>
              <a:gd name="connsiteX8" fmla="*/ 5045527 w 11623040"/>
              <a:gd name="connsiteY8" fmla="*/ 0 h 1191816"/>
              <a:gd name="connsiteX9" fmla="*/ 5930381 w 11623040"/>
              <a:gd name="connsiteY9" fmla="*/ 0 h 1191816"/>
              <a:gd name="connsiteX10" fmla="*/ 6590720 w 11623040"/>
              <a:gd name="connsiteY10" fmla="*/ 0 h 1191816"/>
              <a:gd name="connsiteX11" fmla="*/ 7138801 w 11623040"/>
              <a:gd name="connsiteY11" fmla="*/ 0 h 1191816"/>
              <a:gd name="connsiteX12" fmla="*/ 7462367 w 11623040"/>
              <a:gd name="connsiteY12" fmla="*/ 0 h 1191816"/>
              <a:gd name="connsiteX13" fmla="*/ 7785933 w 11623040"/>
              <a:gd name="connsiteY13" fmla="*/ 0 h 1191816"/>
              <a:gd name="connsiteX14" fmla="*/ 8670787 w 11623040"/>
              <a:gd name="connsiteY14" fmla="*/ 0 h 1191816"/>
              <a:gd name="connsiteX15" fmla="*/ 8994353 w 11623040"/>
              <a:gd name="connsiteY15" fmla="*/ 0 h 1191816"/>
              <a:gd name="connsiteX16" fmla="*/ 9430177 w 11623040"/>
              <a:gd name="connsiteY16" fmla="*/ 0 h 1191816"/>
              <a:gd name="connsiteX17" fmla="*/ 10202773 w 11623040"/>
              <a:gd name="connsiteY17" fmla="*/ 0 h 1191816"/>
              <a:gd name="connsiteX18" fmla="*/ 11424400 w 11623040"/>
              <a:gd name="connsiteY18" fmla="*/ 0 h 1191816"/>
              <a:gd name="connsiteX19" fmla="*/ 11623040 w 11623040"/>
              <a:gd name="connsiteY19" fmla="*/ 198640 h 1191816"/>
              <a:gd name="connsiteX20" fmla="*/ 11623040 w 11623040"/>
              <a:gd name="connsiteY20" fmla="*/ 603853 h 1191816"/>
              <a:gd name="connsiteX21" fmla="*/ 11623040 w 11623040"/>
              <a:gd name="connsiteY21" fmla="*/ 993176 h 1191816"/>
              <a:gd name="connsiteX22" fmla="*/ 11424400 w 11623040"/>
              <a:gd name="connsiteY22" fmla="*/ 1191816 h 1191816"/>
              <a:gd name="connsiteX23" fmla="*/ 11100834 w 11623040"/>
              <a:gd name="connsiteY23" fmla="*/ 1191816 h 1191816"/>
              <a:gd name="connsiteX24" fmla="*/ 10552753 w 11623040"/>
              <a:gd name="connsiteY24" fmla="*/ 1191816 h 1191816"/>
              <a:gd name="connsiteX25" fmla="*/ 10004672 w 11623040"/>
              <a:gd name="connsiteY25" fmla="*/ 1191816 h 1191816"/>
              <a:gd name="connsiteX26" fmla="*/ 9119818 w 11623040"/>
              <a:gd name="connsiteY26" fmla="*/ 1191816 h 1191816"/>
              <a:gd name="connsiteX27" fmla="*/ 8347221 w 11623040"/>
              <a:gd name="connsiteY27" fmla="*/ 1191816 h 1191816"/>
              <a:gd name="connsiteX28" fmla="*/ 8023655 w 11623040"/>
              <a:gd name="connsiteY28" fmla="*/ 1191816 h 1191816"/>
              <a:gd name="connsiteX29" fmla="*/ 7138801 w 11623040"/>
              <a:gd name="connsiteY29" fmla="*/ 1191816 h 1191816"/>
              <a:gd name="connsiteX30" fmla="*/ 6590720 w 11623040"/>
              <a:gd name="connsiteY30" fmla="*/ 1191816 h 1191816"/>
              <a:gd name="connsiteX31" fmla="*/ 5930381 w 11623040"/>
              <a:gd name="connsiteY31" fmla="*/ 1191816 h 1191816"/>
              <a:gd name="connsiteX32" fmla="*/ 5270042 w 11623040"/>
              <a:gd name="connsiteY32" fmla="*/ 1191816 h 1191816"/>
              <a:gd name="connsiteX33" fmla="*/ 4385188 w 11623040"/>
              <a:gd name="connsiteY33" fmla="*/ 1191816 h 1191816"/>
              <a:gd name="connsiteX34" fmla="*/ 3724849 w 11623040"/>
              <a:gd name="connsiteY34" fmla="*/ 1191816 h 1191816"/>
              <a:gd name="connsiteX35" fmla="*/ 2839995 w 11623040"/>
              <a:gd name="connsiteY35" fmla="*/ 1191816 h 1191816"/>
              <a:gd name="connsiteX36" fmla="*/ 2404172 w 11623040"/>
              <a:gd name="connsiteY36" fmla="*/ 1191816 h 1191816"/>
              <a:gd name="connsiteX37" fmla="*/ 1631575 w 11623040"/>
              <a:gd name="connsiteY37" fmla="*/ 1191816 h 1191816"/>
              <a:gd name="connsiteX38" fmla="*/ 198640 w 11623040"/>
              <a:gd name="connsiteY38" fmla="*/ 1191816 h 1191816"/>
              <a:gd name="connsiteX39" fmla="*/ 0 w 11623040"/>
              <a:gd name="connsiteY39" fmla="*/ 993176 h 1191816"/>
              <a:gd name="connsiteX40" fmla="*/ 0 w 11623040"/>
              <a:gd name="connsiteY40" fmla="*/ 611799 h 1191816"/>
              <a:gd name="connsiteX41" fmla="*/ 0 w 11623040"/>
              <a:gd name="connsiteY41" fmla="*/ 198640 h 1191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623040" h="1191816" extrusionOk="0">
                <a:moveTo>
                  <a:pt x="0" y="198640"/>
                </a:moveTo>
                <a:cubicBezTo>
                  <a:pt x="-17126" y="87525"/>
                  <a:pt x="92765" y="780"/>
                  <a:pt x="198640" y="0"/>
                </a:cubicBezTo>
                <a:cubicBezTo>
                  <a:pt x="580449" y="-3285"/>
                  <a:pt x="696169" y="-20816"/>
                  <a:pt x="1083494" y="0"/>
                </a:cubicBezTo>
                <a:cubicBezTo>
                  <a:pt x="1470819" y="20816"/>
                  <a:pt x="1643544" y="-33354"/>
                  <a:pt x="1856090" y="0"/>
                </a:cubicBezTo>
                <a:cubicBezTo>
                  <a:pt x="2068636" y="33354"/>
                  <a:pt x="2409958" y="32253"/>
                  <a:pt x="2628687" y="0"/>
                </a:cubicBezTo>
                <a:cubicBezTo>
                  <a:pt x="2847416" y="-32253"/>
                  <a:pt x="2992364" y="1038"/>
                  <a:pt x="3289026" y="0"/>
                </a:cubicBezTo>
                <a:cubicBezTo>
                  <a:pt x="3585688" y="-1038"/>
                  <a:pt x="3730598" y="-13821"/>
                  <a:pt x="4061622" y="0"/>
                </a:cubicBezTo>
                <a:cubicBezTo>
                  <a:pt x="4392646" y="13821"/>
                  <a:pt x="4352064" y="16301"/>
                  <a:pt x="4497446" y="0"/>
                </a:cubicBezTo>
                <a:cubicBezTo>
                  <a:pt x="4642828" y="-16301"/>
                  <a:pt x="4819418" y="-6126"/>
                  <a:pt x="5045527" y="0"/>
                </a:cubicBezTo>
                <a:cubicBezTo>
                  <a:pt x="5271636" y="6126"/>
                  <a:pt x="5748471" y="26044"/>
                  <a:pt x="5930381" y="0"/>
                </a:cubicBezTo>
                <a:cubicBezTo>
                  <a:pt x="6112291" y="-26044"/>
                  <a:pt x="6334500" y="-399"/>
                  <a:pt x="6590720" y="0"/>
                </a:cubicBezTo>
                <a:cubicBezTo>
                  <a:pt x="6846940" y="399"/>
                  <a:pt x="6938738" y="-16892"/>
                  <a:pt x="7138801" y="0"/>
                </a:cubicBezTo>
                <a:cubicBezTo>
                  <a:pt x="7338864" y="16892"/>
                  <a:pt x="7350520" y="-15200"/>
                  <a:pt x="7462367" y="0"/>
                </a:cubicBezTo>
                <a:cubicBezTo>
                  <a:pt x="7574214" y="15200"/>
                  <a:pt x="7714885" y="-13596"/>
                  <a:pt x="7785933" y="0"/>
                </a:cubicBezTo>
                <a:cubicBezTo>
                  <a:pt x="7856981" y="13596"/>
                  <a:pt x="8328779" y="-18328"/>
                  <a:pt x="8670787" y="0"/>
                </a:cubicBezTo>
                <a:cubicBezTo>
                  <a:pt x="9012795" y="18328"/>
                  <a:pt x="8861807" y="1311"/>
                  <a:pt x="8994353" y="0"/>
                </a:cubicBezTo>
                <a:cubicBezTo>
                  <a:pt x="9126899" y="-1311"/>
                  <a:pt x="9266853" y="745"/>
                  <a:pt x="9430177" y="0"/>
                </a:cubicBezTo>
                <a:cubicBezTo>
                  <a:pt x="9593501" y="-745"/>
                  <a:pt x="9837245" y="38089"/>
                  <a:pt x="10202773" y="0"/>
                </a:cubicBezTo>
                <a:cubicBezTo>
                  <a:pt x="10568301" y="-38089"/>
                  <a:pt x="11046278" y="27666"/>
                  <a:pt x="11424400" y="0"/>
                </a:cubicBezTo>
                <a:cubicBezTo>
                  <a:pt x="11529193" y="10042"/>
                  <a:pt x="11639928" y="104005"/>
                  <a:pt x="11623040" y="198640"/>
                </a:cubicBezTo>
                <a:cubicBezTo>
                  <a:pt x="11627615" y="366325"/>
                  <a:pt x="11624765" y="466266"/>
                  <a:pt x="11623040" y="603853"/>
                </a:cubicBezTo>
                <a:cubicBezTo>
                  <a:pt x="11621315" y="741440"/>
                  <a:pt x="11606605" y="884721"/>
                  <a:pt x="11623040" y="993176"/>
                </a:cubicBezTo>
                <a:cubicBezTo>
                  <a:pt x="11606877" y="1114476"/>
                  <a:pt x="11532327" y="1197088"/>
                  <a:pt x="11424400" y="1191816"/>
                </a:cubicBezTo>
                <a:cubicBezTo>
                  <a:pt x="11269736" y="1183047"/>
                  <a:pt x="11216587" y="1190395"/>
                  <a:pt x="11100834" y="1191816"/>
                </a:cubicBezTo>
                <a:cubicBezTo>
                  <a:pt x="10985081" y="1193237"/>
                  <a:pt x="10765150" y="1197809"/>
                  <a:pt x="10552753" y="1191816"/>
                </a:cubicBezTo>
                <a:cubicBezTo>
                  <a:pt x="10340356" y="1185823"/>
                  <a:pt x="10188027" y="1215497"/>
                  <a:pt x="10004672" y="1191816"/>
                </a:cubicBezTo>
                <a:cubicBezTo>
                  <a:pt x="9821317" y="1168135"/>
                  <a:pt x="9543903" y="1199184"/>
                  <a:pt x="9119818" y="1191816"/>
                </a:cubicBezTo>
                <a:cubicBezTo>
                  <a:pt x="8695733" y="1184448"/>
                  <a:pt x="8705882" y="1168976"/>
                  <a:pt x="8347221" y="1191816"/>
                </a:cubicBezTo>
                <a:cubicBezTo>
                  <a:pt x="7988560" y="1214656"/>
                  <a:pt x="8175017" y="1189375"/>
                  <a:pt x="8023655" y="1191816"/>
                </a:cubicBezTo>
                <a:cubicBezTo>
                  <a:pt x="7872293" y="1194257"/>
                  <a:pt x="7560922" y="1150896"/>
                  <a:pt x="7138801" y="1191816"/>
                </a:cubicBezTo>
                <a:cubicBezTo>
                  <a:pt x="6716680" y="1232736"/>
                  <a:pt x="6787499" y="1206904"/>
                  <a:pt x="6590720" y="1191816"/>
                </a:cubicBezTo>
                <a:cubicBezTo>
                  <a:pt x="6393941" y="1176728"/>
                  <a:pt x="6251671" y="1165283"/>
                  <a:pt x="5930381" y="1191816"/>
                </a:cubicBezTo>
                <a:cubicBezTo>
                  <a:pt x="5609091" y="1218349"/>
                  <a:pt x="5477134" y="1211297"/>
                  <a:pt x="5270042" y="1191816"/>
                </a:cubicBezTo>
                <a:cubicBezTo>
                  <a:pt x="5062950" y="1172335"/>
                  <a:pt x="4593432" y="1164435"/>
                  <a:pt x="4385188" y="1191816"/>
                </a:cubicBezTo>
                <a:cubicBezTo>
                  <a:pt x="4176944" y="1219197"/>
                  <a:pt x="3895194" y="1195923"/>
                  <a:pt x="3724849" y="1191816"/>
                </a:cubicBezTo>
                <a:cubicBezTo>
                  <a:pt x="3554504" y="1187709"/>
                  <a:pt x="3217129" y="1198879"/>
                  <a:pt x="2839995" y="1191816"/>
                </a:cubicBezTo>
                <a:cubicBezTo>
                  <a:pt x="2462861" y="1184753"/>
                  <a:pt x="2580940" y="1204289"/>
                  <a:pt x="2404172" y="1191816"/>
                </a:cubicBezTo>
                <a:cubicBezTo>
                  <a:pt x="2227404" y="1179343"/>
                  <a:pt x="1930989" y="1179774"/>
                  <a:pt x="1631575" y="1191816"/>
                </a:cubicBezTo>
                <a:cubicBezTo>
                  <a:pt x="1332161" y="1203858"/>
                  <a:pt x="822057" y="1129707"/>
                  <a:pt x="198640" y="1191816"/>
                </a:cubicBezTo>
                <a:cubicBezTo>
                  <a:pt x="76654" y="1198172"/>
                  <a:pt x="-24622" y="1111439"/>
                  <a:pt x="0" y="993176"/>
                </a:cubicBezTo>
                <a:cubicBezTo>
                  <a:pt x="18333" y="879373"/>
                  <a:pt x="5124" y="795636"/>
                  <a:pt x="0" y="611799"/>
                </a:cubicBezTo>
                <a:cubicBezTo>
                  <a:pt x="-5124" y="427962"/>
                  <a:pt x="18283" y="392923"/>
                  <a:pt x="0" y="198640"/>
                </a:cubicBezTo>
                <a:close/>
              </a:path>
            </a:pathLst>
          </a:custGeom>
          <a:noFill/>
          <a:ln w="28575">
            <a:solidFill>
              <a:schemeClr val="tx1"/>
            </a:solidFill>
            <a:extLst>
              <a:ext uri="{C807C97D-BFC1-408E-A445-0C87EB9F89A2}">
                <ask:lineSketchStyleProps xmlns="" xmlns:ask="http://schemas.microsoft.com/office/drawing/2018/sketchyshapes" sd="594246434">
                  <a:prstGeom prst="roundRect">
                    <a:avLst/>
                  </a:prstGeom>
                  <ask:type>
                    <ask:lineSketchFreehand/>
                  </ask:type>
                </ask:lineSketchStyleProps>
              </a:ext>
            </a:extLst>
          </a:ln>
        </p:spPr>
        <p:txBody>
          <a:bodyPr wrap="square" rtlCol="0" anchor="t">
            <a:spAutoFit/>
          </a:bodyPr>
          <a:lstStyle/>
          <a:p>
            <a:pPr algn="ctr"/>
            <a:r>
              <a:rPr lang="vi-VN" sz="3200" b="1" i="0" dirty="0">
                <a:solidFill>
                  <a:srgbClr val="002060"/>
                </a:solidFill>
                <a:effectLst/>
                <a:latin typeface="Cambria" panose="02040503050406030204" pitchFamily="18" charset="0"/>
                <a:ea typeface="Cambria" panose="02040503050406030204" pitchFamily="18" charset="0"/>
              </a:rPr>
              <a:t>Quan sát hình 6 và cho biết: Trong quá trình sống các con vật cần lấy gì từ môi trường và thải ra môi trường những gì?</a:t>
            </a:r>
            <a:endParaRPr lang="zh-CN" altLang="en-US" sz="3200" b="1" dirty="0">
              <a:solidFill>
                <a:srgbClr val="002060"/>
              </a:solidFill>
              <a:latin typeface="Cambria" panose="02040503050406030204" pitchFamily="18" charset="0"/>
              <a:ea typeface="字魂131号-酷乐潮玩体" panose="00000500000000000000" pitchFamily="2" charset="-122"/>
              <a:cs typeface="汉仪劲楷简" panose="00020600040101010101" charset="-122"/>
              <a:sym typeface="Arial" panose="020B0604020202020204" pitchFamily="34" charset="0"/>
            </a:endParaRPr>
          </a:p>
        </p:txBody>
      </p:sp>
      <p:pic>
        <p:nvPicPr>
          <p:cNvPr id="3" name="Picture 2">
            <a:extLst>
              <a:ext uri="{FF2B5EF4-FFF2-40B4-BE49-F238E27FC236}">
                <a16:creationId xmlns:a16="http://schemas.microsoft.com/office/drawing/2014/main" id="{30CD9663-05CC-5EB5-47B0-7D0C208F9ADF}"/>
              </a:ext>
            </a:extLst>
          </p:cNvPr>
          <p:cNvPicPr>
            <a:picLocks noChangeAspect="1"/>
          </p:cNvPicPr>
          <p:nvPr/>
        </p:nvPicPr>
        <p:blipFill>
          <a:blip r:embed="rId2"/>
          <a:stretch>
            <a:fillRect/>
          </a:stretch>
        </p:blipFill>
        <p:spPr>
          <a:xfrm>
            <a:off x="386080" y="1914105"/>
            <a:ext cx="5328407" cy="33357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F8B8A54C-3013-BD3B-45D6-42309744E08F}"/>
              </a:ext>
            </a:extLst>
          </p:cNvPr>
          <p:cNvSpPr txBox="1"/>
          <p:nvPr/>
        </p:nvSpPr>
        <p:spPr>
          <a:xfrm>
            <a:off x="-121920" y="5338077"/>
            <a:ext cx="6096000" cy="553998"/>
          </a:xfrm>
          <a:prstGeom prst="rect">
            <a:avLst/>
          </a:prstGeom>
          <a:noFill/>
        </p:spPr>
        <p:txBody>
          <a:bodyPr wrap="square">
            <a:spAutoFit/>
          </a:bodyPr>
          <a:lstStyle/>
          <a:p>
            <a:pPr algn="ctr"/>
            <a:r>
              <a:rPr lang="vi-VN" sz="3000" b="1" dirty="0">
                <a:latin typeface="Cambria" panose="02040503050406030204" pitchFamily="18" charset="0"/>
                <a:ea typeface="Cambria" panose="02040503050406030204" pitchFamily="18" charset="0"/>
              </a:rPr>
              <a:t>H</a:t>
            </a:r>
            <a:r>
              <a:rPr lang="vi-VN" sz="3000" b="1" i="0" dirty="0">
                <a:effectLst/>
                <a:latin typeface="Cambria" panose="02040503050406030204" pitchFamily="18" charset="0"/>
                <a:ea typeface="Cambria" panose="02040503050406030204" pitchFamily="18" charset="0"/>
              </a:rPr>
              <a:t>ình 6 </a:t>
            </a:r>
            <a:endParaRPr lang="en-SG" sz="3000" dirty="0"/>
          </a:p>
        </p:txBody>
      </p:sp>
      <p:sp>
        <p:nvSpPr>
          <p:cNvPr id="6" name="TextBox 5">
            <a:extLst>
              <a:ext uri="{FF2B5EF4-FFF2-40B4-BE49-F238E27FC236}">
                <a16:creationId xmlns:a16="http://schemas.microsoft.com/office/drawing/2014/main" id="{0AA456F5-F7D0-FCFA-0697-B3DD7973C959}"/>
              </a:ext>
            </a:extLst>
          </p:cNvPr>
          <p:cNvSpPr txBox="1"/>
          <p:nvPr/>
        </p:nvSpPr>
        <p:spPr>
          <a:xfrm>
            <a:off x="6096000" y="1914105"/>
            <a:ext cx="5598158" cy="3785652"/>
          </a:xfrm>
          <a:prstGeom prst="rect">
            <a:avLst/>
          </a:prstGeom>
          <a:noFill/>
        </p:spPr>
        <p:txBody>
          <a:bodyPr wrap="square" rtlCol="0">
            <a:spAutoFit/>
          </a:bodyPr>
          <a:lstStyle/>
          <a:p>
            <a:pPr algn="just"/>
            <a:r>
              <a:rPr lang="vi-VN" sz="4000" i="0" dirty="0">
                <a:solidFill>
                  <a:srgbClr val="C00000"/>
                </a:solidFill>
                <a:effectLst/>
                <a:latin typeface="Cambria" panose="02040503050406030204" pitchFamily="18" charset="0"/>
                <a:ea typeface="Cambria" panose="02040503050406030204" pitchFamily="18" charset="0"/>
              </a:rPr>
              <a:t>  Trong quá trình sống các con vật cần lấy gì từ môi trường thức ăn, nước, khí ô-xi và thải ra các chất cặn bã, nước tiểu, khí các-bô-níc,..</a:t>
            </a:r>
            <a:endParaRPr lang="en-SG" sz="4000"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5517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11">
            <a:extLst>
              <a:ext uri="{FF2B5EF4-FFF2-40B4-BE49-F238E27FC236}">
                <a16:creationId xmlns:a16="http://schemas.microsoft.com/office/drawing/2014/main" id="{59A033C2-4E57-2E9C-5A2B-98D838179B62}"/>
              </a:ext>
            </a:extLst>
          </p:cNvPr>
          <p:cNvSpPr>
            <a:spLocks noChangeArrowheads="1"/>
          </p:cNvSpPr>
          <p:nvPr/>
        </p:nvSpPr>
        <p:spPr bwMode="auto">
          <a:xfrm>
            <a:off x="5082822" y="2201956"/>
            <a:ext cx="2090138" cy="1948404"/>
          </a:xfrm>
          <a:prstGeom prst="ellipse">
            <a:avLst/>
          </a:prstGeom>
          <a:solidFill>
            <a:srgbClr val="FFCC66"/>
          </a:solidFill>
          <a:ln w="9525">
            <a:solidFill>
              <a:srgbClr val="FF3300"/>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rgbClr val="006600"/>
                </a:solidFill>
              </a:rPr>
              <a:t>ĐỘNG VẬT</a:t>
            </a:r>
          </a:p>
        </p:txBody>
      </p:sp>
      <p:sp>
        <p:nvSpPr>
          <p:cNvPr id="11" name="Rectangle 12">
            <a:extLst>
              <a:ext uri="{FF2B5EF4-FFF2-40B4-BE49-F238E27FC236}">
                <a16:creationId xmlns:a16="http://schemas.microsoft.com/office/drawing/2014/main" id="{440F1CA2-CBBE-6BAF-2853-A47CEBFF040A}"/>
              </a:ext>
            </a:extLst>
          </p:cNvPr>
          <p:cNvSpPr>
            <a:spLocks noChangeArrowheads="1"/>
          </p:cNvSpPr>
          <p:nvPr/>
        </p:nvSpPr>
        <p:spPr bwMode="auto">
          <a:xfrm>
            <a:off x="1022211" y="3065068"/>
            <a:ext cx="3180644" cy="463906"/>
          </a:xfrm>
          <a:prstGeom prst="rect">
            <a:avLst/>
          </a:prstGeom>
          <a:solidFill>
            <a:schemeClr val="bg1"/>
          </a:solidFill>
          <a:ln w="28575">
            <a:solidFill>
              <a:srgbClr val="0000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2" name="Rectangle 13">
            <a:extLst>
              <a:ext uri="{FF2B5EF4-FFF2-40B4-BE49-F238E27FC236}">
                <a16:creationId xmlns:a16="http://schemas.microsoft.com/office/drawing/2014/main" id="{A16EDA95-A3E4-498A-6DBF-11470248A70B}"/>
              </a:ext>
            </a:extLst>
          </p:cNvPr>
          <p:cNvSpPr>
            <a:spLocks noChangeArrowheads="1"/>
          </p:cNvSpPr>
          <p:nvPr/>
        </p:nvSpPr>
        <p:spPr bwMode="auto">
          <a:xfrm>
            <a:off x="677333" y="3898627"/>
            <a:ext cx="3530318" cy="1262653"/>
          </a:xfrm>
          <a:prstGeom prst="rect">
            <a:avLst/>
          </a:prstGeom>
          <a:solidFill>
            <a:schemeClr val="bg1"/>
          </a:solidFill>
          <a:ln w="28575">
            <a:solidFill>
              <a:srgbClr val="0000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3000" b="1" dirty="0">
              <a:solidFill>
                <a:srgbClr val="002060"/>
              </a:solidFill>
              <a:latin typeface="Times New Roman" panose="02020603050405020304" pitchFamily="18" charset="0"/>
              <a:cs typeface="Times New Roman" panose="02020603050405020304" pitchFamily="18" charset="0"/>
            </a:endParaRPr>
          </a:p>
        </p:txBody>
      </p:sp>
      <p:sp>
        <p:nvSpPr>
          <p:cNvPr id="16" name="Rectangle 14">
            <a:extLst>
              <a:ext uri="{FF2B5EF4-FFF2-40B4-BE49-F238E27FC236}">
                <a16:creationId xmlns:a16="http://schemas.microsoft.com/office/drawing/2014/main" id="{B655186A-C777-FD2E-07DB-80C127EB6FA2}"/>
              </a:ext>
            </a:extLst>
          </p:cNvPr>
          <p:cNvSpPr>
            <a:spLocks noChangeArrowheads="1"/>
          </p:cNvSpPr>
          <p:nvPr/>
        </p:nvSpPr>
        <p:spPr bwMode="auto">
          <a:xfrm>
            <a:off x="1048456" y="2364597"/>
            <a:ext cx="3180644" cy="556687"/>
          </a:xfrm>
          <a:prstGeom prst="rect">
            <a:avLst/>
          </a:prstGeom>
          <a:solidFill>
            <a:schemeClr val="bg1"/>
          </a:solidFill>
          <a:ln w="28575">
            <a:solidFill>
              <a:srgbClr val="0000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7" name="Rectangle 15">
            <a:extLst>
              <a:ext uri="{FF2B5EF4-FFF2-40B4-BE49-F238E27FC236}">
                <a16:creationId xmlns:a16="http://schemas.microsoft.com/office/drawing/2014/main" id="{3C2D9213-56BC-6244-9F73-688E9264F244}"/>
              </a:ext>
            </a:extLst>
          </p:cNvPr>
          <p:cNvSpPr>
            <a:spLocks noChangeArrowheads="1"/>
          </p:cNvSpPr>
          <p:nvPr/>
        </p:nvSpPr>
        <p:spPr bwMode="auto">
          <a:xfrm>
            <a:off x="8468360" y="2470021"/>
            <a:ext cx="3079609" cy="690376"/>
          </a:xfrm>
          <a:prstGeom prst="rect">
            <a:avLst/>
          </a:prstGeom>
          <a:solidFill>
            <a:schemeClr val="bg1"/>
          </a:solidFill>
          <a:ln w="28575">
            <a:solidFill>
              <a:srgbClr val="0000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0" name="Rectangle 16">
            <a:extLst>
              <a:ext uri="{FF2B5EF4-FFF2-40B4-BE49-F238E27FC236}">
                <a16:creationId xmlns:a16="http://schemas.microsoft.com/office/drawing/2014/main" id="{32A666FD-1F5A-9024-63EB-9CABF4E21FE4}"/>
              </a:ext>
            </a:extLst>
          </p:cNvPr>
          <p:cNvSpPr>
            <a:spLocks noChangeArrowheads="1"/>
          </p:cNvSpPr>
          <p:nvPr/>
        </p:nvSpPr>
        <p:spPr bwMode="auto">
          <a:xfrm>
            <a:off x="8382846" y="3374437"/>
            <a:ext cx="2998893" cy="649468"/>
          </a:xfrm>
          <a:prstGeom prst="rect">
            <a:avLst/>
          </a:prstGeom>
          <a:solidFill>
            <a:schemeClr val="bg1"/>
          </a:solidFill>
          <a:ln w="28575">
            <a:solidFill>
              <a:srgbClr val="0000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1" name="Rectangle 17">
            <a:extLst>
              <a:ext uri="{FF2B5EF4-FFF2-40B4-BE49-F238E27FC236}">
                <a16:creationId xmlns:a16="http://schemas.microsoft.com/office/drawing/2014/main" id="{8D3E238D-DA92-0FE9-B07C-B8F91C66C437}"/>
              </a:ext>
            </a:extLst>
          </p:cNvPr>
          <p:cNvSpPr>
            <a:spLocks noChangeArrowheads="1"/>
          </p:cNvSpPr>
          <p:nvPr/>
        </p:nvSpPr>
        <p:spPr bwMode="auto">
          <a:xfrm>
            <a:off x="8388773" y="4277848"/>
            <a:ext cx="2998893" cy="649468"/>
          </a:xfrm>
          <a:prstGeom prst="rect">
            <a:avLst/>
          </a:prstGeom>
          <a:solidFill>
            <a:schemeClr val="bg1"/>
          </a:solidFill>
          <a:ln w="28575">
            <a:solidFill>
              <a:srgbClr val="0000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vi-VN" altLang="en-US"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C</a:t>
            </a:r>
            <a:r>
              <a:rPr lang="en-US" altLang="en-US"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ác</a:t>
            </a:r>
            <a:r>
              <a:rPr lang="en-US" altLang="en-US"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altLang="en-US"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chất cặn bã</a:t>
            </a:r>
            <a:endParaRPr lang="en-US" altLang="en-US"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2" name="Text Box 18">
            <a:extLst>
              <a:ext uri="{FF2B5EF4-FFF2-40B4-BE49-F238E27FC236}">
                <a16:creationId xmlns:a16="http://schemas.microsoft.com/office/drawing/2014/main" id="{DFE49C9A-CE15-DE32-F5EB-6C84E8B23441}"/>
              </a:ext>
            </a:extLst>
          </p:cNvPr>
          <p:cNvSpPr txBox="1">
            <a:spLocks noChangeArrowheads="1"/>
          </p:cNvSpPr>
          <p:nvPr/>
        </p:nvSpPr>
        <p:spPr bwMode="auto">
          <a:xfrm>
            <a:off x="1811302" y="1950142"/>
            <a:ext cx="32715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2000" b="1" dirty="0">
                <a:solidFill>
                  <a:srgbClr val="C00000"/>
                </a:solidFill>
                <a:latin typeface="Times New Roman" panose="02020603050405020304" pitchFamily="18" charset="0"/>
                <a:cs typeface="Times New Roman" panose="02020603050405020304" pitchFamily="18" charset="0"/>
              </a:rPr>
              <a:t>LẤY VÀO</a:t>
            </a:r>
            <a:endParaRPr lang="en-US" altLang="en-US" sz="2000" b="1" dirty="0">
              <a:solidFill>
                <a:srgbClr val="C00000"/>
              </a:solidFill>
              <a:latin typeface="Times New Roman" panose="02020603050405020304" pitchFamily="18" charset="0"/>
              <a:cs typeface="Times New Roman" panose="02020603050405020304" pitchFamily="18" charset="0"/>
            </a:endParaRPr>
          </a:p>
        </p:txBody>
      </p:sp>
      <p:sp>
        <p:nvSpPr>
          <p:cNvPr id="24" name="Text Box 19">
            <a:extLst>
              <a:ext uri="{FF2B5EF4-FFF2-40B4-BE49-F238E27FC236}">
                <a16:creationId xmlns:a16="http://schemas.microsoft.com/office/drawing/2014/main" id="{0646BFD8-31DF-14D5-D5F3-D1A4660D49DF}"/>
              </a:ext>
            </a:extLst>
          </p:cNvPr>
          <p:cNvSpPr txBox="1">
            <a:spLocks noChangeArrowheads="1"/>
          </p:cNvSpPr>
          <p:nvPr/>
        </p:nvSpPr>
        <p:spPr bwMode="auto">
          <a:xfrm>
            <a:off x="9235157" y="2041870"/>
            <a:ext cx="19083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000" b="1" dirty="0">
                <a:solidFill>
                  <a:srgbClr val="C00000"/>
                </a:solidFill>
                <a:latin typeface="Times New Roman" panose="02020603050405020304" pitchFamily="18" charset="0"/>
                <a:cs typeface="Times New Roman" panose="02020603050405020304" pitchFamily="18" charset="0"/>
              </a:rPr>
              <a:t>THẢI RA</a:t>
            </a:r>
          </a:p>
        </p:txBody>
      </p:sp>
      <p:sp>
        <p:nvSpPr>
          <p:cNvPr id="25" name="Line 20">
            <a:extLst>
              <a:ext uri="{FF2B5EF4-FFF2-40B4-BE49-F238E27FC236}">
                <a16:creationId xmlns:a16="http://schemas.microsoft.com/office/drawing/2014/main" id="{93054E10-5CE9-769C-22DD-BAD7CAC0C4FC}"/>
              </a:ext>
            </a:extLst>
          </p:cNvPr>
          <p:cNvSpPr>
            <a:spLocks noChangeShapeType="1"/>
          </p:cNvSpPr>
          <p:nvPr/>
        </p:nvSpPr>
        <p:spPr bwMode="auto">
          <a:xfrm>
            <a:off x="4236438" y="2598571"/>
            <a:ext cx="935002" cy="376042"/>
          </a:xfrm>
          <a:prstGeom prst="line">
            <a:avLst/>
          </a:prstGeom>
          <a:noFill/>
          <a:ln w="57150">
            <a:solidFill>
              <a:srgbClr val="002060"/>
            </a:solidFill>
            <a:round/>
            <a:headEnd/>
            <a:tailEnd type="triangle" w="med" len="med"/>
          </a:ln>
          <a:extLst>
            <a:ext uri="{909E8E84-426E-40DD-AFC4-6F175D3DCCD1}">
              <a14:hiddenFill xmlns:a14="http://schemas.microsoft.com/office/drawing/2010/main">
                <a:noFill/>
              </a14:hiddenFill>
            </a:ext>
          </a:extLst>
        </p:spPr>
        <p:txBody>
          <a:bodyPr/>
          <a:lstStyle/>
          <a:p>
            <a:endParaRPr lang="en-SG" sz="3200">
              <a:solidFill>
                <a:srgbClr val="002060"/>
              </a:solidFill>
              <a:latin typeface="Cambria" panose="02040503050406030204" pitchFamily="18" charset="0"/>
              <a:ea typeface="Cambria" panose="02040503050406030204" pitchFamily="18" charset="0"/>
            </a:endParaRPr>
          </a:p>
        </p:txBody>
      </p:sp>
      <p:sp>
        <p:nvSpPr>
          <p:cNvPr id="26" name="Line 21">
            <a:extLst>
              <a:ext uri="{FF2B5EF4-FFF2-40B4-BE49-F238E27FC236}">
                <a16:creationId xmlns:a16="http://schemas.microsoft.com/office/drawing/2014/main" id="{B19C6C2C-8EA3-157D-DA08-C74D4BC0B980}"/>
              </a:ext>
            </a:extLst>
          </p:cNvPr>
          <p:cNvSpPr>
            <a:spLocks noChangeShapeType="1"/>
          </p:cNvSpPr>
          <p:nvPr/>
        </p:nvSpPr>
        <p:spPr bwMode="auto">
          <a:xfrm>
            <a:off x="4236439" y="3276565"/>
            <a:ext cx="935002" cy="264195"/>
          </a:xfrm>
          <a:prstGeom prst="line">
            <a:avLst/>
          </a:prstGeom>
          <a:noFill/>
          <a:ln w="57150">
            <a:solidFill>
              <a:srgbClr val="002060"/>
            </a:solidFill>
            <a:round/>
            <a:headEnd/>
            <a:tailEnd type="triangle" w="med" len="med"/>
          </a:ln>
          <a:extLst>
            <a:ext uri="{909E8E84-426E-40DD-AFC4-6F175D3DCCD1}">
              <a14:hiddenFill xmlns:a14="http://schemas.microsoft.com/office/drawing/2010/main">
                <a:noFill/>
              </a14:hiddenFill>
            </a:ext>
          </a:extLst>
        </p:spPr>
        <p:txBody>
          <a:bodyPr/>
          <a:lstStyle/>
          <a:p>
            <a:endParaRPr lang="en-SG" sz="3200">
              <a:solidFill>
                <a:srgbClr val="002060"/>
              </a:solidFill>
              <a:latin typeface="Cambria" panose="02040503050406030204" pitchFamily="18" charset="0"/>
              <a:ea typeface="Cambria" panose="02040503050406030204" pitchFamily="18" charset="0"/>
            </a:endParaRPr>
          </a:p>
        </p:txBody>
      </p:sp>
      <p:sp>
        <p:nvSpPr>
          <p:cNvPr id="27" name="Line 22">
            <a:extLst>
              <a:ext uri="{FF2B5EF4-FFF2-40B4-BE49-F238E27FC236}">
                <a16:creationId xmlns:a16="http://schemas.microsoft.com/office/drawing/2014/main" id="{CA080F56-CF08-36ED-0EFB-4A897B5A283A}"/>
              </a:ext>
            </a:extLst>
          </p:cNvPr>
          <p:cNvSpPr>
            <a:spLocks noChangeShapeType="1"/>
          </p:cNvSpPr>
          <p:nvPr/>
        </p:nvSpPr>
        <p:spPr bwMode="auto">
          <a:xfrm flipV="1">
            <a:off x="4207651" y="3883387"/>
            <a:ext cx="1272258" cy="835030"/>
          </a:xfrm>
          <a:prstGeom prst="line">
            <a:avLst/>
          </a:prstGeom>
          <a:noFill/>
          <a:ln w="57150">
            <a:solidFill>
              <a:srgbClr val="002060"/>
            </a:solidFill>
            <a:round/>
            <a:headEnd/>
            <a:tailEnd type="triangle" w="med" len="med"/>
          </a:ln>
          <a:extLst>
            <a:ext uri="{909E8E84-426E-40DD-AFC4-6F175D3DCCD1}">
              <a14:hiddenFill xmlns:a14="http://schemas.microsoft.com/office/drawing/2010/main">
                <a:noFill/>
              </a14:hiddenFill>
            </a:ext>
          </a:extLst>
        </p:spPr>
        <p:txBody>
          <a:bodyPr/>
          <a:lstStyle/>
          <a:p>
            <a:endParaRPr lang="en-SG" sz="3200">
              <a:solidFill>
                <a:srgbClr val="002060"/>
              </a:solidFill>
              <a:latin typeface="Cambria" panose="02040503050406030204" pitchFamily="18" charset="0"/>
              <a:ea typeface="Cambria" panose="02040503050406030204" pitchFamily="18" charset="0"/>
            </a:endParaRPr>
          </a:p>
        </p:txBody>
      </p:sp>
      <p:sp>
        <p:nvSpPr>
          <p:cNvPr id="28" name="Line 23">
            <a:extLst>
              <a:ext uri="{FF2B5EF4-FFF2-40B4-BE49-F238E27FC236}">
                <a16:creationId xmlns:a16="http://schemas.microsoft.com/office/drawing/2014/main" id="{5DD5C5AB-3D32-160B-AD44-5CA9B3CD468E}"/>
              </a:ext>
            </a:extLst>
          </p:cNvPr>
          <p:cNvSpPr>
            <a:spLocks noChangeShapeType="1"/>
          </p:cNvSpPr>
          <p:nvPr/>
        </p:nvSpPr>
        <p:spPr bwMode="auto">
          <a:xfrm>
            <a:off x="7172960" y="3428965"/>
            <a:ext cx="1219200" cy="264195"/>
          </a:xfrm>
          <a:prstGeom prst="line">
            <a:avLst/>
          </a:prstGeom>
          <a:noFill/>
          <a:ln w="57150">
            <a:solidFill>
              <a:srgbClr val="002060"/>
            </a:solidFill>
            <a:round/>
            <a:headEnd/>
            <a:tailEnd type="triangle" w="med" len="med"/>
          </a:ln>
          <a:extLst>
            <a:ext uri="{909E8E84-426E-40DD-AFC4-6F175D3DCCD1}">
              <a14:hiddenFill xmlns:a14="http://schemas.microsoft.com/office/drawing/2010/main">
                <a:noFill/>
              </a14:hiddenFill>
            </a:ext>
          </a:extLst>
        </p:spPr>
        <p:txBody>
          <a:bodyPr/>
          <a:lstStyle/>
          <a:p>
            <a:endParaRPr lang="en-SG" sz="3200">
              <a:solidFill>
                <a:srgbClr val="002060"/>
              </a:solidFill>
              <a:latin typeface="Cambria" panose="02040503050406030204" pitchFamily="18" charset="0"/>
              <a:ea typeface="Cambria" panose="02040503050406030204" pitchFamily="18" charset="0"/>
            </a:endParaRPr>
          </a:p>
        </p:txBody>
      </p:sp>
      <p:sp>
        <p:nvSpPr>
          <p:cNvPr id="29" name="Line 24">
            <a:extLst>
              <a:ext uri="{FF2B5EF4-FFF2-40B4-BE49-F238E27FC236}">
                <a16:creationId xmlns:a16="http://schemas.microsoft.com/office/drawing/2014/main" id="{5791B8E7-58D0-85B1-470B-97E10993A7E4}"/>
              </a:ext>
            </a:extLst>
          </p:cNvPr>
          <p:cNvSpPr>
            <a:spLocks noChangeShapeType="1"/>
          </p:cNvSpPr>
          <p:nvPr/>
        </p:nvSpPr>
        <p:spPr bwMode="auto">
          <a:xfrm>
            <a:off x="6871547" y="3883387"/>
            <a:ext cx="1544884" cy="719195"/>
          </a:xfrm>
          <a:prstGeom prst="line">
            <a:avLst/>
          </a:prstGeom>
          <a:noFill/>
          <a:ln w="57150">
            <a:solidFill>
              <a:srgbClr val="002060"/>
            </a:solidFill>
            <a:round/>
            <a:headEnd/>
            <a:tailEnd type="triangle" w="med" len="med"/>
          </a:ln>
          <a:extLst>
            <a:ext uri="{909E8E84-426E-40DD-AFC4-6F175D3DCCD1}">
              <a14:hiddenFill xmlns:a14="http://schemas.microsoft.com/office/drawing/2010/main">
                <a:noFill/>
              </a14:hiddenFill>
            </a:ext>
          </a:extLst>
        </p:spPr>
        <p:txBody>
          <a:bodyPr/>
          <a:lstStyle/>
          <a:p>
            <a:endParaRPr lang="en-SG" sz="3200">
              <a:solidFill>
                <a:srgbClr val="002060"/>
              </a:solidFill>
              <a:latin typeface="Cambria" panose="02040503050406030204" pitchFamily="18" charset="0"/>
              <a:ea typeface="Cambria" panose="02040503050406030204" pitchFamily="18" charset="0"/>
            </a:endParaRPr>
          </a:p>
        </p:txBody>
      </p:sp>
      <p:sp>
        <p:nvSpPr>
          <p:cNvPr id="30" name="Line 25">
            <a:extLst>
              <a:ext uri="{FF2B5EF4-FFF2-40B4-BE49-F238E27FC236}">
                <a16:creationId xmlns:a16="http://schemas.microsoft.com/office/drawing/2014/main" id="{828F3BF2-07F3-9991-8AB4-8856F290FC40}"/>
              </a:ext>
            </a:extLst>
          </p:cNvPr>
          <p:cNvSpPr>
            <a:spLocks noChangeShapeType="1"/>
          </p:cNvSpPr>
          <p:nvPr/>
        </p:nvSpPr>
        <p:spPr bwMode="auto">
          <a:xfrm flipV="1">
            <a:off x="7172960" y="2788636"/>
            <a:ext cx="1295400" cy="330854"/>
          </a:xfrm>
          <a:prstGeom prst="line">
            <a:avLst/>
          </a:prstGeom>
          <a:noFill/>
          <a:ln w="57150">
            <a:solidFill>
              <a:srgbClr val="002060"/>
            </a:solidFill>
            <a:round/>
            <a:headEnd/>
            <a:tailEnd type="triangle" w="med" len="med"/>
          </a:ln>
          <a:extLst>
            <a:ext uri="{909E8E84-426E-40DD-AFC4-6F175D3DCCD1}">
              <a14:hiddenFill xmlns:a14="http://schemas.microsoft.com/office/drawing/2010/main">
                <a:noFill/>
              </a14:hiddenFill>
            </a:ext>
          </a:extLst>
        </p:spPr>
        <p:txBody>
          <a:bodyPr/>
          <a:lstStyle/>
          <a:p>
            <a:endParaRPr lang="en-SG" sz="3200">
              <a:solidFill>
                <a:srgbClr val="002060"/>
              </a:solidFill>
              <a:latin typeface="Cambria" panose="02040503050406030204" pitchFamily="18" charset="0"/>
              <a:ea typeface="Cambria" panose="02040503050406030204" pitchFamily="18" charset="0"/>
            </a:endParaRPr>
          </a:p>
        </p:txBody>
      </p:sp>
      <p:sp>
        <p:nvSpPr>
          <p:cNvPr id="32" name="TextBox 31">
            <a:extLst>
              <a:ext uri="{FF2B5EF4-FFF2-40B4-BE49-F238E27FC236}">
                <a16:creationId xmlns:a16="http://schemas.microsoft.com/office/drawing/2014/main" id="{6CCC8209-5F70-F363-C598-FB7173517CBE}"/>
              </a:ext>
            </a:extLst>
          </p:cNvPr>
          <p:cNvSpPr txBox="1"/>
          <p:nvPr/>
        </p:nvSpPr>
        <p:spPr>
          <a:xfrm>
            <a:off x="1681480" y="737465"/>
            <a:ext cx="9951720" cy="1077218"/>
          </a:xfrm>
          <a:prstGeom prst="rect">
            <a:avLst/>
          </a:prstGeom>
          <a:noFill/>
        </p:spPr>
        <p:txBody>
          <a:bodyPr wrap="square">
            <a:spAutoFit/>
          </a:bodyPr>
          <a:lstStyle/>
          <a:p>
            <a:pPr algn="just"/>
            <a:r>
              <a:rPr lang="vi-VN" b="0" i="0" dirty="0">
                <a:solidFill>
                  <a:srgbClr val="C00000"/>
                </a:solidFill>
                <a:effectLst/>
                <a:latin typeface="Roboto" panose="02000000000000000000" pitchFamily="2" charset="0"/>
              </a:rPr>
              <a:t> </a:t>
            </a:r>
            <a:r>
              <a:rPr lang="vi-VN" sz="3200" b="1" i="0" dirty="0">
                <a:solidFill>
                  <a:srgbClr val="C00000"/>
                </a:solidFill>
                <a:effectLst/>
                <a:latin typeface="Cambria" panose="02040503050406030204" pitchFamily="18" charset="0"/>
                <a:ea typeface="Cambria" panose="02040503050406030204" pitchFamily="18" charset="0"/>
              </a:rPr>
              <a:t>Vẽ sơ đồ thể hiện sự trao đổi không khí, nước, thức ăn của động vật với môi trường theo gợi ý sau.</a:t>
            </a:r>
            <a:endParaRPr lang="en-SG" sz="3200" b="1" dirty="0">
              <a:solidFill>
                <a:srgbClr val="C00000"/>
              </a:solidFill>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64669DC2-41A6-D8E6-758F-BD7FDBC42F7B}"/>
              </a:ext>
            </a:extLst>
          </p:cNvPr>
          <p:cNvSpPr txBox="1"/>
          <p:nvPr/>
        </p:nvSpPr>
        <p:spPr>
          <a:xfrm>
            <a:off x="2674056" y="5615165"/>
            <a:ext cx="8219440" cy="523220"/>
          </a:xfrm>
          <a:prstGeom prst="rect">
            <a:avLst/>
          </a:prstGeom>
          <a:noFill/>
        </p:spPr>
        <p:txBody>
          <a:bodyPr wrap="square">
            <a:spAutoFit/>
          </a:bodyPr>
          <a:lstStyle/>
          <a:p>
            <a:r>
              <a:rPr lang="vi-VN" sz="2800" b="1" dirty="0">
                <a:latin typeface="Cambria" panose="02040503050406030204" pitchFamily="18" charset="0"/>
                <a:ea typeface="Cambria" panose="02040503050406030204" pitchFamily="18" charset="0"/>
              </a:rPr>
              <a:t>Hình 7. Động vật trao đổi các chất với môi trường</a:t>
            </a:r>
            <a:endParaRPr lang="en-SG" sz="2800" b="1" dirty="0">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id="{884FFAA6-71C2-1E91-C318-A254F5C310AE}"/>
              </a:ext>
            </a:extLst>
          </p:cNvPr>
          <p:cNvSpPr txBox="1"/>
          <p:nvPr/>
        </p:nvSpPr>
        <p:spPr>
          <a:xfrm>
            <a:off x="8594796" y="2537754"/>
            <a:ext cx="3140003"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Khí các – bô - nic</a:t>
            </a:r>
            <a:endParaRPr lang="en-SG" sz="2800" b="1" dirty="0">
              <a:solidFill>
                <a:srgbClr val="002060"/>
              </a:solidFill>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CA074852-6662-BEBF-E85F-6DFAC6D6A8F1}"/>
              </a:ext>
            </a:extLst>
          </p:cNvPr>
          <p:cNvSpPr txBox="1"/>
          <p:nvPr/>
        </p:nvSpPr>
        <p:spPr>
          <a:xfrm>
            <a:off x="1426633" y="2340389"/>
            <a:ext cx="6096000" cy="646331"/>
          </a:xfrm>
          <a:prstGeom prst="rect">
            <a:avLst/>
          </a:prstGeom>
          <a:noFill/>
        </p:spPr>
        <p:txBody>
          <a:bodyPr wrap="square">
            <a:spAutoFit/>
          </a:bodyPr>
          <a:lstStyle/>
          <a:p>
            <a:r>
              <a:rPr lang="vi-VN" alt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a:t>
            </a:r>
            <a:r>
              <a:rPr lang="en-US" alt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hí</a:t>
            </a:r>
            <a:r>
              <a:rPr lang="en-US" alt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ô-</a:t>
            </a:r>
            <a:r>
              <a:rPr lang="vi-VN" alt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xi</a:t>
            </a:r>
            <a:endParaRPr lang="en-SG" sz="3600" dirty="0"/>
          </a:p>
        </p:txBody>
      </p:sp>
      <p:sp>
        <p:nvSpPr>
          <p:cNvPr id="39" name="TextBox 38">
            <a:extLst>
              <a:ext uri="{FF2B5EF4-FFF2-40B4-BE49-F238E27FC236}">
                <a16:creationId xmlns:a16="http://schemas.microsoft.com/office/drawing/2014/main" id="{7E8505C5-98A9-31E2-B5DB-B4ABFD9ADCF8}"/>
              </a:ext>
            </a:extLst>
          </p:cNvPr>
          <p:cNvSpPr txBox="1"/>
          <p:nvPr/>
        </p:nvSpPr>
        <p:spPr>
          <a:xfrm>
            <a:off x="1795780" y="2948200"/>
            <a:ext cx="6096000" cy="646331"/>
          </a:xfrm>
          <a:prstGeom prst="rect">
            <a:avLst/>
          </a:prstGeom>
          <a:noFill/>
        </p:spPr>
        <p:txBody>
          <a:bodyPr wrap="square">
            <a:spAutoFit/>
          </a:bodyPr>
          <a:lstStyle/>
          <a:p>
            <a:r>
              <a:rPr lang="vi-VN" sz="3600" b="1" dirty="0">
                <a:solidFill>
                  <a:srgbClr val="002060"/>
                </a:solidFill>
                <a:latin typeface="Cambria" panose="02040503050406030204" pitchFamily="18" charset="0"/>
                <a:ea typeface="Cambria" panose="02040503050406030204" pitchFamily="18" charset="0"/>
              </a:rPr>
              <a:t>Nước</a:t>
            </a:r>
            <a:endParaRPr lang="en-SG" sz="3600" b="1" dirty="0">
              <a:solidFill>
                <a:srgbClr val="002060"/>
              </a:solidFill>
              <a:latin typeface="Cambria" panose="02040503050406030204" pitchFamily="18" charset="0"/>
              <a:ea typeface="Cambria" panose="02040503050406030204" pitchFamily="18" charset="0"/>
            </a:endParaRPr>
          </a:p>
        </p:txBody>
      </p:sp>
      <p:sp>
        <p:nvSpPr>
          <p:cNvPr id="41" name="TextBox 40">
            <a:extLst>
              <a:ext uri="{FF2B5EF4-FFF2-40B4-BE49-F238E27FC236}">
                <a16:creationId xmlns:a16="http://schemas.microsoft.com/office/drawing/2014/main" id="{BB116110-DBB4-3DA8-98FA-7409D4B6BDBE}"/>
              </a:ext>
            </a:extLst>
          </p:cNvPr>
          <p:cNvSpPr txBox="1"/>
          <p:nvPr/>
        </p:nvSpPr>
        <p:spPr>
          <a:xfrm>
            <a:off x="6730720" y="3395957"/>
            <a:ext cx="6096000" cy="646331"/>
          </a:xfrm>
          <a:prstGeom prst="rect">
            <a:avLst/>
          </a:prstGeom>
          <a:noFill/>
        </p:spPr>
        <p:txBody>
          <a:bodyPr wrap="square">
            <a:spAutoFit/>
          </a:bodyPr>
          <a:lstStyle/>
          <a:p>
            <a:pPr algn="ctr" eaLnBrk="1" hangingPunct="1">
              <a:spcBef>
                <a:spcPct val="0"/>
              </a:spcBef>
              <a:buFontTx/>
              <a:buNone/>
            </a:pPr>
            <a:r>
              <a:rPr lang="vi-VN" alt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Nước tiểu</a:t>
            </a:r>
            <a:endParaRPr lang="en-US" alt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6F39371C-1781-B03A-8EF3-EC06DF51FAB6}"/>
              </a:ext>
            </a:extLst>
          </p:cNvPr>
          <p:cNvSpPr txBox="1"/>
          <p:nvPr/>
        </p:nvSpPr>
        <p:spPr>
          <a:xfrm>
            <a:off x="352355" y="3877470"/>
            <a:ext cx="4125524" cy="1261884"/>
          </a:xfrm>
          <a:prstGeom prst="rect">
            <a:avLst/>
          </a:prstGeom>
          <a:noFill/>
        </p:spPr>
        <p:txBody>
          <a:bodyPr wrap="square" rtlCol="0">
            <a:spAutoFit/>
          </a:bodyPr>
          <a:lstStyle/>
          <a:p>
            <a:pPr algn="ctr" eaLnBrk="1" hangingPunct="1">
              <a:spcBef>
                <a:spcPct val="0"/>
              </a:spcBef>
              <a:buFontTx/>
              <a:buNone/>
            </a:pPr>
            <a:r>
              <a:rPr lang="vi-VN" altLang="en-US" sz="3800" b="1" dirty="0">
                <a:solidFill>
                  <a:srgbClr val="002060"/>
                </a:solidFill>
                <a:latin typeface="Times New Roman" panose="02020603050405020304" pitchFamily="18" charset="0"/>
                <a:cs typeface="Times New Roman" panose="02020603050405020304" pitchFamily="18" charset="0"/>
              </a:rPr>
              <a:t>C</a:t>
            </a:r>
            <a:r>
              <a:rPr lang="en-US" altLang="en-US" sz="3800" b="1" dirty="0" err="1">
                <a:solidFill>
                  <a:srgbClr val="002060"/>
                </a:solidFill>
                <a:latin typeface="Times New Roman" panose="02020603050405020304" pitchFamily="18" charset="0"/>
                <a:cs typeface="Times New Roman" panose="02020603050405020304" pitchFamily="18" charset="0"/>
              </a:rPr>
              <a:t>ác</a:t>
            </a:r>
            <a:r>
              <a:rPr lang="en-US" altLang="en-US" sz="3800" b="1" dirty="0">
                <a:solidFill>
                  <a:srgbClr val="002060"/>
                </a:solidFill>
                <a:latin typeface="Times New Roman" panose="02020603050405020304" pitchFamily="18" charset="0"/>
                <a:cs typeface="Times New Roman" panose="02020603050405020304" pitchFamily="18" charset="0"/>
              </a:rPr>
              <a:t> </a:t>
            </a:r>
            <a:r>
              <a:rPr lang="en-US" altLang="en-US" sz="3800" b="1" dirty="0" err="1">
                <a:solidFill>
                  <a:srgbClr val="002060"/>
                </a:solidFill>
                <a:latin typeface="Times New Roman" panose="02020603050405020304" pitchFamily="18" charset="0"/>
                <a:cs typeface="Times New Roman" panose="02020603050405020304" pitchFamily="18" charset="0"/>
              </a:rPr>
              <a:t>chất</a:t>
            </a:r>
            <a:r>
              <a:rPr lang="en-US" altLang="en-US" sz="3800" b="1" dirty="0">
                <a:solidFill>
                  <a:srgbClr val="002060"/>
                </a:solidFill>
                <a:latin typeface="Times New Roman" panose="02020603050405020304" pitchFamily="18" charset="0"/>
                <a:cs typeface="Times New Roman" panose="02020603050405020304" pitchFamily="18" charset="0"/>
              </a:rPr>
              <a:t> </a:t>
            </a:r>
            <a:r>
              <a:rPr lang="en-US" altLang="en-US" sz="3800" b="1" dirty="0" err="1">
                <a:solidFill>
                  <a:srgbClr val="002060"/>
                </a:solidFill>
                <a:latin typeface="Times New Roman" panose="02020603050405020304" pitchFamily="18" charset="0"/>
                <a:cs typeface="Times New Roman" panose="02020603050405020304" pitchFamily="18" charset="0"/>
              </a:rPr>
              <a:t>hữu</a:t>
            </a:r>
            <a:r>
              <a:rPr lang="en-US" altLang="en-US" sz="3800" b="1" dirty="0">
                <a:solidFill>
                  <a:srgbClr val="002060"/>
                </a:solidFill>
                <a:latin typeface="Times New Roman" panose="02020603050405020304" pitchFamily="18" charset="0"/>
                <a:cs typeface="Times New Roman" panose="02020603050405020304" pitchFamily="18" charset="0"/>
              </a:rPr>
              <a:t> </a:t>
            </a:r>
            <a:r>
              <a:rPr lang="en-US" altLang="en-US" sz="3800" b="1" dirty="0" err="1">
                <a:solidFill>
                  <a:srgbClr val="002060"/>
                </a:solidFill>
                <a:latin typeface="Times New Roman" panose="02020603050405020304" pitchFamily="18" charset="0"/>
                <a:cs typeface="Times New Roman" panose="02020603050405020304" pitchFamily="18" charset="0"/>
              </a:rPr>
              <a:t>cơ</a:t>
            </a:r>
            <a:endParaRPr lang="en-US" altLang="en-US" sz="3800" b="1" dirty="0">
              <a:solidFill>
                <a:srgbClr val="002060"/>
              </a:solidFill>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en-US" sz="3800" b="1" dirty="0" err="1">
                <a:solidFill>
                  <a:srgbClr val="002060"/>
                </a:solidFill>
                <a:latin typeface="Times New Roman" panose="02020603050405020304" pitchFamily="18" charset="0"/>
                <a:cs typeface="Times New Roman" panose="02020603050405020304" pitchFamily="18" charset="0"/>
              </a:rPr>
              <a:t>trong</a:t>
            </a:r>
            <a:r>
              <a:rPr lang="en-US" altLang="en-US" sz="3800" b="1" dirty="0">
                <a:solidFill>
                  <a:srgbClr val="002060"/>
                </a:solidFill>
                <a:latin typeface="Times New Roman" panose="02020603050405020304" pitchFamily="18" charset="0"/>
                <a:cs typeface="Times New Roman" panose="02020603050405020304" pitchFamily="18" charset="0"/>
              </a:rPr>
              <a:t> </a:t>
            </a:r>
            <a:r>
              <a:rPr lang="en-US" altLang="en-US" sz="3800" b="1" dirty="0" err="1">
                <a:solidFill>
                  <a:srgbClr val="002060"/>
                </a:solidFill>
                <a:latin typeface="Times New Roman" panose="02020603050405020304" pitchFamily="18" charset="0"/>
                <a:cs typeface="Times New Roman" panose="02020603050405020304" pitchFamily="18" charset="0"/>
              </a:rPr>
              <a:t>thức</a:t>
            </a:r>
            <a:r>
              <a:rPr lang="en-US" altLang="en-US" sz="3800" b="1" dirty="0">
                <a:solidFill>
                  <a:srgbClr val="002060"/>
                </a:solidFill>
                <a:latin typeface="Times New Roman" panose="02020603050405020304" pitchFamily="18" charset="0"/>
                <a:cs typeface="Times New Roman" panose="02020603050405020304" pitchFamily="18" charset="0"/>
              </a:rPr>
              <a:t> </a:t>
            </a:r>
            <a:r>
              <a:rPr lang="en-US" altLang="en-US" sz="3800" b="1" dirty="0" err="1">
                <a:solidFill>
                  <a:srgbClr val="002060"/>
                </a:solidFill>
                <a:latin typeface="Times New Roman" panose="02020603050405020304" pitchFamily="18" charset="0"/>
                <a:cs typeface="Times New Roman" panose="02020603050405020304" pitchFamily="18" charset="0"/>
              </a:rPr>
              <a:t>ăn</a:t>
            </a:r>
            <a:endParaRPr lang="en-US" altLang="en-US" sz="3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7205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down)">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down)">
                                      <p:cBhvr>
                                        <p:cTn id="19" dur="5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2">
                                            <p:txEl>
                                              <p:pRg st="0" end="0"/>
                                            </p:txEl>
                                          </p:spTgt>
                                        </p:tgtEl>
                                        <p:attrNameLst>
                                          <p:attrName>style.visibility</p:attrName>
                                        </p:attrNameLst>
                                      </p:cBhvr>
                                      <p:to>
                                        <p:strVal val="visible"/>
                                      </p:to>
                                    </p:set>
                                    <p:animEffect transition="in" filter="fade">
                                      <p:cBhvr>
                                        <p:cTn id="24" dur="1000"/>
                                        <p:tgtEl>
                                          <p:spTgt spid="42">
                                            <p:txEl>
                                              <p:pRg st="0" end="0"/>
                                            </p:txEl>
                                          </p:spTgt>
                                        </p:tgtEl>
                                      </p:cBhvr>
                                    </p:animEffect>
                                    <p:anim calcmode="lin" valueType="num">
                                      <p:cBhvr>
                                        <p:cTn id="25" dur="1000" fill="hold"/>
                                        <p:tgtEl>
                                          <p:spTgt spid="42">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42">
                                            <p:txEl>
                                              <p:pRg st="0" end="0"/>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2">
                                            <p:txEl>
                                              <p:pRg st="1" end="1"/>
                                            </p:txEl>
                                          </p:spTgt>
                                        </p:tgtEl>
                                        <p:attrNameLst>
                                          <p:attrName>style.visibility</p:attrName>
                                        </p:attrNameLst>
                                      </p:cBhvr>
                                      <p:to>
                                        <p:strVal val="visible"/>
                                      </p:to>
                                    </p:set>
                                    <p:animEffect transition="in" filter="fade">
                                      <p:cBhvr>
                                        <p:cTn id="29" dur="1000"/>
                                        <p:tgtEl>
                                          <p:spTgt spid="42">
                                            <p:txEl>
                                              <p:pRg st="1" end="1"/>
                                            </p:txEl>
                                          </p:spTgt>
                                        </p:tgtEl>
                                      </p:cBhvr>
                                    </p:animEffect>
                                    <p:anim calcmode="lin" valueType="num">
                                      <p:cBhvr>
                                        <p:cTn id="30" dur="1000" fill="hold"/>
                                        <p:tgtEl>
                                          <p:spTgt spid="42">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4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6" grpId="0" animBg="1"/>
      <p:bldP spid="17" grpId="0" animBg="1"/>
      <p:bldP spid="20" grpId="0" animBg="1"/>
      <p:bldP spid="21" grpId="0" animBg="1"/>
      <p:bldP spid="22" grpId="0"/>
      <p:bldP spid="24" grpId="0"/>
      <p:bldP spid="36" grpId="0"/>
      <p:bldP spid="38" grpId="0"/>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1234" y="1494652"/>
            <a:ext cx="9316279" cy="3342453"/>
          </a:xfrm>
          <a:prstGeom prst="rect">
            <a:avLst/>
          </a:prstGeom>
        </p:spPr>
        <p:txBody>
          <a:bodyPr wrap="square">
            <a:spAutoFit/>
          </a:bodyPr>
          <a:lstStyle/>
          <a:p>
            <a:pPr algn="just">
              <a:lnSpc>
                <a:spcPct val="110000"/>
              </a:lnSpc>
              <a:spcAft>
                <a:spcPts val="0"/>
              </a:spcAft>
            </a:pPr>
            <a:r>
              <a:rPr lang="en-US" sz="3200" b="1" dirty="0" err="1">
                <a:solidFill>
                  <a:srgbClr val="FF0000"/>
                </a:solidFill>
                <a:latin typeface="Times New Roman" panose="02020603050405020304" pitchFamily="18" charset="0"/>
                <a:ea typeface="Times New Roman" panose="02020603050405020304" pitchFamily="18" charset="0"/>
              </a:rPr>
              <a:t>Em</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có</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biết</a:t>
            </a:r>
            <a:r>
              <a:rPr lang="en-US" sz="3200" b="1" dirty="0">
                <a:solidFill>
                  <a:srgbClr val="FF0000"/>
                </a:solidFill>
                <a:latin typeface="Times New Roman" panose="02020603050405020304" pitchFamily="18" charset="0"/>
                <a:ea typeface="Times New Roman" panose="02020603050405020304" pitchFamily="18" charset="0"/>
              </a:rPr>
              <a:t>?</a:t>
            </a:r>
            <a:endParaRPr lang="en-US" sz="3200" dirty="0">
              <a:solidFill>
                <a:srgbClr val="FF0000"/>
              </a:solidFill>
              <a:latin typeface="Times New Roman" panose="02020603050405020304" pitchFamily="18" charset="0"/>
              <a:ea typeface="Times New Roman" panose="02020603050405020304" pitchFamily="18" charset="0"/>
            </a:endParaRPr>
          </a:p>
          <a:p>
            <a:pPr algn="just">
              <a:lnSpc>
                <a:spcPct val="110000"/>
              </a:lnSpc>
              <a:spcAft>
                <a:spcPts val="0"/>
              </a:spcAft>
            </a:pPr>
            <a:r>
              <a:rPr lang="en-US" sz="3200" b="1" dirty="0" smtClean="0">
                <a:latin typeface="Times New Roman" panose="02020603050405020304" pitchFamily="18" charset="0"/>
                <a:ea typeface="Times New Roman" panose="02020603050405020304" pitchFamily="18" charset="0"/>
              </a:rPr>
              <a:t>	</a:t>
            </a:r>
            <a:r>
              <a:rPr lang="en-US" sz="3200" b="1" dirty="0" err="1" smtClean="0">
                <a:latin typeface="Times New Roman" panose="02020603050405020304" pitchFamily="18" charset="0"/>
                <a:ea typeface="Times New Roman" panose="02020603050405020304" pitchFamily="18" charset="0"/>
              </a:rPr>
              <a:t>Một</a:t>
            </a:r>
            <a:r>
              <a:rPr lang="en-US" sz="3200" b="1" dirty="0" smtClean="0">
                <a:latin typeface="Times New Roman" panose="02020603050405020304" pitchFamily="18" charset="0"/>
                <a:ea typeface="Times New Roman" panose="02020603050405020304" pitchFamily="18" charset="0"/>
              </a:rPr>
              <a:t> </a:t>
            </a:r>
            <a:r>
              <a:rPr lang="en-US" sz="3200" b="1" dirty="0">
                <a:latin typeface="Times New Roman" panose="02020603050405020304" pitchFamily="18" charset="0"/>
                <a:ea typeface="Times New Roman" panose="02020603050405020304" pitchFamily="18" charset="0"/>
              </a:rPr>
              <a:t>con </a:t>
            </a:r>
            <a:r>
              <a:rPr lang="en-US" sz="3200" b="1" dirty="0" err="1">
                <a:latin typeface="Times New Roman" panose="02020603050405020304" pitchFamily="18" charset="0"/>
                <a:ea typeface="Times New Roman" panose="02020603050405020304" pitchFamily="18" charset="0"/>
              </a:rPr>
              <a:t>lợn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khoảng</a:t>
            </a:r>
            <a:r>
              <a:rPr lang="en-US" sz="3200" b="1" dirty="0">
                <a:latin typeface="Times New Roman" panose="02020603050405020304" pitchFamily="18" charset="0"/>
                <a:ea typeface="Times New Roman" panose="02020603050405020304" pitchFamily="18" charset="0"/>
              </a:rPr>
              <a:t> 30kg </a:t>
            </a:r>
            <a:r>
              <a:rPr lang="en-US" sz="3200" b="1" dirty="0" err="1">
                <a:latin typeface="Times New Roman" panose="02020603050405020304" pitchFamily="18" charset="0"/>
                <a:ea typeface="Times New Roman" panose="02020603050405020304" pitchFamily="18" charset="0"/>
              </a:rPr>
              <a:t>trong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một</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ngày</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thải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ra</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môi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trường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khoảng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một</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đến</a:t>
            </a:r>
            <a:r>
              <a:rPr lang="en-US" sz="3200" b="1" dirty="0">
                <a:latin typeface="Times New Roman" panose="02020603050405020304" pitchFamily="18" charset="0"/>
                <a:ea typeface="Times New Roman" panose="02020603050405020304" pitchFamily="18" charset="0"/>
              </a:rPr>
              <a:t> 2l </a:t>
            </a:r>
            <a:r>
              <a:rPr lang="en-US" sz="3200" b="1" dirty="0" err="1">
                <a:latin typeface="Times New Roman" panose="02020603050405020304" pitchFamily="18" charset="0"/>
                <a:ea typeface="Times New Roman" panose="02020603050405020304" pitchFamily="18" charset="0"/>
              </a:rPr>
              <a:t>nước</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tiểu</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một</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đến</a:t>
            </a:r>
            <a:r>
              <a:rPr lang="en-US" sz="3200" b="1" dirty="0">
                <a:latin typeface="Times New Roman" panose="02020603050405020304" pitchFamily="18" charset="0"/>
                <a:ea typeface="Times New Roman" panose="02020603050405020304" pitchFamily="18" charset="0"/>
              </a:rPr>
              <a:t> 2kg </a:t>
            </a:r>
            <a:r>
              <a:rPr lang="en-US" sz="3200" b="1" dirty="0" err="1">
                <a:latin typeface="Times New Roman" panose="02020603050405020304" pitchFamily="18" charset="0"/>
                <a:ea typeface="Times New Roman" panose="02020603050405020304" pitchFamily="18" charset="0"/>
              </a:rPr>
              <a:t>các</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chất</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cặn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bã</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phân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Các</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chất</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thải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này</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cần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đầu</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thu</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dọn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và</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xử</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lý</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để</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đảm</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bảo</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vệ</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sinh</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giảm</a:t>
            </a:r>
            <a:r>
              <a:rPr lang="en-US" sz="3200" b="1" dirty="0">
                <a:latin typeface="Times New Roman" panose="02020603050405020304" pitchFamily="18" charset="0"/>
                <a:ea typeface="Times New Roman" panose="02020603050405020304" pitchFamily="18" charset="0"/>
              </a:rPr>
              <a:t> ô </a:t>
            </a:r>
            <a:r>
              <a:rPr lang="en-US" sz="3200" b="1" dirty="0" err="1">
                <a:latin typeface="Times New Roman" panose="02020603050405020304" pitchFamily="18" charset="0"/>
                <a:ea typeface="Times New Roman" panose="02020603050405020304" pitchFamily="18" charset="0"/>
              </a:rPr>
              <a:t>nhiễm</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môi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trường</a:t>
            </a:r>
            <a:r>
              <a:rPr lang="en-US" sz="3200" b="1" dirty="0">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16811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child raising his hand and holding a pencil and a book&#10;&#10;Description automatically generated">
            <a:extLst>
              <a:ext uri="{FF2B5EF4-FFF2-40B4-BE49-F238E27FC236}">
                <a16:creationId xmlns:a16="http://schemas.microsoft.com/office/drawing/2014/main" id="{7D4B4C87-057D-57DD-ADEA-23D3B8BA39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3467" y="3034748"/>
            <a:ext cx="3166407" cy="3231027"/>
          </a:xfrm>
          <a:prstGeom prst="rect">
            <a:avLst/>
          </a:prstGeom>
        </p:spPr>
      </p:pic>
      <p:sp>
        <p:nvSpPr>
          <p:cNvPr id="2" name="Rectangle 1"/>
          <p:cNvSpPr/>
          <p:nvPr/>
        </p:nvSpPr>
        <p:spPr>
          <a:xfrm>
            <a:off x="1187804" y="1468543"/>
            <a:ext cx="10065576" cy="646331"/>
          </a:xfrm>
          <a:prstGeom prst="rect">
            <a:avLst/>
          </a:prstGeom>
        </p:spPr>
        <p:txBody>
          <a:bodyPr wrap="none">
            <a:spAutoFit/>
          </a:bodyPr>
          <a:lstStyle/>
          <a:p>
            <a:r>
              <a:rPr lang="en-US" sz="3600" dirty="0" err="1">
                <a:latin typeface="Times New Roman" panose="02020603050405020304" pitchFamily="18" charset="0"/>
                <a:ea typeface="Times New Roman" panose="02020603050405020304" pitchFamily="18" charset="0"/>
              </a:rPr>
              <a:t>Hãy</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kể</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một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số</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việc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em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đã</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làm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để</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bảo</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vệ</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môi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trường</a:t>
            </a:r>
            <a:r>
              <a:rPr lang="en-US" sz="3600" dirty="0">
                <a:latin typeface="Times New Roman" panose="02020603050405020304" pitchFamily="18" charset="0"/>
                <a:ea typeface="Times New Roman" panose="02020603050405020304" pitchFamily="18" charset="0"/>
              </a:rPr>
              <a:t>?</a:t>
            </a:r>
            <a:endParaRPr lang="en-US" sz="3600" dirty="0"/>
          </a:p>
        </p:txBody>
      </p:sp>
    </p:spTree>
    <p:extLst>
      <p:ext uri="{BB962C8B-B14F-4D97-AF65-F5344CB8AC3E}">
        <p14:creationId xmlns:p14="http://schemas.microsoft.com/office/powerpoint/2010/main" val="3547128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C6E0D9-D326-25EE-0309-457E6E7B0D3F}"/>
              </a:ext>
            </a:extLst>
          </p:cNvPr>
          <p:cNvSpPr txBox="1"/>
          <p:nvPr/>
        </p:nvSpPr>
        <p:spPr>
          <a:xfrm>
            <a:off x="513080" y="1198880"/>
            <a:ext cx="11165840" cy="5016758"/>
          </a:xfrm>
          <a:prstGeom prst="rect">
            <a:avLst/>
          </a:prstGeom>
          <a:noFill/>
        </p:spPr>
        <p:txBody>
          <a:bodyPr wrap="square" rtlCol="0">
            <a:spAutoFit/>
          </a:bodyPr>
          <a:lstStyle/>
          <a:p>
            <a:pPr algn="just"/>
            <a:r>
              <a:rPr lang="vi-VN" sz="4000" dirty="0">
                <a:latin typeface="Cambria" panose="02040503050406030204" pitchFamily="18" charset="0"/>
                <a:ea typeface="Cambria" panose="02040503050406030204" pitchFamily="18" charset="0"/>
              </a:rPr>
              <a:t>Động vật cần thức ăn, nước, không khí, nhiệt độ, ánh sáng thích hợp để sống và phát triển. Động vật sử dụng thức ăn chủ yếu từ thực vật hoặc động vật khác để tổng hợp thành các chất dinh dưỡng cho cơ thể. Trong quá trình sống, động vật thường xuyên trao đổi các chất với môi trường: lấy vào thức ăn, nước, khí ô-xi và thải ra các chất cặn bã, nước tiểu, khí các-bô-níc.</a:t>
            </a:r>
            <a:endParaRPr lang="en-SG" sz="4000" dirty="0">
              <a:latin typeface="Cambria" panose="02040503050406030204" pitchFamily="18" charset="0"/>
              <a:ea typeface="Cambria" panose="02040503050406030204" pitchFamily="18" charset="0"/>
            </a:endParaRPr>
          </a:p>
        </p:txBody>
      </p:sp>
      <p:sp>
        <p:nvSpPr>
          <p:cNvPr id="3" name="文本框 25">
            <a:extLst>
              <a:ext uri="{FF2B5EF4-FFF2-40B4-BE49-F238E27FC236}">
                <a16:creationId xmlns:a16="http://schemas.microsoft.com/office/drawing/2014/main" id="{B6BA74CA-4634-F91B-07E3-F3835F6DCD65}"/>
              </a:ext>
            </a:extLst>
          </p:cNvPr>
          <p:cNvSpPr txBox="1"/>
          <p:nvPr/>
        </p:nvSpPr>
        <p:spPr>
          <a:xfrm>
            <a:off x="4090698" y="461805"/>
            <a:ext cx="3854422" cy="851297"/>
          </a:xfrm>
          <a:custGeom>
            <a:avLst/>
            <a:gdLst>
              <a:gd name="connsiteX0" fmla="*/ 0 w 3854422"/>
              <a:gd name="connsiteY0" fmla="*/ 141886 h 851297"/>
              <a:gd name="connsiteX1" fmla="*/ 141886 w 3854422"/>
              <a:gd name="connsiteY1" fmla="*/ 0 h 851297"/>
              <a:gd name="connsiteX2" fmla="*/ 808407 w 3854422"/>
              <a:gd name="connsiteY2" fmla="*/ 0 h 851297"/>
              <a:gd name="connsiteX3" fmla="*/ 1367809 w 3854422"/>
              <a:gd name="connsiteY3" fmla="*/ 0 h 851297"/>
              <a:gd name="connsiteX4" fmla="*/ 2034330 w 3854422"/>
              <a:gd name="connsiteY4" fmla="*/ 0 h 851297"/>
              <a:gd name="connsiteX5" fmla="*/ 2700852 w 3854422"/>
              <a:gd name="connsiteY5" fmla="*/ 0 h 851297"/>
              <a:gd name="connsiteX6" fmla="*/ 3712536 w 3854422"/>
              <a:gd name="connsiteY6" fmla="*/ 0 h 851297"/>
              <a:gd name="connsiteX7" fmla="*/ 3854422 w 3854422"/>
              <a:gd name="connsiteY7" fmla="*/ 141886 h 851297"/>
              <a:gd name="connsiteX8" fmla="*/ 3854422 w 3854422"/>
              <a:gd name="connsiteY8" fmla="*/ 709411 h 851297"/>
              <a:gd name="connsiteX9" fmla="*/ 3712536 w 3854422"/>
              <a:gd name="connsiteY9" fmla="*/ 851297 h 851297"/>
              <a:gd name="connsiteX10" fmla="*/ 3046015 w 3854422"/>
              <a:gd name="connsiteY10" fmla="*/ 851297 h 851297"/>
              <a:gd name="connsiteX11" fmla="*/ 2450906 w 3854422"/>
              <a:gd name="connsiteY11" fmla="*/ 851297 h 851297"/>
              <a:gd name="connsiteX12" fmla="*/ 1962918 w 3854422"/>
              <a:gd name="connsiteY12" fmla="*/ 851297 h 851297"/>
              <a:gd name="connsiteX13" fmla="*/ 1474929 w 3854422"/>
              <a:gd name="connsiteY13" fmla="*/ 851297 h 851297"/>
              <a:gd name="connsiteX14" fmla="*/ 879820 w 3854422"/>
              <a:gd name="connsiteY14" fmla="*/ 851297 h 851297"/>
              <a:gd name="connsiteX15" fmla="*/ 141886 w 3854422"/>
              <a:gd name="connsiteY15" fmla="*/ 851297 h 851297"/>
              <a:gd name="connsiteX16" fmla="*/ 0 w 3854422"/>
              <a:gd name="connsiteY16" fmla="*/ 709411 h 851297"/>
              <a:gd name="connsiteX17" fmla="*/ 0 w 3854422"/>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54422" h="851297" fill="none" extrusionOk="0">
                <a:moveTo>
                  <a:pt x="0" y="141886"/>
                </a:moveTo>
                <a:cubicBezTo>
                  <a:pt x="-924" y="54197"/>
                  <a:pt x="63709" y="-2047"/>
                  <a:pt x="141886" y="0"/>
                </a:cubicBezTo>
                <a:cubicBezTo>
                  <a:pt x="383155" y="-23382"/>
                  <a:pt x="645283" y="30737"/>
                  <a:pt x="808407" y="0"/>
                </a:cubicBezTo>
                <a:cubicBezTo>
                  <a:pt x="971531" y="-30737"/>
                  <a:pt x="1105806" y="4859"/>
                  <a:pt x="1367809" y="0"/>
                </a:cubicBezTo>
                <a:cubicBezTo>
                  <a:pt x="1629812" y="-4859"/>
                  <a:pt x="1868443" y="26196"/>
                  <a:pt x="2034330" y="0"/>
                </a:cubicBezTo>
                <a:cubicBezTo>
                  <a:pt x="2200217" y="-26196"/>
                  <a:pt x="2527072" y="30295"/>
                  <a:pt x="2700852" y="0"/>
                </a:cubicBezTo>
                <a:cubicBezTo>
                  <a:pt x="2874632" y="-30295"/>
                  <a:pt x="3305138" y="18867"/>
                  <a:pt x="3712536" y="0"/>
                </a:cubicBezTo>
                <a:cubicBezTo>
                  <a:pt x="3793614" y="-1287"/>
                  <a:pt x="3858951" y="54655"/>
                  <a:pt x="3854422" y="141886"/>
                </a:cubicBezTo>
                <a:cubicBezTo>
                  <a:pt x="3831377" y="399246"/>
                  <a:pt x="3843196" y="477789"/>
                  <a:pt x="3854422" y="709411"/>
                </a:cubicBezTo>
                <a:cubicBezTo>
                  <a:pt x="3861158" y="784230"/>
                  <a:pt x="3793701" y="848900"/>
                  <a:pt x="3712536" y="851297"/>
                </a:cubicBezTo>
                <a:cubicBezTo>
                  <a:pt x="3536894" y="842197"/>
                  <a:pt x="3225156" y="866146"/>
                  <a:pt x="3046015" y="851297"/>
                </a:cubicBezTo>
                <a:cubicBezTo>
                  <a:pt x="2866874" y="836448"/>
                  <a:pt x="2736017" y="860734"/>
                  <a:pt x="2450906" y="851297"/>
                </a:cubicBezTo>
                <a:cubicBezTo>
                  <a:pt x="2165795" y="841860"/>
                  <a:pt x="2185501" y="848974"/>
                  <a:pt x="1962918" y="851297"/>
                </a:cubicBezTo>
                <a:cubicBezTo>
                  <a:pt x="1740335" y="853620"/>
                  <a:pt x="1578486" y="840435"/>
                  <a:pt x="1474929" y="851297"/>
                </a:cubicBezTo>
                <a:cubicBezTo>
                  <a:pt x="1371372" y="862159"/>
                  <a:pt x="1005447" y="845782"/>
                  <a:pt x="879820" y="851297"/>
                </a:cubicBezTo>
                <a:cubicBezTo>
                  <a:pt x="754193" y="856812"/>
                  <a:pt x="477028" y="827632"/>
                  <a:pt x="141886" y="851297"/>
                </a:cubicBezTo>
                <a:cubicBezTo>
                  <a:pt x="56825" y="846139"/>
                  <a:pt x="-2090" y="778502"/>
                  <a:pt x="0" y="709411"/>
                </a:cubicBezTo>
                <a:cubicBezTo>
                  <a:pt x="12692" y="567639"/>
                  <a:pt x="-23107" y="305600"/>
                  <a:pt x="0" y="141886"/>
                </a:cubicBezTo>
                <a:close/>
              </a:path>
              <a:path w="3854422" h="851297" stroke="0" extrusionOk="0">
                <a:moveTo>
                  <a:pt x="0" y="141886"/>
                </a:moveTo>
                <a:cubicBezTo>
                  <a:pt x="5871" y="65125"/>
                  <a:pt x="65139" y="3363"/>
                  <a:pt x="141886" y="0"/>
                </a:cubicBezTo>
                <a:cubicBezTo>
                  <a:pt x="280288" y="22084"/>
                  <a:pt x="487479" y="-25245"/>
                  <a:pt x="808407" y="0"/>
                </a:cubicBezTo>
                <a:cubicBezTo>
                  <a:pt x="1129335" y="25245"/>
                  <a:pt x="1114521" y="-22600"/>
                  <a:pt x="1296396" y="0"/>
                </a:cubicBezTo>
                <a:cubicBezTo>
                  <a:pt x="1478271" y="22600"/>
                  <a:pt x="1789123" y="23007"/>
                  <a:pt x="1927211" y="0"/>
                </a:cubicBezTo>
                <a:cubicBezTo>
                  <a:pt x="2065300" y="-23007"/>
                  <a:pt x="2205911" y="-3235"/>
                  <a:pt x="2450906" y="0"/>
                </a:cubicBezTo>
                <a:cubicBezTo>
                  <a:pt x="2695901" y="3235"/>
                  <a:pt x="2881159" y="-27960"/>
                  <a:pt x="3117428" y="0"/>
                </a:cubicBezTo>
                <a:cubicBezTo>
                  <a:pt x="3353697" y="27960"/>
                  <a:pt x="3460542" y="29218"/>
                  <a:pt x="3712536" y="0"/>
                </a:cubicBezTo>
                <a:cubicBezTo>
                  <a:pt x="3784838" y="-1224"/>
                  <a:pt x="3837385" y="55807"/>
                  <a:pt x="3854422" y="141886"/>
                </a:cubicBezTo>
                <a:cubicBezTo>
                  <a:pt x="3858229" y="280588"/>
                  <a:pt x="3864019" y="595138"/>
                  <a:pt x="3854422" y="709411"/>
                </a:cubicBezTo>
                <a:cubicBezTo>
                  <a:pt x="3858575" y="794664"/>
                  <a:pt x="3782888" y="851899"/>
                  <a:pt x="3712536" y="851297"/>
                </a:cubicBezTo>
                <a:cubicBezTo>
                  <a:pt x="3471906" y="828811"/>
                  <a:pt x="3269720" y="829703"/>
                  <a:pt x="3117428" y="851297"/>
                </a:cubicBezTo>
                <a:cubicBezTo>
                  <a:pt x="2965136" y="872891"/>
                  <a:pt x="2675560" y="831485"/>
                  <a:pt x="2558026" y="851297"/>
                </a:cubicBezTo>
                <a:cubicBezTo>
                  <a:pt x="2440492" y="871109"/>
                  <a:pt x="2217396" y="847051"/>
                  <a:pt x="1927211" y="851297"/>
                </a:cubicBezTo>
                <a:cubicBezTo>
                  <a:pt x="1637026" y="855543"/>
                  <a:pt x="1572952" y="844923"/>
                  <a:pt x="1332103" y="851297"/>
                </a:cubicBezTo>
                <a:cubicBezTo>
                  <a:pt x="1091254" y="857671"/>
                  <a:pt x="893729" y="825654"/>
                  <a:pt x="736994" y="851297"/>
                </a:cubicBezTo>
                <a:cubicBezTo>
                  <a:pt x="580259" y="876940"/>
                  <a:pt x="383820" y="832113"/>
                  <a:pt x="141886" y="851297"/>
                </a:cubicBezTo>
                <a:cubicBezTo>
                  <a:pt x="71533" y="860724"/>
                  <a:pt x="1065" y="777010"/>
                  <a:pt x="0" y="709411"/>
                </a:cubicBezTo>
                <a:cubicBezTo>
                  <a:pt x="14674" y="508066"/>
                  <a:pt x="9951" y="394539"/>
                  <a:pt x="0" y="141886"/>
                </a:cubicBezTo>
                <a:close/>
              </a:path>
            </a:pathLst>
          </a:custGeom>
          <a:solidFill>
            <a:schemeClr val="bg1"/>
          </a:solidFill>
          <a:ln w="19050">
            <a:solidFill>
              <a:schemeClr val="tx1"/>
            </a:solidFill>
            <a:extLst>
              <a:ext uri="{C807C97D-BFC1-408E-A445-0C87EB9F89A2}">
                <ask:lineSketchStyleProps xmlns="" xmlns:ask="http://schemas.microsoft.com/office/drawing/2018/sketchyshapes" sd="852854689">
                  <a:prstGeom prst="roundRect">
                    <a:avLst/>
                  </a:prstGeom>
                  <ask:type>
                    <ask:lineSketchFreehand/>
                  </ask:type>
                </ask:lineSketchStyleProps>
              </a:ext>
            </a:extLst>
          </a:ln>
        </p:spPr>
        <p:txBody>
          <a:bodyPr wrap="square" lIns="0" tIns="0" rIns="0" bIns="0" rtlCol="0">
            <a:spAutoFit/>
          </a:bodyPr>
          <a:lstStyle/>
          <a:p>
            <a:pPr algn="ctr"/>
            <a:r>
              <a:rPr lang="vi-VN" altLang="zh-CN" sz="5000" b="1" dirty="0">
                <a:solidFill>
                  <a:srgbClr val="FF0000"/>
                </a:solidFill>
                <a:latin typeface="Cambria" panose="02040503050406030204" pitchFamily="18" charset="0"/>
                <a:ea typeface="Cambria" panose="02040503050406030204" pitchFamily="18" charset="0"/>
                <a:cs typeface="汉仪劲楷简" panose="00020600040101010101" charset="-122"/>
                <a:sym typeface="Arial" panose="020B0604020202020204" pitchFamily="34" charset="0"/>
              </a:rPr>
              <a:t>EM ĐÃ HỌC</a:t>
            </a:r>
            <a:endParaRPr lang="en-US" altLang="zh-CN" sz="5000" b="1" dirty="0">
              <a:solidFill>
                <a:srgbClr val="FF0000"/>
              </a:solidFill>
              <a:latin typeface="Cambria" panose="02040503050406030204" pitchFamily="18" charset="0"/>
              <a:ea typeface="Cambria" panose="02040503050406030204" pitchFamily="18" charset="0"/>
              <a:cs typeface="汉仪劲楷简" panose="00020600040101010101" charset="-122"/>
              <a:sym typeface="Arial" panose="020B0604020202020204" pitchFamily="34" charset="0"/>
            </a:endParaRPr>
          </a:p>
        </p:txBody>
      </p:sp>
    </p:spTree>
    <p:extLst>
      <p:ext uri="{BB962C8B-B14F-4D97-AF65-F5344CB8AC3E}">
        <p14:creationId xmlns:p14="http://schemas.microsoft.com/office/powerpoint/2010/main" val="619876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游戏机, 体育&#10;&#10;描述已自动生成">
            <a:extLst>
              <a:ext uri="{FF2B5EF4-FFF2-40B4-BE49-F238E27FC236}">
                <a16:creationId xmlns:a16="http://schemas.microsoft.com/office/drawing/2014/main" id="{536C2D58-1C2F-4772-AEAA-F48CBAEA21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pic>
        <p:nvPicPr>
          <p:cNvPr id="7" name="图片 6" descr="图片包含 游戏机, 食物, 桌子, 水果&#10;&#10;描述已自动生成">
            <a:extLst>
              <a:ext uri="{FF2B5EF4-FFF2-40B4-BE49-F238E27FC236}">
                <a16:creationId xmlns:a16="http://schemas.microsoft.com/office/drawing/2014/main" id="{63172E38-E950-4956-8901-8301E3F9F4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9834" cy="6858000"/>
          </a:xfrm>
          <a:prstGeom prst="rect">
            <a:avLst/>
          </a:prstGeom>
        </p:spPr>
      </p:pic>
      <p:pic>
        <p:nvPicPr>
          <p:cNvPr id="11" name="图片 10" descr="房间的摆设布局&#10;&#10;低可信度描述已自动生成">
            <a:extLst>
              <a:ext uri="{FF2B5EF4-FFF2-40B4-BE49-F238E27FC236}">
                <a16:creationId xmlns:a16="http://schemas.microsoft.com/office/drawing/2014/main" id="{6396D26D-2E3F-45F7-83FA-F882ABD27E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063" y="1290750"/>
            <a:ext cx="9782018" cy="4136450"/>
          </a:xfrm>
          <a:prstGeom prst="rect">
            <a:avLst/>
          </a:prstGeom>
        </p:spPr>
      </p:pic>
      <p:pic>
        <p:nvPicPr>
          <p:cNvPr id="13" name="图片 12" descr="黑暗里有星球&#10;&#10;中度可信度描述已自动生成">
            <a:extLst>
              <a:ext uri="{FF2B5EF4-FFF2-40B4-BE49-F238E27FC236}">
                <a16:creationId xmlns:a16="http://schemas.microsoft.com/office/drawing/2014/main" id="{F97340F4-2252-4566-9DA1-A45FBE35F915}"/>
              </a:ext>
            </a:extLst>
          </p:cNvPr>
          <p:cNvPicPr>
            <a:picLocks noChangeAspect="1"/>
          </p:cNvPicPr>
          <p:nvPr/>
        </p:nvPicPr>
        <p:blipFill rotWithShape="1">
          <a:blip r:embed="rId5">
            <a:extLst>
              <a:ext uri="{28A0092B-C50C-407E-A947-70E740481C1C}">
                <a14:useLocalDpi xmlns:a14="http://schemas.microsoft.com/office/drawing/2010/main" val="0"/>
              </a:ext>
            </a:extLst>
          </a:blip>
          <a:srcRect r="78036" b="67367"/>
          <a:stretch/>
        </p:blipFill>
        <p:spPr>
          <a:xfrm>
            <a:off x="1198880" y="792718"/>
            <a:ext cx="1785257" cy="1492002"/>
          </a:xfrm>
          <a:prstGeom prst="rect">
            <a:avLst/>
          </a:prstGeom>
        </p:spPr>
      </p:pic>
      <p:pic>
        <p:nvPicPr>
          <p:cNvPr id="21" name="图片 20" descr="黑暗里有星球&#10;&#10;中度可信度描述已自动生成">
            <a:extLst>
              <a:ext uri="{FF2B5EF4-FFF2-40B4-BE49-F238E27FC236}">
                <a16:creationId xmlns:a16="http://schemas.microsoft.com/office/drawing/2014/main" id="{C1BC8CED-E697-431A-849F-371115CBE66B}"/>
              </a:ext>
            </a:extLst>
          </p:cNvPr>
          <p:cNvPicPr>
            <a:picLocks noChangeAspect="1"/>
          </p:cNvPicPr>
          <p:nvPr/>
        </p:nvPicPr>
        <p:blipFill rotWithShape="1">
          <a:blip r:embed="rId5">
            <a:extLst>
              <a:ext uri="{28A0092B-C50C-407E-A947-70E740481C1C}">
                <a14:useLocalDpi xmlns:a14="http://schemas.microsoft.com/office/drawing/2010/main" val="0"/>
              </a:ext>
            </a:extLst>
          </a:blip>
          <a:srcRect l="78036" t="-1617" b="67367"/>
          <a:stretch/>
        </p:blipFill>
        <p:spPr>
          <a:xfrm>
            <a:off x="9022824" y="892106"/>
            <a:ext cx="1785257" cy="1565927"/>
          </a:xfrm>
          <a:prstGeom prst="rect">
            <a:avLst/>
          </a:prstGeom>
        </p:spPr>
      </p:pic>
      <p:pic>
        <p:nvPicPr>
          <p:cNvPr id="6" name="图片 5" descr="图片包含 橙子, 看着, 黑暗, 脸&#10;&#10;描述已自动生成">
            <a:extLst>
              <a:ext uri="{FF2B5EF4-FFF2-40B4-BE49-F238E27FC236}">
                <a16:creationId xmlns:a16="http://schemas.microsoft.com/office/drawing/2014/main" id="{3BF516C1-A19B-4CB9-B1DA-5AFC5CEBD2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06620" y="4354964"/>
            <a:ext cx="2178483" cy="2178483"/>
          </a:xfrm>
          <a:prstGeom prst="rect">
            <a:avLst/>
          </a:prstGeom>
        </p:spPr>
      </p:pic>
      <p:pic>
        <p:nvPicPr>
          <p:cNvPr id="9" name="图片 8" descr="卡通人物&#10;&#10;中度可信度描述已自动生成">
            <a:extLst>
              <a:ext uri="{FF2B5EF4-FFF2-40B4-BE49-F238E27FC236}">
                <a16:creationId xmlns:a16="http://schemas.microsoft.com/office/drawing/2014/main" id="{CB1725D8-7F26-45D3-A016-C02EAC86EC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97363" y="3701142"/>
            <a:ext cx="3501577" cy="3501577"/>
          </a:xfrm>
          <a:prstGeom prst="rect">
            <a:avLst/>
          </a:prstGeom>
        </p:spPr>
      </p:pic>
      <p:pic>
        <p:nvPicPr>
          <p:cNvPr id="20" name="图片 19" descr="黑暗里有星球&#10;&#10;中度可信度描述已自动生成">
            <a:extLst>
              <a:ext uri="{FF2B5EF4-FFF2-40B4-BE49-F238E27FC236}">
                <a16:creationId xmlns:a16="http://schemas.microsoft.com/office/drawing/2014/main" id="{15F9895B-31D1-4356-8EAC-23E3D08866C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000" t="63968" r="5000" b="10397"/>
          <a:stretch/>
        </p:blipFill>
        <p:spPr>
          <a:xfrm>
            <a:off x="1997910" y="4518908"/>
            <a:ext cx="7024914" cy="1125520"/>
          </a:xfrm>
          <a:prstGeom prst="rect">
            <a:avLst/>
          </a:prstGeom>
        </p:spPr>
      </p:pic>
      <p:sp>
        <p:nvSpPr>
          <p:cNvPr id="5" name="文本框 25">
            <a:extLst>
              <a:ext uri="{FF2B5EF4-FFF2-40B4-BE49-F238E27FC236}">
                <a16:creationId xmlns:a16="http://schemas.microsoft.com/office/drawing/2014/main" id="{867BEAFD-0144-19AC-FE26-F930F4B325E6}"/>
              </a:ext>
            </a:extLst>
          </p:cNvPr>
          <p:cNvSpPr txBox="1"/>
          <p:nvPr/>
        </p:nvSpPr>
        <p:spPr>
          <a:xfrm>
            <a:off x="4142941" y="3040296"/>
            <a:ext cx="3854422" cy="851297"/>
          </a:xfrm>
          <a:custGeom>
            <a:avLst/>
            <a:gdLst>
              <a:gd name="connsiteX0" fmla="*/ 0 w 3854422"/>
              <a:gd name="connsiteY0" fmla="*/ 141886 h 851297"/>
              <a:gd name="connsiteX1" fmla="*/ 141886 w 3854422"/>
              <a:gd name="connsiteY1" fmla="*/ 0 h 851297"/>
              <a:gd name="connsiteX2" fmla="*/ 808407 w 3854422"/>
              <a:gd name="connsiteY2" fmla="*/ 0 h 851297"/>
              <a:gd name="connsiteX3" fmla="*/ 1367809 w 3854422"/>
              <a:gd name="connsiteY3" fmla="*/ 0 h 851297"/>
              <a:gd name="connsiteX4" fmla="*/ 2034330 w 3854422"/>
              <a:gd name="connsiteY4" fmla="*/ 0 h 851297"/>
              <a:gd name="connsiteX5" fmla="*/ 2700852 w 3854422"/>
              <a:gd name="connsiteY5" fmla="*/ 0 h 851297"/>
              <a:gd name="connsiteX6" fmla="*/ 3712536 w 3854422"/>
              <a:gd name="connsiteY6" fmla="*/ 0 h 851297"/>
              <a:gd name="connsiteX7" fmla="*/ 3854422 w 3854422"/>
              <a:gd name="connsiteY7" fmla="*/ 141886 h 851297"/>
              <a:gd name="connsiteX8" fmla="*/ 3854422 w 3854422"/>
              <a:gd name="connsiteY8" fmla="*/ 709411 h 851297"/>
              <a:gd name="connsiteX9" fmla="*/ 3712536 w 3854422"/>
              <a:gd name="connsiteY9" fmla="*/ 851297 h 851297"/>
              <a:gd name="connsiteX10" fmla="*/ 3046015 w 3854422"/>
              <a:gd name="connsiteY10" fmla="*/ 851297 h 851297"/>
              <a:gd name="connsiteX11" fmla="*/ 2450906 w 3854422"/>
              <a:gd name="connsiteY11" fmla="*/ 851297 h 851297"/>
              <a:gd name="connsiteX12" fmla="*/ 1962918 w 3854422"/>
              <a:gd name="connsiteY12" fmla="*/ 851297 h 851297"/>
              <a:gd name="connsiteX13" fmla="*/ 1474929 w 3854422"/>
              <a:gd name="connsiteY13" fmla="*/ 851297 h 851297"/>
              <a:gd name="connsiteX14" fmla="*/ 879820 w 3854422"/>
              <a:gd name="connsiteY14" fmla="*/ 851297 h 851297"/>
              <a:gd name="connsiteX15" fmla="*/ 141886 w 3854422"/>
              <a:gd name="connsiteY15" fmla="*/ 851297 h 851297"/>
              <a:gd name="connsiteX16" fmla="*/ 0 w 3854422"/>
              <a:gd name="connsiteY16" fmla="*/ 709411 h 851297"/>
              <a:gd name="connsiteX17" fmla="*/ 0 w 3854422"/>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54422" h="851297" fill="none" extrusionOk="0">
                <a:moveTo>
                  <a:pt x="0" y="141886"/>
                </a:moveTo>
                <a:cubicBezTo>
                  <a:pt x="-924" y="54197"/>
                  <a:pt x="63709" y="-2047"/>
                  <a:pt x="141886" y="0"/>
                </a:cubicBezTo>
                <a:cubicBezTo>
                  <a:pt x="383155" y="-23382"/>
                  <a:pt x="645283" y="30737"/>
                  <a:pt x="808407" y="0"/>
                </a:cubicBezTo>
                <a:cubicBezTo>
                  <a:pt x="971531" y="-30737"/>
                  <a:pt x="1105806" y="4859"/>
                  <a:pt x="1367809" y="0"/>
                </a:cubicBezTo>
                <a:cubicBezTo>
                  <a:pt x="1629812" y="-4859"/>
                  <a:pt x="1868443" y="26196"/>
                  <a:pt x="2034330" y="0"/>
                </a:cubicBezTo>
                <a:cubicBezTo>
                  <a:pt x="2200217" y="-26196"/>
                  <a:pt x="2527072" y="30295"/>
                  <a:pt x="2700852" y="0"/>
                </a:cubicBezTo>
                <a:cubicBezTo>
                  <a:pt x="2874632" y="-30295"/>
                  <a:pt x="3305138" y="18867"/>
                  <a:pt x="3712536" y="0"/>
                </a:cubicBezTo>
                <a:cubicBezTo>
                  <a:pt x="3793614" y="-1287"/>
                  <a:pt x="3858951" y="54655"/>
                  <a:pt x="3854422" y="141886"/>
                </a:cubicBezTo>
                <a:cubicBezTo>
                  <a:pt x="3831377" y="399246"/>
                  <a:pt x="3843196" y="477789"/>
                  <a:pt x="3854422" y="709411"/>
                </a:cubicBezTo>
                <a:cubicBezTo>
                  <a:pt x="3861158" y="784230"/>
                  <a:pt x="3793701" y="848900"/>
                  <a:pt x="3712536" y="851297"/>
                </a:cubicBezTo>
                <a:cubicBezTo>
                  <a:pt x="3536894" y="842197"/>
                  <a:pt x="3225156" y="866146"/>
                  <a:pt x="3046015" y="851297"/>
                </a:cubicBezTo>
                <a:cubicBezTo>
                  <a:pt x="2866874" y="836448"/>
                  <a:pt x="2736017" y="860734"/>
                  <a:pt x="2450906" y="851297"/>
                </a:cubicBezTo>
                <a:cubicBezTo>
                  <a:pt x="2165795" y="841860"/>
                  <a:pt x="2185501" y="848974"/>
                  <a:pt x="1962918" y="851297"/>
                </a:cubicBezTo>
                <a:cubicBezTo>
                  <a:pt x="1740335" y="853620"/>
                  <a:pt x="1578486" y="840435"/>
                  <a:pt x="1474929" y="851297"/>
                </a:cubicBezTo>
                <a:cubicBezTo>
                  <a:pt x="1371372" y="862159"/>
                  <a:pt x="1005447" y="845782"/>
                  <a:pt x="879820" y="851297"/>
                </a:cubicBezTo>
                <a:cubicBezTo>
                  <a:pt x="754193" y="856812"/>
                  <a:pt x="477028" y="827632"/>
                  <a:pt x="141886" y="851297"/>
                </a:cubicBezTo>
                <a:cubicBezTo>
                  <a:pt x="56825" y="846139"/>
                  <a:pt x="-2090" y="778502"/>
                  <a:pt x="0" y="709411"/>
                </a:cubicBezTo>
                <a:cubicBezTo>
                  <a:pt x="12692" y="567639"/>
                  <a:pt x="-23107" y="305600"/>
                  <a:pt x="0" y="141886"/>
                </a:cubicBezTo>
                <a:close/>
              </a:path>
              <a:path w="3854422" h="851297" stroke="0" extrusionOk="0">
                <a:moveTo>
                  <a:pt x="0" y="141886"/>
                </a:moveTo>
                <a:cubicBezTo>
                  <a:pt x="5871" y="65125"/>
                  <a:pt x="65139" y="3363"/>
                  <a:pt x="141886" y="0"/>
                </a:cubicBezTo>
                <a:cubicBezTo>
                  <a:pt x="280288" y="22084"/>
                  <a:pt x="487479" y="-25245"/>
                  <a:pt x="808407" y="0"/>
                </a:cubicBezTo>
                <a:cubicBezTo>
                  <a:pt x="1129335" y="25245"/>
                  <a:pt x="1114521" y="-22600"/>
                  <a:pt x="1296396" y="0"/>
                </a:cubicBezTo>
                <a:cubicBezTo>
                  <a:pt x="1478271" y="22600"/>
                  <a:pt x="1789123" y="23007"/>
                  <a:pt x="1927211" y="0"/>
                </a:cubicBezTo>
                <a:cubicBezTo>
                  <a:pt x="2065300" y="-23007"/>
                  <a:pt x="2205911" y="-3235"/>
                  <a:pt x="2450906" y="0"/>
                </a:cubicBezTo>
                <a:cubicBezTo>
                  <a:pt x="2695901" y="3235"/>
                  <a:pt x="2881159" y="-27960"/>
                  <a:pt x="3117428" y="0"/>
                </a:cubicBezTo>
                <a:cubicBezTo>
                  <a:pt x="3353697" y="27960"/>
                  <a:pt x="3460542" y="29218"/>
                  <a:pt x="3712536" y="0"/>
                </a:cubicBezTo>
                <a:cubicBezTo>
                  <a:pt x="3784838" y="-1224"/>
                  <a:pt x="3837385" y="55807"/>
                  <a:pt x="3854422" y="141886"/>
                </a:cubicBezTo>
                <a:cubicBezTo>
                  <a:pt x="3858229" y="280588"/>
                  <a:pt x="3864019" y="595138"/>
                  <a:pt x="3854422" y="709411"/>
                </a:cubicBezTo>
                <a:cubicBezTo>
                  <a:pt x="3858575" y="794664"/>
                  <a:pt x="3782888" y="851899"/>
                  <a:pt x="3712536" y="851297"/>
                </a:cubicBezTo>
                <a:cubicBezTo>
                  <a:pt x="3471906" y="828811"/>
                  <a:pt x="3269720" y="829703"/>
                  <a:pt x="3117428" y="851297"/>
                </a:cubicBezTo>
                <a:cubicBezTo>
                  <a:pt x="2965136" y="872891"/>
                  <a:pt x="2675560" y="831485"/>
                  <a:pt x="2558026" y="851297"/>
                </a:cubicBezTo>
                <a:cubicBezTo>
                  <a:pt x="2440492" y="871109"/>
                  <a:pt x="2217396" y="847051"/>
                  <a:pt x="1927211" y="851297"/>
                </a:cubicBezTo>
                <a:cubicBezTo>
                  <a:pt x="1637026" y="855543"/>
                  <a:pt x="1572952" y="844923"/>
                  <a:pt x="1332103" y="851297"/>
                </a:cubicBezTo>
                <a:cubicBezTo>
                  <a:pt x="1091254" y="857671"/>
                  <a:pt x="893729" y="825654"/>
                  <a:pt x="736994" y="851297"/>
                </a:cubicBezTo>
                <a:cubicBezTo>
                  <a:pt x="580259" y="876940"/>
                  <a:pt x="383820" y="832113"/>
                  <a:pt x="141886" y="851297"/>
                </a:cubicBezTo>
                <a:cubicBezTo>
                  <a:pt x="71533" y="860724"/>
                  <a:pt x="1065" y="777010"/>
                  <a:pt x="0" y="709411"/>
                </a:cubicBezTo>
                <a:cubicBezTo>
                  <a:pt x="14674" y="508066"/>
                  <a:pt x="9951" y="394539"/>
                  <a:pt x="0" y="141886"/>
                </a:cubicBezTo>
                <a:close/>
              </a:path>
            </a:pathLst>
          </a:custGeom>
          <a:solidFill>
            <a:schemeClr val="bg1"/>
          </a:solidFill>
          <a:ln w="19050">
            <a:solidFill>
              <a:schemeClr val="tx1"/>
            </a:solidFill>
            <a:extLst>
              <a:ext uri="{C807C97D-BFC1-408E-A445-0C87EB9F89A2}">
                <ask:lineSketchStyleProps xmlns="" xmlns:ask="http://schemas.microsoft.com/office/drawing/2018/sketchyshapes" sd="852854689">
                  <a:prstGeom prst="roundRect">
                    <a:avLst/>
                  </a:prstGeom>
                  <ask:type>
                    <ask:lineSketchFreehand/>
                  </ask:type>
                </ask:lineSketchStyleProps>
              </a:ext>
            </a:extLst>
          </a:ln>
        </p:spPr>
        <p:txBody>
          <a:bodyPr wrap="square" lIns="0" tIns="0" rIns="0" bIns="0" rtlCol="0">
            <a:spAutoFit/>
          </a:bodyPr>
          <a:lstStyle/>
          <a:p>
            <a:pPr algn="ctr"/>
            <a:r>
              <a:rPr lang="vi-VN" altLang="zh-CN" sz="5000" b="1" dirty="0">
                <a:solidFill>
                  <a:srgbClr val="FF0000"/>
                </a:solidFill>
                <a:latin typeface="Cambria" panose="02040503050406030204" pitchFamily="18" charset="0"/>
                <a:ea typeface="Cambria" panose="02040503050406030204" pitchFamily="18" charset="0"/>
                <a:cs typeface="汉仪劲楷简" panose="00020600040101010101" charset="-122"/>
                <a:sym typeface="Arial" panose="020B0604020202020204" pitchFamily="34" charset="0"/>
              </a:rPr>
              <a:t>VẬN DỤNG</a:t>
            </a:r>
            <a:endParaRPr lang="en-US" altLang="zh-CN" sz="5000" b="1" dirty="0">
              <a:solidFill>
                <a:srgbClr val="FF0000"/>
              </a:solidFill>
              <a:latin typeface="Cambria" panose="02040503050406030204" pitchFamily="18" charset="0"/>
              <a:ea typeface="Cambria" panose="02040503050406030204" pitchFamily="18" charset="0"/>
              <a:cs typeface="汉仪劲楷简" panose="00020600040101010101" charset="-122"/>
              <a:sym typeface="Arial" panose="020B0604020202020204" pitchFamily="34" charset="0"/>
            </a:endParaRPr>
          </a:p>
        </p:txBody>
      </p:sp>
    </p:spTree>
    <p:extLst>
      <p:ext uri="{BB962C8B-B14F-4D97-AF65-F5344CB8AC3E}">
        <p14:creationId xmlns:p14="http://schemas.microsoft.com/office/powerpoint/2010/main" val="3026709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peech Bubble: Rectangle with Corners Rounded 7"/>
          <p:cNvSpPr/>
          <p:nvPr/>
        </p:nvSpPr>
        <p:spPr>
          <a:xfrm>
            <a:off x="6178730" y="853440"/>
            <a:ext cx="5780456" cy="1950719"/>
          </a:xfrm>
          <a:prstGeom prst="roundRect">
            <a:avLst/>
          </a:prstGeom>
          <a:solidFill>
            <a:srgbClr val="203864">
              <a:alpha val="69804"/>
            </a:srgbClr>
          </a:solidFill>
          <a:ln w="57150">
            <a:solidFill>
              <a:schemeClr val="accent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2348" tIns="36174" rIns="72348" bIns="36174" rtlCol="0" anchor="ctr"/>
          <a:lstStyle/>
          <a:p>
            <a:pPr algn="ctr">
              <a:defRPr/>
            </a:pPr>
            <a:r>
              <a:rPr lang="en-US" sz="3200" dirty="0"/>
              <a:t>1. </a:t>
            </a:r>
            <a:r>
              <a:rPr lang="en-US" sz="3200" dirty="0" err="1"/>
              <a:t>Trong</a:t>
            </a:r>
            <a:r>
              <a:rPr lang="en-US" sz="3200" dirty="0"/>
              <a:t> </a:t>
            </a:r>
            <a:r>
              <a:rPr lang="en-US" sz="3200" dirty="0" err="1"/>
              <a:t>các</a:t>
            </a:r>
            <a:r>
              <a:rPr lang="en-US" sz="3200" dirty="0"/>
              <a:t> con </a:t>
            </a:r>
            <a:r>
              <a:rPr lang="en-US" sz="3200" dirty="0" err="1" smtClean="0"/>
              <a:t>vật</a:t>
            </a:r>
            <a:r>
              <a:rPr lang="en-US" sz="3200" dirty="0" smtClean="0"/>
              <a:t> </a:t>
            </a:r>
            <a:r>
              <a:rPr lang="en-US" sz="3200" dirty="0" err="1"/>
              <a:t>dưới</a:t>
            </a:r>
            <a:r>
              <a:rPr lang="en-US" sz="3200" dirty="0"/>
              <a:t> </a:t>
            </a:r>
            <a:r>
              <a:rPr lang="en-US" sz="3200" dirty="0" err="1"/>
              <a:t>đây</a:t>
            </a:r>
            <a:r>
              <a:rPr lang="en-US" sz="3200" dirty="0"/>
              <a:t>, con </a:t>
            </a:r>
            <a:r>
              <a:rPr lang="en-US" sz="3200" dirty="0" err="1"/>
              <a:t>vật</a:t>
            </a:r>
            <a:r>
              <a:rPr lang="en-US" sz="3200" dirty="0"/>
              <a:t> </a:t>
            </a:r>
            <a:r>
              <a:rPr lang="en-US" sz="3200" dirty="0" err="1"/>
              <a:t>nào</a:t>
            </a:r>
            <a:r>
              <a:rPr lang="en-US" sz="3200" dirty="0"/>
              <a:t> </a:t>
            </a:r>
            <a:r>
              <a:rPr lang="en-US" sz="3200" dirty="0" err="1"/>
              <a:t>ăn</a:t>
            </a:r>
            <a:r>
              <a:rPr lang="en-US" sz="3200" dirty="0"/>
              <a:t> </a:t>
            </a:r>
            <a:r>
              <a:rPr lang="en-US" sz="3200" dirty="0" err="1"/>
              <a:t>thực</a:t>
            </a:r>
            <a:r>
              <a:rPr lang="en-US" sz="3200" dirty="0"/>
              <a:t> </a:t>
            </a:r>
            <a:r>
              <a:rPr lang="en-US" sz="3200" dirty="0" err="1"/>
              <a:t>vật</a:t>
            </a:r>
            <a:r>
              <a:rPr lang="en-US" sz="3200" dirty="0"/>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endParaRPr>
          </a:p>
        </p:txBody>
      </p:sp>
      <p:sp>
        <p:nvSpPr>
          <p:cNvPr id="26" name="Rounded Rectangle 25"/>
          <p:cNvSpPr/>
          <p:nvPr/>
        </p:nvSpPr>
        <p:spPr>
          <a:xfrm>
            <a:off x="6526723" y="3538010"/>
            <a:ext cx="2120887" cy="696380"/>
          </a:xfrm>
          <a:prstGeom prst="roundRect">
            <a:avLst/>
          </a:prstGeom>
          <a:solidFill>
            <a:srgbClr val="A9D18E">
              <a:alpha val="69804"/>
            </a:srgb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348" tIns="36174" rIns="72348" bIns="36174" rtlCol="0" anchor="ctr"/>
          <a:lstStyle/>
          <a:p>
            <a:pPr lvl="0" algn="ctr">
              <a:defRPr/>
            </a:pPr>
            <a:r>
              <a:rPr kumimoji="0" lang="en-US" sz="2500" b="1"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A</a:t>
            </a:r>
            <a:r>
              <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 </a:t>
            </a:r>
            <a:r>
              <a:rPr lang="en-US" sz="2800" dirty="0" err="1">
                <a:solidFill>
                  <a:srgbClr val="002060"/>
                </a:solidFill>
              </a:rPr>
              <a:t>Cá</a:t>
            </a:r>
            <a:r>
              <a:rPr lang="en-US" sz="2800" dirty="0">
                <a:solidFill>
                  <a:srgbClr val="002060"/>
                </a:solidFill>
              </a:rPr>
              <a:t> </a:t>
            </a:r>
            <a:r>
              <a:rPr lang="en-US" sz="2800" dirty="0" err="1">
                <a:solidFill>
                  <a:srgbClr val="002060"/>
                </a:solidFill>
              </a:rPr>
              <a:t>sấu</a:t>
            </a:r>
            <a:endParaRPr kumimoji="0" lang="en-US" sz="2500" b="0" i="0" u="none" strike="noStrike" kern="1200" cap="none" spc="0" normalizeH="0" baseline="0" noProof="0" dirty="0">
              <a:ln>
                <a:noFill/>
              </a:ln>
              <a:solidFill>
                <a:srgbClr val="002060"/>
              </a:solidFill>
              <a:effectLst/>
              <a:uLnTx/>
              <a:uFillTx/>
              <a:latin typeface="Vogue-ExtraBold" pitchFamily="34" charset="0"/>
              <a:ea typeface="Vogue-ExtraBold" pitchFamily="34" charset="0"/>
              <a:cs typeface="Vogue-ExtraBold" pitchFamily="34" charset="0"/>
            </a:endParaRPr>
          </a:p>
        </p:txBody>
      </p:sp>
      <p:sp>
        <p:nvSpPr>
          <p:cNvPr id="27" name="Rounded Rectangle 26"/>
          <p:cNvSpPr/>
          <p:nvPr/>
        </p:nvSpPr>
        <p:spPr>
          <a:xfrm>
            <a:off x="6526723" y="4691590"/>
            <a:ext cx="2120887" cy="696380"/>
          </a:xfrm>
          <a:prstGeom prst="roundRect">
            <a:avLst/>
          </a:prstGeom>
          <a:solidFill>
            <a:srgbClr val="A9D18E">
              <a:alpha val="69804"/>
            </a:srgb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348" tIns="36174" rIns="72348" bIns="36174" rtlCol="0" anchor="ctr"/>
          <a:lstStyle/>
          <a:p>
            <a:pPr lvl="0" algn="ctr">
              <a:defRPr/>
            </a:pPr>
            <a:r>
              <a:rPr kumimoji="0" lang="en-US" sz="2500" b="1"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C</a:t>
            </a:r>
            <a:r>
              <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 </a:t>
            </a:r>
            <a:r>
              <a:rPr lang="en-US" sz="2800" dirty="0" err="1">
                <a:solidFill>
                  <a:srgbClr val="002060"/>
                </a:solidFill>
              </a:rPr>
              <a:t>Chó</a:t>
            </a:r>
            <a:r>
              <a:rPr lang="en-US" sz="2800" dirty="0">
                <a:solidFill>
                  <a:srgbClr val="002060"/>
                </a:solidFill>
              </a:rPr>
              <a:t> </a:t>
            </a:r>
            <a:r>
              <a:rPr lang="en-US" sz="2800" dirty="0" err="1">
                <a:solidFill>
                  <a:srgbClr val="002060"/>
                </a:solidFill>
              </a:rPr>
              <a:t>sói</a:t>
            </a:r>
            <a:endParaRPr kumimoji="0" lang="en-US" sz="2500" b="0" i="0" u="none" strike="noStrike" kern="1200" cap="none" spc="0" normalizeH="0" baseline="0" noProof="0" dirty="0">
              <a:ln>
                <a:noFill/>
              </a:ln>
              <a:solidFill>
                <a:srgbClr val="002060"/>
              </a:solidFill>
              <a:effectLst/>
              <a:uLnTx/>
              <a:uFillTx/>
              <a:latin typeface="Vogue-ExtraBold" pitchFamily="34" charset="0"/>
              <a:ea typeface="Vogue-ExtraBold" pitchFamily="34" charset="0"/>
              <a:cs typeface="Vogue-ExtraBold" pitchFamily="34" charset="0"/>
            </a:endParaRPr>
          </a:p>
        </p:txBody>
      </p:sp>
      <p:sp>
        <p:nvSpPr>
          <p:cNvPr id="28" name="Rounded Rectangle 27"/>
          <p:cNvSpPr/>
          <p:nvPr/>
        </p:nvSpPr>
        <p:spPr>
          <a:xfrm>
            <a:off x="9314540" y="4691590"/>
            <a:ext cx="2120887" cy="696380"/>
          </a:xfrm>
          <a:prstGeom prst="roundRect">
            <a:avLst/>
          </a:prstGeom>
          <a:solidFill>
            <a:srgbClr val="A9D18E">
              <a:alpha val="69804"/>
            </a:srgb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348" tIns="36174" rIns="72348" bIns="36174" rtlCol="0" anchor="ctr"/>
          <a:lstStyle/>
          <a:p>
            <a:pPr lvl="0" algn="ctr">
              <a:defRPr/>
            </a:pPr>
            <a:r>
              <a:rPr kumimoji="0" lang="en-US" sz="2500" b="1"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D</a:t>
            </a:r>
            <a:r>
              <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 </a:t>
            </a:r>
            <a:r>
              <a:rPr lang="en-US" sz="2800" dirty="0" err="1">
                <a:solidFill>
                  <a:srgbClr val="002060"/>
                </a:solidFill>
              </a:rPr>
              <a:t>Bò</a:t>
            </a:r>
            <a:endParaRPr kumimoji="0" lang="en-US" sz="2500" b="0" i="0" u="none" strike="noStrike" kern="1200" cap="none" spc="0" normalizeH="0" baseline="0" noProof="0" dirty="0">
              <a:ln>
                <a:noFill/>
              </a:ln>
              <a:solidFill>
                <a:srgbClr val="002060"/>
              </a:solidFill>
              <a:effectLst/>
              <a:uLnTx/>
              <a:uFillTx/>
              <a:latin typeface="Vogue-ExtraBold" pitchFamily="34" charset="0"/>
              <a:ea typeface="Vogue-ExtraBold" pitchFamily="34" charset="0"/>
              <a:cs typeface="Vogue-ExtraBold" pitchFamily="34" charset="0"/>
            </a:endParaRPr>
          </a:p>
        </p:txBody>
      </p:sp>
      <p:sp>
        <p:nvSpPr>
          <p:cNvPr id="29" name="Rounded Rectangle 28"/>
          <p:cNvSpPr/>
          <p:nvPr/>
        </p:nvSpPr>
        <p:spPr>
          <a:xfrm>
            <a:off x="9314540" y="3538010"/>
            <a:ext cx="2120887" cy="696380"/>
          </a:xfrm>
          <a:prstGeom prst="roundRect">
            <a:avLst/>
          </a:prstGeom>
          <a:solidFill>
            <a:srgbClr val="A9D18E">
              <a:alpha val="69804"/>
            </a:srgb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348" tIns="36174" rIns="72348" bIns="36174" rtlCol="0" anchor="ctr"/>
          <a:lstStyle/>
          <a:p>
            <a:pPr algn="ctr">
              <a:defRPr/>
            </a:pPr>
            <a:r>
              <a:rPr kumimoji="0" lang="en-US" sz="2500" b="1"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B</a:t>
            </a:r>
            <a:r>
              <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 </a:t>
            </a:r>
            <a:r>
              <a:rPr lang="en-US" sz="2800" dirty="0" err="1">
                <a:solidFill>
                  <a:srgbClr val="002060"/>
                </a:solidFill>
              </a:rPr>
              <a:t>Đại</a:t>
            </a:r>
            <a:r>
              <a:rPr lang="en-US" sz="2800" dirty="0">
                <a:solidFill>
                  <a:srgbClr val="002060"/>
                </a:solidFill>
              </a:rPr>
              <a:t> </a:t>
            </a:r>
            <a:r>
              <a:rPr lang="en-US" sz="2800" dirty="0" err="1">
                <a:solidFill>
                  <a:srgbClr val="002060"/>
                </a:solidFill>
              </a:rPr>
              <a:t>bàng</a:t>
            </a:r>
            <a:endParaRPr lang="en-US" sz="2800" dirty="0">
              <a:solidFill>
                <a:srgbClr val="00206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endParaRPr>
          </a:p>
        </p:txBody>
      </p:sp>
      <p:pic>
        <p:nvPicPr>
          <p:cNvPr id="30" name="Picture 2" descr="C:\Users\HP\Desktop\pngtree_vector-school-bus-full_3576217-e1576816394868-removebg-preview.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95833" l="1473" r="92962"/>
                    </a14:imgEffect>
                  </a14:imgLayer>
                </a14:imgProps>
              </a:ext>
              <a:ext uri="{28A0092B-C50C-407E-A947-70E740481C1C}">
                <a14:useLocalDpi xmlns:a14="http://schemas.microsoft.com/office/drawing/2010/main" val="0"/>
              </a:ext>
            </a:extLst>
          </a:blip>
          <a:srcRect/>
          <a:stretch>
            <a:fillRect/>
          </a:stretch>
        </p:blipFill>
        <p:spPr bwMode="auto">
          <a:xfrm>
            <a:off x="389392" y="2684889"/>
            <a:ext cx="6401939" cy="4274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419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strVal val="#ppt_w+.3"/>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randombar(horizontal)">
                                      <p:cBhvr>
                                        <p:cTn id="14" dur="500"/>
                                        <p:tgtEl>
                                          <p:spTgt spid="2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randombar(horizontal)">
                                      <p:cBhvr>
                                        <p:cTn id="17" dur="500"/>
                                        <p:tgtEl>
                                          <p:spTgt spid="2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randombar(horizontal)">
                                      <p:cBhvr>
                                        <p:cTn id="20" dur="500"/>
                                        <p:tgtEl>
                                          <p:spTgt spid="2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randombar(horizontal)">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1" nodeType="clickEffect">
                                  <p:stCondLst>
                                    <p:cond delay="0"/>
                                  </p:stCondLst>
                                  <p:childTnLst>
                                    <p:animEffect transition="out" filter="fade">
                                      <p:cBhvr>
                                        <p:cTn id="27" dur="1000"/>
                                        <p:tgtEl>
                                          <p:spTgt spid="26"/>
                                        </p:tgtEl>
                                      </p:cBhvr>
                                    </p:animEffect>
                                    <p:anim calcmode="lin" valueType="num">
                                      <p:cBhvr>
                                        <p:cTn id="28" dur="1000"/>
                                        <p:tgtEl>
                                          <p:spTgt spid="26"/>
                                        </p:tgtEl>
                                        <p:attrNameLst>
                                          <p:attrName>ppt_x</p:attrName>
                                        </p:attrNameLst>
                                      </p:cBhvr>
                                      <p:tavLst>
                                        <p:tav tm="0">
                                          <p:val>
                                            <p:strVal val="ppt_x"/>
                                          </p:val>
                                        </p:tav>
                                        <p:tav tm="100000">
                                          <p:val>
                                            <p:strVal val="ppt_x"/>
                                          </p:val>
                                        </p:tav>
                                      </p:tavLst>
                                    </p:anim>
                                    <p:anim calcmode="lin" valueType="num">
                                      <p:cBhvr>
                                        <p:cTn id="29" dur="1000"/>
                                        <p:tgtEl>
                                          <p:spTgt spid="26"/>
                                        </p:tgtEl>
                                        <p:attrNameLst>
                                          <p:attrName>ppt_y</p:attrName>
                                        </p:attrNameLst>
                                      </p:cBhvr>
                                      <p:tavLst>
                                        <p:tav tm="0">
                                          <p:val>
                                            <p:strVal val="ppt_y"/>
                                          </p:val>
                                        </p:tav>
                                        <p:tav tm="100000">
                                          <p:val>
                                            <p:strVal val="ppt_y+.1"/>
                                          </p:val>
                                        </p:tav>
                                      </p:tavLst>
                                    </p:anim>
                                    <p:set>
                                      <p:cBhvr>
                                        <p:cTn id="30" dur="1" fill="hold">
                                          <p:stCondLst>
                                            <p:cond delay="999"/>
                                          </p:stCondLst>
                                        </p:cTn>
                                        <p:tgtEl>
                                          <p:spTgt spid="26"/>
                                        </p:tgtEl>
                                        <p:attrNameLst>
                                          <p:attrName>style.visibility</p:attrName>
                                        </p:attrNameLst>
                                      </p:cBhvr>
                                      <p:to>
                                        <p:strVal val="hidden"/>
                                      </p:to>
                                    </p:set>
                                  </p:childTnLst>
                                </p:cTn>
                              </p:par>
                              <p:par>
                                <p:cTn id="31" presetID="42" presetClass="exit" presetSubtype="0" fill="hold" grpId="1" nodeType="withEffect">
                                  <p:stCondLst>
                                    <p:cond delay="0"/>
                                  </p:stCondLst>
                                  <p:childTnLst>
                                    <p:animEffect transition="out" filter="fade">
                                      <p:cBhvr>
                                        <p:cTn id="32" dur="1000"/>
                                        <p:tgtEl>
                                          <p:spTgt spid="27"/>
                                        </p:tgtEl>
                                      </p:cBhvr>
                                    </p:animEffect>
                                    <p:anim calcmode="lin" valueType="num">
                                      <p:cBhvr>
                                        <p:cTn id="33" dur="1000"/>
                                        <p:tgtEl>
                                          <p:spTgt spid="27"/>
                                        </p:tgtEl>
                                        <p:attrNameLst>
                                          <p:attrName>ppt_x</p:attrName>
                                        </p:attrNameLst>
                                      </p:cBhvr>
                                      <p:tavLst>
                                        <p:tav tm="0">
                                          <p:val>
                                            <p:strVal val="ppt_x"/>
                                          </p:val>
                                        </p:tav>
                                        <p:tav tm="100000">
                                          <p:val>
                                            <p:strVal val="ppt_x"/>
                                          </p:val>
                                        </p:tav>
                                      </p:tavLst>
                                    </p:anim>
                                    <p:anim calcmode="lin" valueType="num">
                                      <p:cBhvr>
                                        <p:cTn id="34" dur="1000"/>
                                        <p:tgtEl>
                                          <p:spTgt spid="27"/>
                                        </p:tgtEl>
                                        <p:attrNameLst>
                                          <p:attrName>ppt_y</p:attrName>
                                        </p:attrNameLst>
                                      </p:cBhvr>
                                      <p:tavLst>
                                        <p:tav tm="0">
                                          <p:val>
                                            <p:strVal val="ppt_y"/>
                                          </p:val>
                                        </p:tav>
                                        <p:tav tm="100000">
                                          <p:val>
                                            <p:strVal val="ppt_y+.1"/>
                                          </p:val>
                                        </p:tav>
                                      </p:tavLst>
                                    </p:anim>
                                    <p:set>
                                      <p:cBhvr>
                                        <p:cTn id="35" dur="1" fill="hold">
                                          <p:stCondLst>
                                            <p:cond delay="999"/>
                                          </p:stCondLst>
                                        </p:cTn>
                                        <p:tgtEl>
                                          <p:spTgt spid="27"/>
                                        </p:tgtEl>
                                        <p:attrNameLst>
                                          <p:attrName>style.visibility</p:attrName>
                                        </p:attrNameLst>
                                      </p:cBhvr>
                                      <p:to>
                                        <p:strVal val="hidden"/>
                                      </p:to>
                                    </p:set>
                                  </p:childTnLst>
                                </p:cTn>
                              </p:par>
                              <p:par>
                                <p:cTn id="36" presetID="42" presetClass="exit" presetSubtype="0" fill="hold" grpId="1" nodeType="withEffect">
                                  <p:stCondLst>
                                    <p:cond delay="0"/>
                                  </p:stCondLst>
                                  <p:childTnLst>
                                    <p:animEffect transition="out" filter="fade">
                                      <p:cBhvr>
                                        <p:cTn id="37" dur="1000"/>
                                        <p:tgtEl>
                                          <p:spTgt spid="29"/>
                                        </p:tgtEl>
                                      </p:cBhvr>
                                    </p:animEffect>
                                    <p:anim calcmode="lin" valueType="num">
                                      <p:cBhvr>
                                        <p:cTn id="38" dur="1000"/>
                                        <p:tgtEl>
                                          <p:spTgt spid="29"/>
                                        </p:tgtEl>
                                        <p:attrNameLst>
                                          <p:attrName>ppt_x</p:attrName>
                                        </p:attrNameLst>
                                      </p:cBhvr>
                                      <p:tavLst>
                                        <p:tav tm="0">
                                          <p:val>
                                            <p:strVal val="ppt_x"/>
                                          </p:val>
                                        </p:tav>
                                        <p:tav tm="100000">
                                          <p:val>
                                            <p:strVal val="ppt_x"/>
                                          </p:val>
                                        </p:tav>
                                      </p:tavLst>
                                    </p:anim>
                                    <p:anim calcmode="lin" valueType="num">
                                      <p:cBhvr>
                                        <p:cTn id="39" dur="1000"/>
                                        <p:tgtEl>
                                          <p:spTgt spid="29"/>
                                        </p:tgtEl>
                                        <p:attrNameLst>
                                          <p:attrName>ppt_y</p:attrName>
                                        </p:attrNameLst>
                                      </p:cBhvr>
                                      <p:tavLst>
                                        <p:tav tm="0">
                                          <p:val>
                                            <p:strVal val="ppt_y"/>
                                          </p:val>
                                        </p:tav>
                                        <p:tav tm="100000">
                                          <p:val>
                                            <p:strVal val="ppt_y+.1"/>
                                          </p:val>
                                        </p:tav>
                                      </p:tavLst>
                                    </p:anim>
                                    <p:set>
                                      <p:cBhvr>
                                        <p:cTn id="40" dur="1" fill="hold">
                                          <p:stCondLst>
                                            <p:cond delay="999"/>
                                          </p:stCondLst>
                                        </p:cTn>
                                        <p:tgtEl>
                                          <p:spTgt spid="29"/>
                                        </p:tgtEl>
                                        <p:attrNameLst>
                                          <p:attrName>style.visibility</p:attrName>
                                        </p:attrNameLst>
                                      </p:cBhvr>
                                      <p:to>
                                        <p:strVal val="hidden"/>
                                      </p:to>
                                    </p:set>
                                  </p:childTnLst>
                                </p:cTn>
                              </p:par>
                              <p:par>
                                <p:cTn id="41" presetID="6" presetClass="emph" presetSubtype="0" fill="hold" grpId="1" nodeType="withEffect">
                                  <p:stCondLst>
                                    <p:cond delay="0"/>
                                  </p:stCondLst>
                                  <p:childTnLst>
                                    <p:animScale>
                                      <p:cBhvr>
                                        <p:cTn id="42" dur="2000" fill="hold"/>
                                        <p:tgtEl>
                                          <p:spTgt spid="2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6" grpId="0" animBg="1"/>
      <p:bldP spid="26" grpId="1" animBg="1"/>
      <p:bldP spid="27" grpId="0" animBg="1"/>
      <p:bldP spid="27" grpId="1" animBg="1"/>
      <p:bldP spid="28" grpId="0" animBg="1"/>
      <p:bldP spid="28" grpId="1" animBg="1"/>
      <p:bldP spid="29" grpId="0" animBg="1"/>
      <p:bldP spid="2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圆角 22">
            <a:extLst>
              <a:ext uri="{FF2B5EF4-FFF2-40B4-BE49-F238E27FC236}">
                <a16:creationId xmlns:a16="http://schemas.microsoft.com/office/drawing/2014/main" id="{CD1852E7-AF64-4CBD-B4B2-D8DEDED14BDC}"/>
              </a:ext>
            </a:extLst>
          </p:cNvPr>
          <p:cNvSpPr/>
          <p:nvPr/>
        </p:nvSpPr>
        <p:spPr>
          <a:xfrm>
            <a:off x="3433646" y="472335"/>
            <a:ext cx="5146908" cy="585850"/>
          </a:xfrm>
          <a:prstGeom prst="roundRect">
            <a:avLst>
              <a:gd name="adj" fmla="val 50000"/>
            </a:avLst>
          </a:prstGeom>
          <a:gradFill>
            <a:gsLst>
              <a:gs pos="0">
                <a:srgbClr val="FFEF7F"/>
              </a:gs>
              <a:gs pos="100000">
                <a:srgbClr val="FFC00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600" normalizeH="0" baseline="0" noProof="0" dirty="0" err="1">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Yêu</a:t>
            </a:r>
            <a:r>
              <a:rPr lang="en-US" altLang="zh-CN" sz="3600" spc="600" dirty="0">
                <a:solidFill>
                  <a:prstClr val="black"/>
                </a:solidFill>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3600" spc="600" dirty="0" err="1">
                <a:solidFill>
                  <a:prstClr val="black"/>
                </a:solidFill>
                <a:latin typeface="Vogue-ExtraBold" panose="020B0500000000000000" pitchFamily="34" charset="0"/>
                <a:ea typeface="Vogue-ExtraBold" panose="020B0500000000000000" pitchFamily="34" charset="0"/>
                <a:cs typeface="Vogue-ExtraBold" panose="020B0500000000000000" pitchFamily="34" charset="0"/>
              </a:rPr>
              <a:t>cầu</a:t>
            </a:r>
            <a:r>
              <a:rPr lang="en-US" altLang="zh-CN" sz="3600" spc="600" dirty="0">
                <a:solidFill>
                  <a:prstClr val="black"/>
                </a:solidFill>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3600" spc="600" dirty="0" err="1">
                <a:solidFill>
                  <a:prstClr val="black"/>
                </a:solidFill>
                <a:latin typeface="Vogue-ExtraBold" panose="020B0500000000000000" pitchFamily="34" charset="0"/>
                <a:ea typeface="Vogue-ExtraBold" panose="020B0500000000000000" pitchFamily="34" charset="0"/>
                <a:cs typeface="Vogue-ExtraBold" panose="020B0500000000000000" pitchFamily="34" charset="0"/>
              </a:rPr>
              <a:t>cần</a:t>
            </a:r>
            <a:r>
              <a:rPr lang="en-US" altLang="zh-CN" sz="3600" spc="600" dirty="0">
                <a:solidFill>
                  <a:prstClr val="black"/>
                </a:solidFill>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3600" spc="600" dirty="0" err="1">
                <a:solidFill>
                  <a:prstClr val="black"/>
                </a:solidFill>
                <a:latin typeface="Vogue-ExtraBold" panose="020B0500000000000000" pitchFamily="34" charset="0"/>
                <a:ea typeface="Vogue-ExtraBold" panose="020B0500000000000000" pitchFamily="34" charset="0"/>
                <a:cs typeface="Vogue-ExtraBold" panose="020B0500000000000000" pitchFamily="34" charset="0"/>
              </a:rPr>
              <a:t>đạt</a:t>
            </a:r>
            <a:endParaRPr kumimoji="0" lang="en-US" altLang="zh-CN" sz="3600" b="0" i="0" u="none" strike="noStrike" kern="1200" cap="none" spc="60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2" name="TextBox 1">
            <a:extLst>
              <a:ext uri="{FF2B5EF4-FFF2-40B4-BE49-F238E27FC236}">
                <a16:creationId xmlns:a16="http://schemas.microsoft.com/office/drawing/2014/main" id="{AD58AF02-82D7-4FE3-B21E-068D20C4D73D}"/>
              </a:ext>
            </a:extLst>
          </p:cNvPr>
          <p:cNvSpPr txBox="1"/>
          <p:nvPr/>
        </p:nvSpPr>
        <p:spPr>
          <a:xfrm>
            <a:off x="635000" y="1058185"/>
            <a:ext cx="11303000" cy="6022161"/>
          </a:xfrm>
          <a:prstGeom prst="rect">
            <a:avLst/>
          </a:prstGeom>
          <a:noFill/>
        </p:spPr>
        <p:txBody>
          <a:bodyPr wrap="square" rtlCol="0">
            <a:spAutoFit/>
          </a:bodyPr>
          <a:lstStyle/>
          <a:p>
            <a:pPr algn="just">
              <a:lnSpc>
                <a:spcPct val="115000"/>
              </a:lnSpc>
              <a:spcAft>
                <a:spcPts val="800"/>
              </a:spcAft>
            </a:pPr>
            <a:r>
              <a:rPr lang="en-US" sz="3500" b="1" dirty="0">
                <a:solidFill>
                  <a:srgbClr val="002060"/>
                </a:solidFill>
                <a:effectLst/>
                <a:latin typeface="Cambria" panose="02040503050406030204" pitchFamily="18" charset="0"/>
                <a:ea typeface="Cambria" panose="02040503050406030204" pitchFamily="18" charset="0"/>
              </a:rPr>
              <a:t>* </a:t>
            </a:r>
            <a:r>
              <a:rPr lang="en-US" sz="3500" b="1" dirty="0" err="1">
                <a:solidFill>
                  <a:srgbClr val="002060"/>
                </a:solidFill>
                <a:effectLst/>
                <a:latin typeface="Cambria" panose="02040503050406030204" pitchFamily="18" charset="0"/>
                <a:ea typeface="Cambria" panose="02040503050406030204" pitchFamily="18" charset="0"/>
              </a:rPr>
              <a:t>Năng</a:t>
            </a:r>
            <a:r>
              <a:rPr lang="en-US" sz="3500" b="1" dirty="0">
                <a:solidFill>
                  <a:srgbClr val="002060"/>
                </a:solidFill>
                <a:effectLst/>
                <a:latin typeface="Cambria" panose="02040503050406030204" pitchFamily="18" charset="0"/>
                <a:ea typeface="Cambria" panose="02040503050406030204" pitchFamily="18" charset="0"/>
              </a:rPr>
              <a:t> </a:t>
            </a:r>
            <a:r>
              <a:rPr lang="en-US" sz="3500" b="1" dirty="0" err="1">
                <a:solidFill>
                  <a:srgbClr val="002060"/>
                </a:solidFill>
                <a:effectLst/>
                <a:latin typeface="Cambria" panose="02040503050406030204" pitchFamily="18" charset="0"/>
                <a:ea typeface="Cambria" panose="02040503050406030204" pitchFamily="18" charset="0"/>
              </a:rPr>
              <a:t>lực</a:t>
            </a:r>
            <a:r>
              <a:rPr lang="en-US" sz="3500" b="1" dirty="0">
                <a:solidFill>
                  <a:srgbClr val="002060"/>
                </a:solidFill>
                <a:effectLst/>
                <a:latin typeface="Cambria" panose="02040503050406030204" pitchFamily="18" charset="0"/>
                <a:ea typeface="Cambria" panose="02040503050406030204" pitchFamily="18" charset="0"/>
              </a:rPr>
              <a:t> </a:t>
            </a:r>
            <a:r>
              <a:rPr lang="en-US" sz="3500" b="1" dirty="0" err="1">
                <a:solidFill>
                  <a:srgbClr val="002060"/>
                </a:solidFill>
                <a:effectLst/>
                <a:latin typeface="Cambria" panose="02040503050406030204" pitchFamily="18" charset="0"/>
                <a:ea typeface="Cambria" panose="02040503050406030204" pitchFamily="18" charset="0"/>
              </a:rPr>
              <a:t>đặc</a:t>
            </a:r>
            <a:r>
              <a:rPr lang="en-US" sz="3500" b="1" dirty="0">
                <a:solidFill>
                  <a:srgbClr val="002060"/>
                </a:solidFill>
                <a:effectLst/>
                <a:latin typeface="Cambria" panose="02040503050406030204" pitchFamily="18" charset="0"/>
                <a:ea typeface="Cambria" panose="02040503050406030204" pitchFamily="18" charset="0"/>
              </a:rPr>
              <a:t> </a:t>
            </a:r>
            <a:r>
              <a:rPr lang="en-US" sz="3500" b="1" dirty="0" err="1">
                <a:solidFill>
                  <a:srgbClr val="002060"/>
                </a:solidFill>
                <a:effectLst/>
                <a:latin typeface="Cambria" panose="02040503050406030204" pitchFamily="18" charset="0"/>
                <a:ea typeface="Cambria" panose="02040503050406030204" pitchFamily="18" charset="0"/>
              </a:rPr>
              <a:t>thù</a:t>
            </a:r>
            <a:r>
              <a:rPr lang="en-US" sz="3500" b="1" dirty="0">
                <a:solidFill>
                  <a:srgbClr val="002060"/>
                </a:solidFill>
                <a:effectLst/>
                <a:latin typeface="Cambria" panose="02040503050406030204" pitchFamily="18" charset="0"/>
                <a:ea typeface="Cambria" panose="02040503050406030204" pitchFamily="18" charset="0"/>
              </a:rPr>
              <a:t>:</a:t>
            </a:r>
            <a:endParaRPr lang="en-SG" sz="3500" b="1" dirty="0">
              <a:solidFill>
                <a:srgbClr val="002060"/>
              </a:solidFill>
              <a:effectLst/>
              <a:latin typeface="Cambria" panose="02040503050406030204" pitchFamily="18" charset="0"/>
              <a:ea typeface="Cambria" panose="02040503050406030204" pitchFamily="18" charset="0"/>
            </a:endParaRPr>
          </a:p>
          <a:p>
            <a:pPr algn="just">
              <a:lnSpc>
                <a:spcPct val="115000"/>
              </a:lnSpc>
              <a:spcAft>
                <a:spcPts val="800"/>
              </a:spcAft>
            </a:pP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Hoàn</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thành</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được</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sơ</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đồ</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gợi</a:t>
            </a:r>
            <a:r>
              <a:rPr lang="en-US" sz="3500" b="1" dirty="0">
                <a:effectLst/>
                <a:latin typeface="Cambria" panose="02040503050406030204" pitchFamily="18" charset="0"/>
                <a:ea typeface="Cambria" panose="02040503050406030204" pitchFamily="18" charset="0"/>
              </a:rPr>
              <a:t> ý </a:t>
            </a:r>
            <a:r>
              <a:rPr lang="en-US" sz="3500" b="1" dirty="0" err="1">
                <a:effectLst/>
                <a:latin typeface="Cambria" panose="02040503050406030204" pitchFamily="18" charset="0"/>
                <a:ea typeface="Cambria" panose="02040503050406030204" pitchFamily="18" charset="0"/>
              </a:rPr>
              <a:t>về</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sự</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trao</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đổi</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khí</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nước</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thức</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ăn</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của</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động</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vật</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với</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môi</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trường</a:t>
            </a:r>
            <a:r>
              <a:rPr lang="en-US" sz="3500" b="1" dirty="0">
                <a:effectLst/>
                <a:latin typeface="Cambria" panose="02040503050406030204" pitchFamily="18" charset="0"/>
                <a:ea typeface="Cambria" panose="02040503050406030204" pitchFamily="18" charset="0"/>
              </a:rPr>
              <a:t>. </a:t>
            </a:r>
            <a:endParaRPr lang="en-SG" sz="3500" b="1" dirty="0">
              <a:effectLst/>
              <a:latin typeface="Cambria" panose="02040503050406030204" pitchFamily="18" charset="0"/>
              <a:ea typeface="Cambria" panose="02040503050406030204" pitchFamily="18" charset="0"/>
            </a:endParaRPr>
          </a:p>
          <a:p>
            <a:pPr algn="just">
              <a:lnSpc>
                <a:spcPct val="115000"/>
              </a:lnSpc>
              <a:spcAft>
                <a:spcPts val="800"/>
              </a:spcAft>
            </a:pP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Vận</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dụng</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kiến</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thức</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về</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sự</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trao</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đổi</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chất</a:t>
            </a:r>
            <a:r>
              <a:rPr lang="en-US" sz="3500" b="1" dirty="0">
                <a:effectLst/>
                <a:latin typeface="Cambria" panose="02040503050406030204" pitchFamily="18" charset="0"/>
                <a:ea typeface="Cambria" panose="02040503050406030204" pitchFamily="18" charset="0"/>
              </a:rPr>
              <a:t> ở </a:t>
            </a:r>
            <a:r>
              <a:rPr lang="en-US" sz="3500" b="1" dirty="0" err="1">
                <a:effectLst/>
                <a:latin typeface="Cambria" panose="02040503050406030204" pitchFamily="18" charset="0"/>
                <a:ea typeface="Cambria" panose="02040503050406030204" pitchFamily="18" charset="0"/>
              </a:rPr>
              <a:t>động</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vật</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giải</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thích</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được</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một</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số</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hiện</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tượng</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trong</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tự</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nhiên</a:t>
            </a:r>
            <a:r>
              <a:rPr lang="en-US" sz="3500" b="1" dirty="0">
                <a:effectLst/>
                <a:latin typeface="Cambria" panose="02040503050406030204" pitchFamily="18" charset="0"/>
                <a:ea typeface="Cambria" panose="02040503050406030204" pitchFamily="18" charset="0"/>
              </a:rPr>
              <a:t>.</a:t>
            </a:r>
            <a:endParaRPr lang="en-SG" sz="3500" b="1" dirty="0">
              <a:effectLst/>
              <a:latin typeface="Cambria" panose="02040503050406030204" pitchFamily="18" charset="0"/>
              <a:ea typeface="Cambria" panose="02040503050406030204" pitchFamily="18" charset="0"/>
            </a:endParaRPr>
          </a:p>
          <a:p>
            <a:pPr algn="just">
              <a:lnSpc>
                <a:spcPct val="115000"/>
              </a:lnSpc>
              <a:spcAft>
                <a:spcPts val="800"/>
              </a:spcAft>
            </a:pPr>
            <a:r>
              <a:rPr lang="en-US" sz="3500" b="1" dirty="0">
                <a:solidFill>
                  <a:srgbClr val="002060"/>
                </a:solidFill>
                <a:effectLst/>
                <a:latin typeface="Cambria" panose="02040503050406030204" pitchFamily="18" charset="0"/>
                <a:ea typeface="Cambria" panose="02040503050406030204" pitchFamily="18" charset="0"/>
              </a:rPr>
              <a:t>* </a:t>
            </a:r>
            <a:r>
              <a:rPr lang="en-US" sz="3500" b="1" dirty="0" err="1">
                <a:solidFill>
                  <a:srgbClr val="002060"/>
                </a:solidFill>
                <a:effectLst/>
                <a:latin typeface="Cambria" panose="02040503050406030204" pitchFamily="18" charset="0"/>
                <a:ea typeface="Cambria" panose="02040503050406030204" pitchFamily="18" charset="0"/>
              </a:rPr>
              <a:t>Năng</a:t>
            </a:r>
            <a:r>
              <a:rPr lang="en-US" sz="3500" b="1" dirty="0">
                <a:solidFill>
                  <a:srgbClr val="002060"/>
                </a:solidFill>
                <a:effectLst/>
                <a:latin typeface="Cambria" panose="02040503050406030204" pitchFamily="18" charset="0"/>
                <a:ea typeface="Cambria" panose="02040503050406030204" pitchFamily="18" charset="0"/>
              </a:rPr>
              <a:t> </a:t>
            </a:r>
            <a:r>
              <a:rPr lang="en-US" sz="3500" b="1" dirty="0" err="1">
                <a:solidFill>
                  <a:srgbClr val="002060"/>
                </a:solidFill>
                <a:effectLst/>
                <a:latin typeface="Cambria" panose="02040503050406030204" pitchFamily="18" charset="0"/>
                <a:ea typeface="Cambria" panose="02040503050406030204" pitchFamily="18" charset="0"/>
              </a:rPr>
              <a:t>lực</a:t>
            </a:r>
            <a:r>
              <a:rPr lang="en-US" sz="3500" b="1" dirty="0">
                <a:solidFill>
                  <a:srgbClr val="002060"/>
                </a:solidFill>
                <a:effectLst/>
                <a:latin typeface="Cambria" panose="02040503050406030204" pitchFamily="18" charset="0"/>
                <a:ea typeface="Cambria" panose="02040503050406030204" pitchFamily="18" charset="0"/>
              </a:rPr>
              <a:t> </a:t>
            </a:r>
            <a:r>
              <a:rPr lang="en-US" sz="3500" b="1" dirty="0" err="1">
                <a:solidFill>
                  <a:srgbClr val="002060"/>
                </a:solidFill>
                <a:effectLst/>
                <a:latin typeface="Cambria" panose="02040503050406030204" pitchFamily="18" charset="0"/>
                <a:ea typeface="Cambria" panose="02040503050406030204" pitchFamily="18" charset="0"/>
              </a:rPr>
              <a:t>chung</a:t>
            </a:r>
            <a:r>
              <a:rPr lang="en-US" sz="3500" b="1" dirty="0">
                <a:solidFill>
                  <a:srgbClr val="002060"/>
                </a:solidFill>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năng</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lực</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tư</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duy</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giải</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quyết</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vấn</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đề</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giao</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tiếp</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hợp</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tác</a:t>
            </a:r>
            <a:r>
              <a:rPr lang="en-US" sz="3500" b="1" dirty="0">
                <a:effectLst/>
                <a:latin typeface="Cambria" panose="02040503050406030204" pitchFamily="18" charset="0"/>
                <a:ea typeface="Cambria" panose="02040503050406030204" pitchFamily="18" charset="0"/>
              </a:rPr>
              <a:t>.</a:t>
            </a:r>
            <a:endParaRPr lang="en-SG" sz="3500" b="1" dirty="0">
              <a:effectLst/>
              <a:latin typeface="Cambria" panose="02040503050406030204" pitchFamily="18" charset="0"/>
              <a:ea typeface="Cambria" panose="02040503050406030204" pitchFamily="18" charset="0"/>
            </a:endParaRPr>
          </a:p>
          <a:p>
            <a:pPr algn="just">
              <a:lnSpc>
                <a:spcPct val="115000"/>
              </a:lnSpc>
              <a:spcAft>
                <a:spcPts val="800"/>
              </a:spcAft>
            </a:pPr>
            <a:r>
              <a:rPr lang="en-US" sz="3500" b="1" dirty="0">
                <a:solidFill>
                  <a:srgbClr val="002060"/>
                </a:solidFill>
                <a:effectLst/>
                <a:latin typeface="Cambria" panose="02040503050406030204" pitchFamily="18" charset="0"/>
                <a:ea typeface="Cambria" panose="02040503050406030204" pitchFamily="18" charset="0"/>
              </a:rPr>
              <a:t>* </a:t>
            </a:r>
            <a:r>
              <a:rPr lang="en-US" sz="3500" b="1" dirty="0" err="1">
                <a:solidFill>
                  <a:srgbClr val="002060"/>
                </a:solidFill>
                <a:effectLst/>
                <a:latin typeface="Cambria" panose="02040503050406030204" pitchFamily="18" charset="0"/>
                <a:ea typeface="Cambria" panose="02040503050406030204" pitchFamily="18" charset="0"/>
              </a:rPr>
              <a:t>Phẩm</a:t>
            </a:r>
            <a:r>
              <a:rPr lang="en-US" sz="3500" b="1" dirty="0">
                <a:solidFill>
                  <a:srgbClr val="002060"/>
                </a:solidFill>
                <a:effectLst/>
                <a:latin typeface="Cambria" panose="02040503050406030204" pitchFamily="18" charset="0"/>
                <a:ea typeface="Cambria" panose="02040503050406030204" pitchFamily="18" charset="0"/>
              </a:rPr>
              <a:t> </a:t>
            </a:r>
            <a:r>
              <a:rPr lang="en-US" sz="3500" b="1" dirty="0" err="1">
                <a:solidFill>
                  <a:srgbClr val="002060"/>
                </a:solidFill>
                <a:effectLst/>
                <a:latin typeface="Cambria" panose="02040503050406030204" pitchFamily="18" charset="0"/>
                <a:ea typeface="Cambria" panose="02040503050406030204" pitchFamily="18" charset="0"/>
              </a:rPr>
              <a:t>chất</a:t>
            </a:r>
            <a:r>
              <a:rPr lang="en-US" sz="3500" b="1" dirty="0">
                <a:solidFill>
                  <a:srgbClr val="002060"/>
                </a:solidFill>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chăm</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chỉ</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trách</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nhiệm</a:t>
            </a:r>
            <a:r>
              <a:rPr lang="en-US" sz="3500" b="1" dirty="0">
                <a:effectLst/>
                <a:latin typeface="Cambria" panose="02040503050406030204" pitchFamily="18" charset="0"/>
                <a:ea typeface="Cambria" panose="02040503050406030204" pitchFamily="18" charset="0"/>
              </a:rPr>
              <a:t>.</a:t>
            </a:r>
            <a:endParaRPr lang="en-SG" sz="3500" b="1" dirty="0">
              <a:effectLst/>
              <a:latin typeface="Cambria" panose="02040503050406030204" pitchFamily="18" charset="0"/>
              <a:ea typeface="Cambria" panose="02040503050406030204" pitchFamily="18" charset="0"/>
            </a:endParaRPr>
          </a:p>
          <a:p>
            <a:pPr algn="just"/>
            <a:endParaRPr lang="en-SG" sz="3000" dirty="0"/>
          </a:p>
        </p:txBody>
      </p:sp>
    </p:spTree>
    <p:extLst>
      <p:ext uri="{BB962C8B-B14F-4D97-AF65-F5344CB8AC3E}">
        <p14:creationId xmlns:p14="http://schemas.microsoft.com/office/powerpoint/2010/main" val="1798511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游戏机, 体育&#10;&#10;描述已自动生成">
            <a:extLst>
              <a:ext uri="{FF2B5EF4-FFF2-40B4-BE49-F238E27FC236}">
                <a16:creationId xmlns:a16="http://schemas.microsoft.com/office/drawing/2014/main" id="{536C2D58-1C2F-4772-AEAA-F48CBAEA21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pic>
        <p:nvPicPr>
          <p:cNvPr id="7" name="图片 6" descr="图片包含 游戏机, 食物, 桌子, 水果&#10;&#10;描述已自动生成">
            <a:extLst>
              <a:ext uri="{FF2B5EF4-FFF2-40B4-BE49-F238E27FC236}">
                <a16:creationId xmlns:a16="http://schemas.microsoft.com/office/drawing/2014/main" id="{63172E38-E950-4956-8901-8301E3F9F4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9834" cy="6858000"/>
          </a:xfrm>
          <a:prstGeom prst="rect">
            <a:avLst/>
          </a:prstGeom>
        </p:spPr>
      </p:pic>
      <p:pic>
        <p:nvPicPr>
          <p:cNvPr id="11" name="图片 10" descr="房间的摆设布局&#10;&#10;低可信度描述已自动生成">
            <a:extLst>
              <a:ext uri="{FF2B5EF4-FFF2-40B4-BE49-F238E27FC236}">
                <a16:creationId xmlns:a16="http://schemas.microsoft.com/office/drawing/2014/main" id="{6396D26D-2E3F-45F7-83FA-F882ABD27E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063" y="1290750"/>
            <a:ext cx="9782018" cy="4136450"/>
          </a:xfrm>
          <a:prstGeom prst="rect">
            <a:avLst/>
          </a:prstGeom>
        </p:spPr>
      </p:pic>
      <p:pic>
        <p:nvPicPr>
          <p:cNvPr id="13" name="图片 12" descr="黑暗里有星球&#10;&#10;中度可信度描述已自动生成">
            <a:extLst>
              <a:ext uri="{FF2B5EF4-FFF2-40B4-BE49-F238E27FC236}">
                <a16:creationId xmlns:a16="http://schemas.microsoft.com/office/drawing/2014/main" id="{F97340F4-2252-4566-9DA1-A45FBE35F915}"/>
              </a:ext>
            </a:extLst>
          </p:cNvPr>
          <p:cNvPicPr>
            <a:picLocks noChangeAspect="1"/>
          </p:cNvPicPr>
          <p:nvPr/>
        </p:nvPicPr>
        <p:blipFill rotWithShape="1">
          <a:blip r:embed="rId5">
            <a:extLst>
              <a:ext uri="{28A0092B-C50C-407E-A947-70E740481C1C}">
                <a14:useLocalDpi xmlns:a14="http://schemas.microsoft.com/office/drawing/2010/main" val="0"/>
              </a:ext>
            </a:extLst>
          </a:blip>
          <a:srcRect r="78036" b="67367"/>
          <a:stretch/>
        </p:blipFill>
        <p:spPr>
          <a:xfrm>
            <a:off x="1198880" y="792718"/>
            <a:ext cx="1785257" cy="1492002"/>
          </a:xfrm>
          <a:prstGeom prst="rect">
            <a:avLst/>
          </a:prstGeom>
        </p:spPr>
      </p:pic>
      <p:pic>
        <p:nvPicPr>
          <p:cNvPr id="21" name="图片 20" descr="黑暗里有星球&#10;&#10;中度可信度描述已自动生成">
            <a:extLst>
              <a:ext uri="{FF2B5EF4-FFF2-40B4-BE49-F238E27FC236}">
                <a16:creationId xmlns:a16="http://schemas.microsoft.com/office/drawing/2014/main" id="{C1BC8CED-E697-431A-849F-371115CBE66B}"/>
              </a:ext>
            </a:extLst>
          </p:cNvPr>
          <p:cNvPicPr>
            <a:picLocks noChangeAspect="1"/>
          </p:cNvPicPr>
          <p:nvPr/>
        </p:nvPicPr>
        <p:blipFill rotWithShape="1">
          <a:blip r:embed="rId5">
            <a:extLst>
              <a:ext uri="{28A0092B-C50C-407E-A947-70E740481C1C}">
                <a14:useLocalDpi xmlns:a14="http://schemas.microsoft.com/office/drawing/2010/main" val="0"/>
              </a:ext>
            </a:extLst>
          </a:blip>
          <a:srcRect l="78036" t="-1617" b="67367"/>
          <a:stretch/>
        </p:blipFill>
        <p:spPr>
          <a:xfrm>
            <a:off x="9022824" y="892106"/>
            <a:ext cx="1785257" cy="1565927"/>
          </a:xfrm>
          <a:prstGeom prst="rect">
            <a:avLst/>
          </a:prstGeom>
        </p:spPr>
      </p:pic>
      <p:pic>
        <p:nvPicPr>
          <p:cNvPr id="6" name="图片 5" descr="图片包含 橙子, 看着, 黑暗, 脸&#10;&#10;描述已自动生成">
            <a:extLst>
              <a:ext uri="{FF2B5EF4-FFF2-40B4-BE49-F238E27FC236}">
                <a16:creationId xmlns:a16="http://schemas.microsoft.com/office/drawing/2014/main" id="{3BF516C1-A19B-4CB9-B1DA-5AFC5CEBD2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06620" y="4354964"/>
            <a:ext cx="2178483" cy="2178483"/>
          </a:xfrm>
          <a:prstGeom prst="rect">
            <a:avLst/>
          </a:prstGeom>
        </p:spPr>
      </p:pic>
      <p:pic>
        <p:nvPicPr>
          <p:cNvPr id="9" name="图片 8" descr="卡通人物&#10;&#10;中度可信度描述已自动生成">
            <a:extLst>
              <a:ext uri="{FF2B5EF4-FFF2-40B4-BE49-F238E27FC236}">
                <a16:creationId xmlns:a16="http://schemas.microsoft.com/office/drawing/2014/main" id="{CB1725D8-7F26-45D3-A016-C02EAC86EC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97363" y="3701142"/>
            <a:ext cx="3501577" cy="3501577"/>
          </a:xfrm>
          <a:prstGeom prst="rect">
            <a:avLst/>
          </a:prstGeom>
        </p:spPr>
      </p:pic>
      <p:pic>
        <p:nvPicPr>
          <p:cNvPr id="20" name="图片 19" descr="黑暗里有星球&#10;&#10;中度可信度描述已自动生成">
            <a:extLst>
              <a:ext uri="{FF2B5EF4-FFF2-40B4-BE49-F238E27FC236}">
                <a16:creationId xmlns:a16="http://schemas.microsoft.com/office/drawing/2014/main" id="{15F9895B-31D1-4356-8EAC-23E3D08866C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000" t="63968" r="5000" b="10397"/>
          <a:stretch/>
        </p:blipFill>
        <p:spPr>
          <a:xfrm>
            <a:off x="1997910" y="4518908"/>
            <a:ext cx="7024914" cy="1125520"/>
          </a:xfrm>
          <a:prstGeom prst="rect">
            <a:avLst/>
          </a:prstGeom>
        </p:spPr>
      </p:pic>
      <p:sp>
        <p:nvSpPr>
          <p:cNvPr id="4" name="TextBox 3">
            <a:extLst>
              <a:ext uri="{FF2B5EF4-FFF2-40B4-BE49-F238E27FC236}">
                <a16:creationId xmlns:a16="http://schemas.microsoft.com/office/drawing/2014/main" id="{558CEDD0-D6F6-E452-2796-132088DABDF4}"/>
              </a:ext>
            </a:extLst>
          </p:cNvPr>
          <p:cNvSpPr txBox="1"/>
          <p:nvPr/>
        </p:nvSpPr>
        <p:spPr>
          <a:xfrm>
            <a:off x="2005538" y="2304603"/>
            <a:ext cx="7807159" cy="2123658"/>
          </a:xfrm>
          <a:prstGeom prst="rect">
            <a:avLst/>
          </a:prstGeom>
          <a:noFill/>
        </p:spPr>
        <p:txBody>
          <a:bodyPr wrap="square">
            <a:spAutoFit/>
          </a:bodyPr>
          <a:lstStyle/>
          <a:p>
            <a:r>
              <a:rPr lang="en-US" sz="4400" dirty="0" err="1">
                <a:latin typeface="Times New Roman" panose="02020603050405020304" pitchFamily="18" charset="0"/>
                <a:ea typeface="Times New Roman" panose="02020603050405020304" pitchFamily="18" charset="0"/>
              </a:rPr>
              <a:t>Vì</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sao</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có</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nuôi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cá</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trong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bể</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người</a:t>
            </a:r>
            <a:r>
              <a:rPr lang="en-US" sz="4400" dirty="0">
                <a:latin typeface="Times New Roman" panose="02020603050405020304" pitchFamily="18" charset="0"/>
                <a:ea typeface="Times New Roman" panose="02020603050405020304" pitchFamily="18" charset="0"/>
              </a:rPr>
              <a:t> ta </a:t>
            </a:r>
            <a:r>
              <a:rPr lang="en-US" sz="4400" dirty="0" err="1">
                <a:latin typeface="Times New Roman" panose="02020603050405020304" pitchFamily="18" charset="0"/>
                <a:ea typeface="Times New Roman" panose="02020603050405020304" pitchFamily="18" charset="0"/>
              </a:rPr>
              <a:t>thường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có</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sục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khí</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hoặc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hệ</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thống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để</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tạo</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dòng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nước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chảy</a:t>
            </a:r>
            <a:r>
              <a:rPr lang="en-US" sz="4400" dirty="0">
                <a:latin typeface="Times New Roman" panose="02020603050405020304" pitchFamily="18" charset="0"/>
                <a:ea typeface="Times New Roman" panose="02020603050405020304" pitchFamily="18" charset="0"/>
              </a:rPr>
              <a:t>?</a:t>
            </a:r>
            <a:endParaRPr lang="en-US" sz="4400" dirty="0"/>
          </a:p>
        </p:txBody>
      </p:sp>
    </p:spTree>
    <p:extLst>
      <p:ext uri="{BB962C8B-B14F-4D97-AF65-F5344CB8AC3E}">
        <p14:creationId xmlns:p14="http://schemas.microsoft.com/office/powerpoint/2010/main" val="2941291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游戏机, 体育&#10;&#10;描述已自动生成">
            <a:extLst>
              <a:ext uri="{FF2B5EF4-FFF2-40B4-BE49-F238E27FC236}">
                <a16:creationId xmlns:a16="http://schemas.microsoft.com/office/drawing/2014/main" id="{536C2D58-1C2F-4772-AEAA-F48CBAEA21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pic>
        <p:nvPicPr>
          <p:cNvPr id="7" name="图片 6" descr="图片包含 游戏机, 食物, 桌子, 水果&#10;&#10;描述已自动生成">
            <a:extLst>
              <a:ext uri="{FF2B5EF4-FFF2-40B4-BE49-F238E27FC236}">
                <a16:creationId xmlns:a16="http://schemas.microsoft.com/office/drawing/2014/main" id="{63172E38-E950-4956-8901-8301E3F9F4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9834" cy="6858000"/>
          </a:xfrm>
          <a:prstGeom prst="rect">
            <a:avLst/>
          </a:prstGeom>
        </p:spPr>
      </p:pic>
      <p:pic>
        <p:nvPicPr>
          <p:cNvPr id="11" name="图片 10" descr="房间的摆设布局&#10;&#10;低可信度描述已自动生成">
            <a:extLst>
              <a:ext uri="{FF2B5EF4-FFF2-40B4-BE49-F238E27FC236}">
                <a16:creationId xmlns:a16="http://schemas.microsoft.com/office/drawing/2014/main" id="{6396D26D-2E3F-45F7-83FA-F882ABD27E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063" y="1290750"/>
            <a:ext cx="9782018" cy="4136450"/>
          </a:xfrm>
          <a:prstGeom prst="rect">
            <a:avLst/>
          </a:prstGeom>
        </p:spPr>
      </p:pic>
      <p:pic>
        <p:nvPicPr>
          <p:cNvPr id="13" name="图片 12" descr="黑暗里有星球&#10;&#10;中度可信度描述已自动生成">
            <a:extLst>
              <a:ext uri="{FF2B5EF4-FFF2-40B4-BE49-F238E27FC236}">
                <a16:creationId xmlns:a16="http://schemas.microsoft.com/office/drawing/2014/main" id="{F97340F4-2252-4566-9DA1-A45FBE35F915}"/>
              </a:ext>
            </a:extLst>
          </p:cNvPr>
          <p:cNvPicPr>
            <a:picLocks noChangeAspect="1"/>
          </p:cNvPicPr>
          <p:nvPr/>
        </p:nvPicPr>
        <p:blipFill rotWithShape="1">
          <a:blip r:embed="rId5">
            <a:extLst>
              <a:ext uri="{28A0092B-C50C-407E-A947-70E740481C1C}">
                <a14:useLocalDpi xmlns:a14="http://schemas.microsoft.com/office/drawing/2010/main" val="0"/>
              </a:ext>
            </a:extLst>
          </a:blip>
          <a:srcRect r="78036" b="67367"/>
          <a:stretch/>
        </p:blipFill>
        <p:spPr>
          <a:xfrm>
            <a:off x="1198880" y="792718"/>
            <a:ext cx="1785257" cy="1492002"/>
          </a:xfrm>
          <a:prstGeom prst="rect">
            <a:avLst/>
          </a:prstGeom>
        </p:spPr>
      </p:pic>
      <p:pic>
        <p:nvPicPr>
          <p:cNvPr id="21" name="图片 20" descr="黑暗里有星球&#10;&#10;中度可信度描述已自动生成">
            <a:extLst>
              <a:ext uri="{FF2B5EF4-FFF2-40B4-BE49-F238E27FC236}">
                <a16:creationId xmlns:a16="http://schemas.microsoft.com/office/drawing/2014/main" id="{C1BC8CED-E697-431A-849F-371115CBE66B}"/>
              </a:ext>
            </a:extLst>
          </p:cNvPr>
          <p:cNvPicPr>
            <a:picLocks noChangeAspect="1"/>
          </p:cNvPicPr>
          <p:nvPr/>
        </p:nvPicPr>
        <p:blipFill rotWithShape="1">
          <a:blip r:embed="rId5">
            <a:extLst>
              <a:ext uri="{28A0092B-C50C-407E-A947-70E740481C1C}">
                <a14:useLocalDpi xmlns:a14="http://schemas.microsoft.com/office/drawing/2010/main" val="0"/>
              </a:ext>
            </a:extLst>
          </a:blip>
          <a:srcRect l="78036" t="-1617" b="67367"/>
          <a:stretch/>
        </p:blipFill>
        <p:spPr>
          <a:xfrm>
            <a:off x="9022824" y="892106"/>
            <a:ext cx="1785257" cy="1565927"/>
          </a:xfrm>
          <a:prstGeom prst="rect">
            <a:avLst/>
          </a:prstGeom>
        </p:spPr>
      </p:pic>
      <p:pic>
        <p:nvPicPr>
          <p:cNvPr id="6" name="图片 5" descr="图片包含 橙子, 看着, 黑暗, 脸&#10;&#10;描述已自动生成">
            <a:extLst>
              <a:ext uri="{FF2B5EF4-FFF2-40B4-BE49-F238E27FC236}">
                <a16:creationId xmlns:a16="http://schemas.microsoft.com/office/drawing/2014/main" id="{3BF516C1-A19B-4CB9-B1DA-5AFC5CEBD2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06620" y="4354964"/>
            <a:ext cx="2178483" cy="2178483"/>
          </a:xfrm>
          <a:prstGeom prst="rect">
            <a:avLst/>
          </a:prstGeom>
        </p:spPr>
      </p:pic>
      <p:pic>
        <p:nvPicPr>
          <p:cNvPr id="9" name="图片 8" descr="卡通人物&#10;&#10;中度可信度描述已自动生成">
            <a:extLst>
              <a:ext uri="{FF2B5EF4-FFF2-40B4-BE49-F238E27FC236}">
                <a16:creationId xmlns:a16="http://schemas.microsoft.com/office/drawing/2014/main" id="{CB1725D8-7F26-45D3-A016-C02EAC86EC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97363" y="3701142"/>
            <a:ext cx="3501577" cy="3501577"/>
          </a:xfrm>
          <a:prstGeom prst="rect">
            <a:avLst/>
          </a:prstGeom>
        </p:spPr>
      </p:pic>
      <p:pic>
        <p:nvPicPr>
          <p:cNvPr id="20" name="图片 19" descr="黑暗里有星球&#10;&#10;中度可信度描述已自动生成">
            <a:extLst>
              <a:ext uri="{FF2B5EF4-FFF2-40B4-BE49-F238E27FC236}">
                <a16:creationId xmlns:a16="http://schemas.microsoft.com/office/drawing/2014/main" id="{15F9895B-31D1-4356-8EAC-23E3D08866C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000" t="63968" r="5000" b="10397"/>
          <a:stretch/>
        </p:blipFill>
        <p:spPr>
          <a:xfrm>
            <a:off x="1997910" y="4518908"/>
            <a:ext cx="7024914" cy="1125520"/>
          </a:xfrm>
          <a:prstGeom prst="rect">
            <a:avLst/>
          </a:prstGeom>
        </p:spPr>
      </p:pic>
      <p:sp>
        <p:nvSpPr>
          <p:cNvPr id="4" name="TextBox 3">
            <a:extLst>
              <a:ext uri="{FF2B5EF4-FFF2-40B4-BE49-F238E27FC236}">
                <a16:creationId xmlns:a16="http://schemas.microsoft.com/office/drawing/2014/main" id="{558CEDD0-D6F6-E452-2796-132088DABDF4}"/>
              </a:ext>
            </a:extLst>
          </p:cNvPr>
          <p:cNvSpPr txBox="1"/>
          <p:nvPr/>
        </p:nvSpPr>
        <p:spPr>
          <a:xfrm>
            <a:off x="2005538" y="2304603"/>
            <a:ext cx="7807159" cy="2123658"/>
          </a:xfrm>
          <a:prstGeom prst="rect">
            <a:avLst/>
          </a:prstGeom>
          <a:noFill/>
        </p:spPr>
        <p:txBody>
          <a:bodyPr wrap="square">
            <a:spAutoFit/>
          </a:bodyPr>
          <a:lstStyle/>
          <a:p>
            <a:r>
              <a:rPr lang="en-US" sz="4400" b="1" dirty="0" err="1"/>
              <a:t>Lấy</a:t>
            </a:r>
            <a:r>
              <a:rPr lang="en-US" sz="4400" b="1" dirty="0"/>
              <a:t> </a:t>
            </a:r>
            <a:r>
              <a:rPr lang="en-US" sz="4400" b="1" dirty="0" err="1" smtClean="0"/>
              <a:t>ví</a:t>
            </a:r>
            <a:r>
              <a:rPr lang="en-US" sz="4400" b="1" dirty="0" smtClean="0"/>
              <a:t> </a:t>
            </a:r>
            <a:r>
              <a:rPr lang="en-US" sz="4400" b="1" dirty="0" err="1"/>
              <a:t>dụ</a:t>
            </a:r>
            <a:r>
              <a:rPr lang="en-US" sz="4400" b="1" dirty="0"/>
              <a:t> </a:t>
            </a:r>
            <a:r>
              <a:rPr lang="en-US" sz="4400" b="1" dirty="0" err="1"/>
              <a:t>về</a:t>
            </a:r>
            <a:r>
              <a:rPr lang="en-US" sz="4400" b="1" dirty="0"/>
              <a:t> </a:t>
            </a:r>
            <a:r>
              <a:rPr lang="en-US" sz="4400" b="1" dirty="0" err="1"/>
              <a:t>các</a:t>
            </a:r>
            <a:r>
              <a:rPr lang="en-US" sz="4400" b="1" dirty="0"/>
              <a:t> </a:t>
            </a:r>
            <a:r>
              <a:rPr lang="en-US" sz="4400" b="1" dirty="0" err="1"/>
              <a:t>điều</a:t>
            </a:r>
            <a:r>
              <a:rPr lang="en-US" sz="4400" b="1" dirty="0"/>
              <a:t> </a:t>
            </a:r>
            <a:r>
              <a:rPr lang="en-US" sz="4400" b="1" dirty="0" err="1"/>
              <a:t>kiện</a:t>
            </a:r>
            <a:r>
              <a:rPr lang="en-US" sz="4400" b="1" dirty="0"/>
              <a:t> </a:t>
            </a:r>
            <a:r>
              <a:rPr lang="en-US" sz="4400" b="1" dirty="0" err="1"/>
              <a:t>sống</a:t>
            </a:r>
            <a:r>
              <a:rPr lang="en-US" sz="4400" b="1" dirty="0"/>
              <a:t> </a:t>
            </a:r>
            <a:r>
              <a:rPr lang="en-US" sz="4400" b="1" dirty="0" err="1"/>
              <a:t>thích</a:t>
            </a:r>
            <a:r>
              <a:rPr lang="en-US" sz="4400" b="1" dirty="0"/>
              <a:t> </a:t>
            </a:r>
            <a:r>
              <a:rPr lang="en-US" sz="4400" b="1" dirty="0" err="1"/>
              <a:t>hợp</a:t>
            </a:r>
            <a:r>
              <a:rPr lang="en-US" sz="4400" b="1" dirty="0"/>
              <a:t> </a:t>
            </a:r>
            <a:r>
              <a:rPr lang="en-US" sz="4400" b="1" dirty="0" err="1"/>
              <a:t>cho</a:t>
            </a:r>
            <a:r>
              <a:rPr lang="en-US" sz="4400" b="1" dirty="0"/>
              <a:t> </a:t>
            </a:r>
            <a:r>
              <a:rPr lang="en-US" sz="4400" b="1" dirty="0" err="1"/>
              <a:t>động</a:t>
            </a:r>
            <a:r>
              <a:rPr lang="en-US" sz="4400" b="1" dirty="0"/>
              <a:t> </a:t>
            </a:r>
            <a:r>
              <a:rPr lang="en-US" sz="4400" b="1" dirty="0" err="1"/>
              <a:t>vật</a:t>
            </a:r>
            <a:r>
              <a:rPr lang="en-US" sz="4400" b="1" dirty="0"/>
              <a:t> </a:t>
            </a:r>
            <a:r>
              <a:rPr lang="en-US" sz="4400" b="1" dirty="0" err="1"/>
              <a:t>sống</a:t>
            </a:r>
            <a:r>
              <a:rPr lang="en-US" sz="4400" b="1" dirty="0"/>
              <a:t> </a:t>
            </a:r>
            <a:r>
              <a:rPr lang="en-US" sz="4400" b="1" dirty="0" err="1"/>
              <a:t>và</a:t>
            </a:r>
            <a:r>
              <a:rPr lang="en-US" sz="4400" b="1" dirty="0"/>
              <a:t> </a:t>
            </a:r>
            <a:r>
              <a:rPr lang="en-US" sz="4400" b="1" dirty="0" err="1"/>
              <a:t>phát</a:t>
            </a:r>
            <a:r>
              <a:rPr lang="en-US" sz="4400" b="1" dirty="0"/>
              <a:t> </a:t>
            </a:r>
            <a:r>
              <a:rPr lang="en-US" sz="4400" b="1" dirty="0" err="1"/>
              <a:t>triển</a:t>
            </a:r>
            <a:r>
              <a:rPr lang="en-US" sz="4400" b="1" dirty="0"/>
              <a:t>.</a:t>
            </a:r>
            <a:endParaRPr lang="en-US" sz="4400" dirty="0"/>
          </a:p>
        </p:txBody>
      </p:sp>
    </p:spTree>
    <p:extLst>
      <p:ext uri="{BB962C8B-B14F-4D97-AF65-F5344CB8AC3E}">
        <p14:creationId xmlns:p14="http://schemas.microsoft.com/office/powerpoint/2010/main" val="1515556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11">
            <a:extLst>
              <a:ext uri="{FF2B5EF4-FFF2-40B4-BE49-F238E27FC236}">
                <a16:creationId xmlns:a16="http://schemas.microsoft.com/office/drawing/2014/main" id="{59A033C2-4E57-2E9C-5A2B-98D838179B62}"/>
              </a:ext>
            </a:extLst>
          </p:cNvPr>
          <p:cNvSpPr>
            <a:spLocks noChangeArrowheads="1"/>
          </p:cNvSpPr>
          <p:nvPr/>
        </p:nvSpPr>
        <p:spPr bwMode="auto">
          <a:xfrm>
            <a:off x="5082822" y="2201956"/>
            <a:ext cx="2090138" cy="1948404"/>
          </a:xfrm>
          <a:prstGeom prst="ellipse">
            <a:avLst/>
          </a:prstGeom>
          <a:solidFill>
            <a:srgbClr val="FFCC66"/>
          </a:solidFill>
          <a:ln w="9525">
            <a:solidFill>
              <a:srgbClr val="FF3300"/>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rgbClr val="006600"/>
                </a:solidFill>
              </a:rPr>
              <a:t>ĐỘNG VẬT</a:t>
            </a:r>
          </a:p>
        </p:txBody>
      </p:sp>
      <p:sp>
        <p:nvSpPr>
          <p:cNvPr id="11" name="Rectangle 12">
            <a:extLst>
              <a:ext uri="{FF2B5EF4-FFF2-40B4-BE49-F238E27FC236}">
                <a16:creationId xmlns:a16="http://schemas.microsoft.com/office/drawing/2014/main" id="{440F1CA2-CBBE-6BAF-2853-A47CEBFF040A}"/>
              </a:ext>
            </a:extLst>
          </p:cNvPr>
          <p:cNvSpPr>
            <a:spLocks noChangeArrowheads="1"/>
          </p:cNvSpPr>
          <p:nvPr/>
        </p:nvSpPr>
        <p:spPr bwMode="auto">
          <a:xfrm>
            <a:off x="1022211" y="3065068"/>
            <a:ext cx="3180644" cy="463906"/>
          </a:xfrm>
          <a:prstGeom prst="rect">
            <a:avLst/>
          </a:prstGeom>
          <a:solidFill>
            <a:schemeClr val="bg1"/>
          </a:solidFill>
          <a:ln w="28575">
            <a:solidFill>
              <a:srgbClr val="0000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2" name="Rectangle 13">
            <a:extLst>
              <a:ext uri="{FF2B5EF4-FFF2-40B4-BE49-F238E27FC236}">
                <a16:creationId xmlns:a16="http://schemas.microsoft.com/office/drawing/2014/main" id="{A16EDA95-A3E4-498A-6DBF-11470248A70B}"/>
              </a:ext>
            </a:extLst>
          </p:cNvPr>
          <p:cNvSpPr>
            <a:spLocks noChangeArrowheads="1"/>
          </p:cNvSpPr>
          <p:nvPr/>
        </p:nvSpPr>
        <p:spPr bwMode="auto">
          <a:xfrm>
            <a:off x="677333" y="3898627"/>
            <a:ext cx="3530318" cy="1262653"/>
          </a:xfrm>
          <a:prstGeom prst="rect">
            <a:avLst/>
          </a:prstGeom>
          <a:solidFill>
            <a:schemeClr val="bg1"/>
          </a:solidFill>
          <a:ln w="28575">
            <a:solidFill>
              <a:srgbClr val="0000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3000" b="1" dirty="0">
              <a:solidFill>
                <a:srgbClr val="002060"/>
              </a:solidFill>
              <a:latin typeface="Times New Roman" panose="02020603050405020304" pitchFamily="18" charset="0"/>
              <a:cs typeface="Times New Roman" panose="02020603050405020304" pitchFamily="18" charset="0"/>
            </a:endParaRPr>
          </a:p>
        </p:txBody>
      </p:sp>
      <p:sp>
        <p:nvSpPr>
          <p:cNvPr id="16" name="Rectangle 14">
            <a:extLst>
              <a:ext uri="{FF2B5EF4-FFF2-40B4-BE49-F238E27FC236}">
                <a16:creationId xmlns:a16="http://schemas.microsoft.com/office/drawing/2014/main" id="{B655186A-C777-FD2E-07DB-80C127EB6FA2}"/>
              </a:ext>
            </a:extLst>
          </p:cNvPr>
          <p:cNvSpPr>
            <a:spLocks noChangeArrowheads="1"/>
          </p:cNvSpPr>
          <p:nvPr/>
        </p:nvSpPr>
        <p:spPr bwMode="auto">
          <a:xfrm>
            <a:off x="1048456" y="2364597"/>
            <a:ext cx="3180644" cy="556687"/>
          </a:xfrm>
          <a:prstGeom prst="rect">
            <a:avLst/>
          </a:prstGeom>
          <a:solidFill>
            <a:schemeClr val="bg1"/>
          </a:solidFill>
          <a:ln w="28575">
            <a:solidFill>
              <a:srgbClr val="0000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7" name="Rectangle 15">
            <a:extLst>
              <a:ext uri="{FF2B5EF4-FFF2-40B4-BE49-F238E27FC236}">
                <a16:creationId xmlns:a16="http://schemas.microsoft.com/office/drawing/2014/main" id="{3C2D9213-56BC-6244-9F73-688E9264F244}"/>
              </a:ext>
            </a:extLst>
          </p:cNvPr>
          <p:cNvSpPr>
            <a:spLocks noChangeArrowheads="1"/>
          </p:cNvSpPr>
          <p:nvPr/>
        </p:nvSpPr>
        <p:spPr bwMode="auto">
          <a:xfrm>
            <a:off x="8468360" y="2470021"/>
            <a:ext cx="3079609" cy="690376"/>
          </a:xfrm>
          <a:prstGeom prst="rect">
            <a:avLst/>
          </a:prstGeom>
          <a:solidFill>
            <a:schemeClr val="bg1"/>
          </a:solidFill>
          <a:ln w="28575">
            <a:solidFill>
              <a:srgbClr val="0000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0" name="Rectangle 16">
            <a:extLst>
              <a:ext uri="{FF2B5EF4-FFF2-40B4-BE49-F238E27FC236}">
                <a16:creationId xmlns:a16="http://schemas.microsoft.com/office/drawing/2014/main" id="{32A666FD-1F5A-9024-63EB-9CABF4E21FE4}"/>
              </a:ext>
            </a:extLst>
          </p:cNvPr>
          <p:cNvSpPr>
            <a:spLocks noChangeArrowheads="1"/>
          </p:cNvSpPr>
          <p:nvPr/>
        </p:nvSpPr>
        <p:spPr bwMode="auto">
          <a:xfrm>
            <a:off x="8382846" y="3374437"/>
            <a:ext cx="2998893" cy="649468"/>
          </a:xfrm>
          <a:prstGeom prst="rect">
            <a:avLst/>
          </a:prstGeom>
          <a:solidFill>
            <a:schemeClr val="bg1"/>
          </a:solidFill>
          <a:ln w="28575">
            <a:solidFill>
              <a:srgbClr val="0000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1" name="Rectangle 17">
            <a:extLst>
              <a:ext uri="{FF2B5EF4-FFF2-40B4-BE49-F238E27FC236}">
                <a16:creationId xmlns:a16="http://schemas.microsoft.com/office/drawing/2014/main" id="{8D3E238D-DA92-0FE9-B07C-B8F91C66C437}"/>
              </a:ext>
            </a:extLst>
          </p:cNvPr>
          <p:cNvSpPr>
            <a:spLocks noChangeArrowheads="1"/>
          </p:cNvSpPr>
          <p:nvPr/>
        </p:nvSpPr>
        <p:spPr bwMode="auto">
          <a:xfrm>
            <a:off x="8388773" y="4277848"/>
            <a:ext cx="2998893" cy="649468"/>
          </a:xfrm>
          <a:prstGeom prst="rect">
            <a:avLst/>
          </a:prstGeom>
          <a:solidFill>
            <a:schemeClr val="bg1"/>
          </a:solidFill>
          <a:ln w="28575">
            <a:solidFill>
              <a:srgbClr val="0000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vi-VN" altLang="en-US"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C</a:t>
            </a:r>
            <a:r>
              <a:rPr lang="en-US" altLang="en-US"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ác</a:t>
            </a:r>
            <a:r>
              <a:rPr lang="en-US" altLang="en-US"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altLang="en-US"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chất cặn bã</a:t>
            </a:r>
            <a:endParaRPr lang="en-US" altLang="en-US"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2" name="Text Box 18">
            <a:extLst>
              <a:ext uri="{FF2B5EF4-FFF2-40B4-BE49-F238E27FC236}">
                <a16:creationId xmlns:a16="http://schemas.microsoft.com/office/drawing/2014/main" id="{DFE49C9A-CE15-DE32-F5EB-6C84E8B23441}"/>
              </a:ext>
            </a:extLst>
          </p:cNvPr>
          <p:cNvSpPr txBox="1">
            <a:spLocks noChangeArrowheads="1"/>
          </p:cNvSpPr>
          <p:nvPr/>
        </p:nvSpPr>
        <p:spPr bwMode="auto">
          <a:xfrm>
            <a:off x="1811302" y="1950142"/>
            <a:ext cx="32715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2000" b="1" dirty="0">
                <a:solidFill>
                  <a:srgbClr val="C00000"/>
                </a:solidFill>
                <a:latin typeface="Times New Roman" panose="02020603050405020304" pitchFamily="18" charset="0"/>
                <a:cs typeface="Times New Roman" panose="02020603050405020304" pitchFamily="18" charset="0"/>
              </a:rPr>
              <a:t>LẤY VÀO</a:t>
            </a:r>
            <a:endParaRPr lang="en-US" altLang="en-US" sz="2000" b="1" dirty="0">
              <a:solidFill>
                <a:srgbClr val="C00000"/>
              </a:solidFill>
              <a:latin typeface="Times New Roman" panose="02020603050405020304" pitchFamily="18" charset="0"/>
              <a:cs typeface="Times New Roman" panose="02020603050405020304" pitchFamily="18" charset="0"/>
            </a:endParaRPr>
          </a:p>
        </p:txBody>
      </p:sp>
      <p:sp>
        <p:nvSpPr>
          <p:cNvPr id="24" name="Text Box 19">
            <a:extLst>
              <a:ext uri="{FF2B5EF4-FFF2-40B4-BE49-F238E27FC236}">
                <a16:creationId xmlns:a16="http://schemas.microsoft.com/office/drawing/2014/main" id="{0646BFD8-31DF-14D5-D5F3-D1A4660D49DF}"/>
              </a:ext>
            </a:extLst>
          </p:cNvPr>
          <p:cNvSpPr txBox="1">
            <a:spLocks noChangeArrowheads="1"/>
          </p:cNvSpPr>
          <p:nvPr/>
        </p:nvSpPr>
        <p:spPr bwMode="auto">
          <a:xfrm>
            <a:off x="9235157" y="2041870"/>
            <a:ext cx="19083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000" b="1" dirty="0">
                <a:solidFill>
                  <a:srgbClr val="C00000"/>
                </a:solidFill>
                <a:latin typeface="Times New Roman" panose="02020603050405020304" pitchFamily="18" charset="0"/>
                <a:cs typeface="Times New Roman" panose="02020603050405020304" pitchFamily="18" charset="0"/>
              </a:rPr>
              <a:t>THẢI RA</a:t>
            </a:r>
          </a:p>
        </p:txBody>
      </p:sp>
      <p:sp>
        <p:nvSpPr>
          <p:cNvPr id="25" name="Line 20">
            <a:extLst>
              <a:ext uri="{FF2B5EF4-FFF2-40B4-BE49-F238E27FC236}">
                <a16:creationId xmlns:a16="http://schemas.microsoft.com/office/drawing/2014/main" id="{93054E10-5CE9-769C-22DD-BAD7CAC0C4FC}"/>
              </a:ext>
            </a:extLst>
          </p:cNvPr>
          <p:cNvSpPr>
            <a:spLocks noChangeShapeType="1"/>
          </p:cNvSpPr>
          <p:nvPr/>
        </p:nvSpPr>
        <p:spPr bwMode="auto">
          <a:xfrm>
            <a:off x="4236438" y="2598571"/>
            <a:ext cx="935002" cy="376042"/>
          </a:xfrm>
          <a:prstGeom prst="line">
            <a:avLst/>
          </a:prstGeom>
          <a:noFill/>
          <a:ln w="57150">
            <a:solidFill>
              <a:srgbClr val="002060"/>
            </a:solidFill>
            <a:round/>
            <a:headEnd/>
            <a:tailEnd type="triangle" w="med" len="med"/>
          </a:ln>
          <a:extLst>
            <a:ext uri="{909E8E84-426E-40DD-AFC4-6F175D3DCCD1}">
              <a14:hiddenFill xmlns:a14="http://schemas.microsoft.com/office/drawing/2010/main">
                <a:noFill/>
              </a14:hiddenFill>
            </a:ext>
          </a:extLst>
        </p:spPr>
        <p:txBody>
          <a:bodyPr/>
          <a:lstStyle/>
          <a:p>
            <a:endParaRPr lang="en-SG" sz="3200">
              <a:solidFill>
                <a:srgbClr val="002060"/>
              </a:solidFill>
              <a:latin typeface="Cambria" panose="02040503050406030204" pitchFamily="18" charset="0"/>
              <a:ea typeface="Cambria" panose="02040503050406030204" pitchFamily="18" charset="0"/>
            </a:endParaRPr>
          </a:p>
        </p:txBody>
      </p:sp>
      <p:sp>
        <p:nvSpPr>
          <p:cNvPr id="26" name="Line 21">
            <a:extLst>
              <a:ext uri="{FF2B5EF4-FFF2-40B4-BE49-F238E27FC236}">
                <a16:creationId xmlns:a16="http://schemas.microsoft.com/office/drawing/2014/main" id="{B19C6C2C-8EA3-157D-DA08-C74D4BC0B980}"/>
              </a:ext>
            </a:extLst>
          </p:cNvPr>
          <p:cNvSpPr>
            <a:spLocks noChangeShapeType="1"/>
          </p:cNvSpPr>
          <p:nvPr/>
        </p:nvSpPr>
        <p:spPr bwMode="auto">
          <a:xfrm>
            <a:off x="4236439" y="3276565"/>
            <a:ext cx="935002" cy="264195"/>
          </a:xfrm>
          <a:prstGeom prst="line">
            <a:avLst/>
          </a:prstGeom>
          <a:noFill/>
          <a:ln w="57150">
            <a:solidFill>
              <a:srgbClr val="002060"/>
            </a:solidFill>
            <a:round/>
            <a:headEnd/>
            <a:tailEnd type="triangle" w="med" len="med"/>
          </a:ln>
          <a:extLst>
            <a:ext uri="{909E8E84-426E-40DD-AFC4-6F175D3DCCD1}">
              <a14:hiddenFill xmlns:a14="http://schemas.microsoft.com/office/drawing/2010/main">
                <a:noFill/>
              </a14:hiddenFill>
            </a:ext>
          </a:extLst>
        </p:spPr>
        <p:txBody>
          <a:bodyPr/>
          <a:lstStyle/>
          <a:p>
            <a:endParaRPr lang="en-SG" sz="3200">
              <a:solidFill>
                <a:srgbClr val="002060"/>
              </a:solidFill>
              <a:latin typeface="Cambria" panose="02040503050406030204" pitchFamily="18" charset="0"/>
              <a:ea typeface="Cambria" panose="02040503050406030204" pitchFamily="18" charset="0"/>
            </a:endParaRPr>
          </a:p>
        </p:txBody>
      </p:sp>
      <p:sp>
        <p:nvSpPr>
          <p:cNvPr id="27" name="Line 22">
            <a:extLst>
              <a:ext uri="{FF2B5EF4-FFF2-40B4-BE49-F238E27FC236}">
                <a16:creationId xmlns:a16="http://schemas.microsoft.com/office/drawing/2014/main" id="{CA080F56-CF08-36ED-0EFB-4A897B5A283A}"/>
              </a:ext>
            </a:extLst>
          </p:cNvPr>
          <p:cNvSpPr>
            <a:spLocks noChangeShapeType="1"/>
          </p:cNvSpPr>
          <p:nvPr/>
        </p:nvSpPr>
        <p:spPr bwMode="auto">
          <a:xfrm flipV="1">
            <a:off x="4207651" y="3883387"/>
            <a:ext cx="1272258" cy="835030"/>
          </a:xfrm>
          <a:prstGeom prst="line">
            <a:avLst/>
          </a:prstGeom>
          <a:noFill/>
          <a:ln w="57150">
            <a:solidFill>
              <a:srgbClr val="002060"/>
            </a:solidFill>
            <a:round/>
            <a:headEnd/>
            <a:tailEnd type="triangle" w="med" len="med"/>
          </a:ln>
          <a:extLst>
            <a:ext uri="{909E8E84-426E-40DD-AFC4-6F175D3DCCD1}">
              <a14:hiddenFill xmlns:a14="http://schemas.microsoft.com/office/drawing/2010/main">
                <a:noFill/>
              </a14:hiddenFill>
            </a:ext>
          </a:extLst>
        </p:spPr>
        <p:txBody>
          <a:bodyPr/>
          <a:lstStyle/>
          <a:p>
            <a:endParaRPr lang="en-SG" sz="3200">
              <a:solidFill>
                <a:srgbClr val="002060"/>
              </a:solidFill>
              <a:latin typeface="Cambria" panose="02040503050406030204" pitchFamily="18" charset="0"/>
              <a:ea typeface="Cambria" panose="02040503050406030204" pitchFamily="18" charset="0"/>
            </a:endParaRPr>
          </a:p>
        </p:txBody>
      </p:sp>
      <p:sp>
        <p:nvSpPr>
          <p:cNvPr id="28" name="Line 23">
            <a:extLst>
              <a:ext uri="{FF2B5EF4-FFF2-40B4-BE49-F238E27FC236}">
                <a16:creationId xmlns:a16="http://schemas.microsoft.com/office/drawing/2014/main" id="{5DD5C5AB-3D32-160B-AD44-5CA9B3CD468E}"/>
              </a:ext>
            </a:extLst>
          </p:cNvPr>
          <p:cNvSpPr>
            <a:spLocks noChangeShapeType="1"/>
          </p:cNvSpPr>
          <p:nvPr/>
        </p:nvSpPr>
        <p:spPr bwMode="auto">
          <a:xfrm>
            <a:off x="7172960" y="3428965"/>
            <a:ext cx="1219200" cy="264195"/>
          </a:xfrm>
          <a:prstGeom prst="line">
            <a:avLst/>
          </a:prstGeom>
          <a:noFill/>
          <a:ln w="57150">
            <a:solidFill>
              <a:srgbClr val="002060"/>
            </a:solidFill>
            <a:round/>
            <a:headEnd/>
            <a:tailEnd type="triangle" w="med" len="med"/>
          </a:ln>
          <a:extLst>
            <a:ext uri="{909E8E84-426E-40DD-AFC4-6F175D3DCCD1}">
              <a14:hiddenFill xmlns:a14="http://schemas.microsoft.com/office/drawing/2010/main">
                <a:noFill/>
              </a14:hiddenFill>
            </a:ext>
          </a:extLst>
        </p:spPr>
        <p:txBody>
          <a:bodyPr/>
          <a:lstStyle/>
          <a:p>
            <a:endParaRPr lang="en-SG" sz="3200">
              <a:solidFill>
                <a:srgbClr val="002060"/>
              </a:solidFill>
              <a:latin typeface="Cambria" panose="02040503050406030204" pitchFamily="18" charset="0"/>
              <a:ea typeface="Cambria" panose="02040503050406030204" pitchFamily="18" charset="0"/>
            </a:endParaRPr>
          </a:p>
        </p:txBody>
      </p:sp>
      <p:sp>
        <p:nvSpPr>
          <p:cNvPr id="29" name="Line 24">
            <a:extLst>
              <a:ext uri="{FF2B5EF4-FFF2-40B4-BE49-F238E27FC236}">
                <a16:creationId xmlns:a16="http://schemas.microsoft.com/office/drawing/2014/main" id="{5791B8E7-58D0-85B1-470B-97E10993A7E4}"/>
              </a:ext>
            </a:extLst>
          </p:cNvPr>
          <p:cNvSpPr>
            <a:spLocks noChangeShapeType="1"/>
          </p:cNvSpPr>
          <p:nvPr/>
        </p:nvSpPr>
        <p:spPr bwMode="auto">
          <a:xfrm>
            <a:off x="6871547" y="3883387"/>
            <a:ext cx="1544884" cy="719195"/>
          </a:xfrm>
          <a:prstGeom prst="line">
            <a:avLst/>
          </a:prstGeom>
          <a:noFill/>
          <a:ln w="57150">
            <a:solidFill>
              <a:srgbClr val="002060"/>
            </a:solidFill>
            <a:round/>
            <a:headEnd/>
            <a:tailEnd type="triangle" w="med" len="med"/>
          </a:ln>
          <a:extLst>
            <a:ext uri="{909E8E84-426E-40DD-AFC4-6F175D3DCCD1}">
              <a14:hiddenFill xmlns:a14="http://schemas.microsoft.com/office/drawing/2010/main">
                <a:noFill/>
              </a14:hiddenFill>
            </a:ext>
          </a:extLst>
        </p:spPr>
        <p:txBody>
          <a:bodyPr/>
          <a:lstStyle/>
          <a:p>
            <a:endParaRPr lang="en-SG" sz="3200">
              <a:solidFill>
                <a:srgbClr val="002060"/>
              </a:solidFill>
              <a:latin typeface="Cambria" panose="02040503050406030204" pitchFamily="18" charset="0"/>
              <a:ea typeface="Cambria" panose="02040503050406030204" pitchFamily="18" charset="0"/>
            </a:endParaRPr>
          </a:p>
        </p:txBody>
      </p:sp>
      <p:sp>
        <p:nvSpPr>
          <p:cNvPr id="30" name="Line 25">
            <a:extLst>
              <a:ext uri="{FF2B5EF4-FFF2-40B4-BE49-F238E27FC236}">
                <a16:creationId xmlns:a16="http://schemas.microsoft.com/office/drawing/2014/main" id="{828F3BF2-07F3-9991-8AB4-8856F290FC40}"/>
              </a:ext>
            </a:extLst>
          </p:cNvPr>
          <p:cNvSpPr>
            <a:spLocks noChangeShapeType="1"/>
          </p:cNvSpPr>
          <p:nvPr/>
        </p:nvSpPr>
        <p:spPr bwMode="auto">
          <a:xfrm flipV="1">
            <a:off x="7172960" y="2788636"/>
            <a:ext cx="1295400" cy="330854"/>
          </a:xfrm>
          <a:prstGeom prst="line">
            <a:avLst/>
          </a:prstGeom>
          <a:noFill/>
          <a:ln w="57150">
            <a:solidFill>
              <a:srgbClr val="002060"/>
            </a:solidFill>
            <a:round/>
            <a:headEnd/>
            <a:tailEnd type="triangle" w="med" len="med"/>
          </a:ln>
          <a:extLst>
            <a:ext uri="{909E8E84-426E-40DD-AFC4-6F175D3DCCD1}">
              <a14:hiddenFill xmlns:a14="http://schemas.microsoft.com/office/drawing/2010/main">
                <a:noFill/>
              </a14:hiddenFill>
            </a:ext>
          </a:extLst>
        </p:spPr>
        <p:txBody>
          <a:bodyPr/>
          <a:lstStyle/>
          <a:p>
            <a:endParaRPr lang="en-SG" sz="3200">
              <a:solidFill>
                <a:srgbClr val="002060"/>
              </a:solidFill>
              <a:latin typeface="Cambria" panose="02040503050406030204" pitchFamily="18" charset="0"/>
              <a:ea typeface="Cambria" panose="02040503050406030204" pitchFamily="18" charset="0"/>
            </a:endParaRPr>
          </a:p>
        </p:txBody>
      </p:sp>
      <p:sp>
        <p:nvSpPr>
          <p:cNvPr id="32" name="TextBox 31">
            <a:extLst>
              <a:ext uri="{FF2B5EF4-FFF2-40B4-BE49-F238E27FC236}">
                <a16:creationId xmlns:a16="http://schemas.microsoft.com/office/drawing/2014/main" id="{6CCC8209-5F70-F363-C598-FB7173517CBE}"/>
              </a:ext>
            </a:extLst>
          </p:cNvPr>
          <p:cNvSpPr txBox="1"/>
          <p:nvPr/>
        </p:nvSpPr>
        <p:spPr>
          <a:xfrm>
            <a:off x="543339" y="737465"/>
            <a:ext cx="11089861" cy="1015663"/>
          </a:xfrm>
          <a:prstGeom prst="rect">
            <a:avLst/>
          </a:prstGeom>
          <a:noFill/>
        </p:spPr>
        <p:txBody>
          <a:bodyPr wrap="square">
            <a:spAutoFit/>
          </a:bodyPr>
          <a:lstStyle/>
          <a:p>
            <a:pPr algn="ctr"/>
            <a:r>
              <a:rPr lang="vi-VN" b="0" i="0" dirty="0">
                <a:solidFill>
                  <a:srgbClr val="FF0000"/>
                </a:solidFill>
                <a:effectLst/>
                <a:latin typeface="Roboto" panose="02000000000000000000" pitchFamily="2" charset="0"/>
              </a:rPr>
              <a:t> </a:t>
            </a:r>
            <a:r>
              <a:rPr lang="en-US" sz="3200" dirty="0">
                <a:solidFill>
                  <a:srgbClr val="FF0000"/>
                </a:solidFill>
              </a:rPr>
              <a:t>GHI VỞ </a:t>
            </a:r>
          </a:p>
          <a:p>
            <a:r>
              <a:rPr lang="en-US" sz="2800" b="1" i="0" dirty="0" smtClean="0">
                <a:solidFill>
                  <a:srgbClr val="FF0000"/>
                </a:solidFill>
                <a:effectLst/>
                <a:latin typeface="Cambria" panose="02040503050406030204" pitchFamily="18" charset="0"/>
                <a:ea typeface="Cambria" panose="02040503050406030204" pitchFamily="18" charset="0"/>
              </a:rPr>
              <a:t>3.</a:t>
            </a:r>
            <a:r>
              <a:rPr lang="en-US" sz="2800" dirty="0" smtClean="0">
                <a:solidFill>
                  <a:srgbClr val="FF0000"/>
                </a:solidFill>
              </a:rPr>
              <a:t>Trao </a:t>
            </a:r>
            <a:r>
              <a:rPr lang="en-US" sz="2800" dirty="0" err="1">
                <a:solidFill>
                  <a:srgbClr val="FF0000"/>
                </a:solidFill>
              </a:rPr>
              <a:t>đổi</a:t>
            </a:r>
            <a:r>
              <a:rPr lang="en-US" sz="2800" dirty="0">
                <a:solidFill>
                  <a:srgbClr val="FF0000"/>
                </a:solidFill>
              </a:rPr>
              <a:t> </a:t>
            </a:r>
            <a:r>
              <a:rPr lang="en-US" sz="2800" dirty="0" err="1">
                <a:solidFill>
                  <a:srgbClr val="FF0000"/>
                </a:solidFill>
              </a:rPr>
              <a:t>nước</a:t>
            </a:r>
            <a:r>
              <a:rPr lang="en-US" sz="2800" dirty="0">
                <a:solidFill>
                  <a:srgbClr val="FF0000"/>
                </a:solidFill>
              </a:rPr>
              <a:t>, </a:t>
            </a:r>
            <a:r>
              <a:rPr lang="en-US" sz="2800" dirty="0" err="1">
                <a:solidFill>
                  <a:srgbClr val="FF0000"/>
                </a:solidFill>
              </a:rPr>
              <a:t>không</a:t>
            </a:r>
            <a:r>
              <a:rPr lang="en-US" sz="2800" dirty="0">
                <a:solidFill>
                  <a:srgbClr val="FF0000"/>
                </a:solidFill>
              </a:rPr>
              <a:t> </a:t>
            </a:r>
            <a:r>
              <a:rPr lang="en-US" sz="2800" dirty="0" err="1">
                <a:solidFill>
                  <a:srgbClr val="FF0000"/>
                </a:solidFill>
              </a:rPr>
              <a:t>khí</a:t>
            </a:r>
            <a:r>
              <a:rPr lang="en-US" sz="2800" dirty="0">
                <a:solidFill>
                  <a:srgbClr val="FF0000"/>
                </a:solidFill>
              </a:rPr>
              <a:t>, </a:t>
            </a:r>
            <a:r>
              <a:rPr lang="en-US" sz="2800" dirty="0" err="1">
                <a:solidFill>
                  <a:srgbClr val="FF0000"/>
                </a:solidFill>
              </a:rPr>
              <a:t>thức</a:t>
            </a:r>
            <a:r>
              <a:rPr lang="en-US" sz="2800" dirty="0">
                <a:solidFill>
                  <a:srgbClr val="FF0000"/>
                </a:solidFill>
              </a:rPr>
              <a:t> </a:t>
            </a:r>
            <a:r>
              <a:rPr lang="en-US" sz="2800" dirty="0" err="1">
                <a:solidFill>
                  <a:srgbClr val="FF0000"/>
                </a:solidFill>
              </a:rPr>
              <a:t>ăn</a:t>
            </a:r>
            <a:r>
              <a:rPr lang="en-US" sz="2800" dirty="0">
                <a:solidFill>
                  <a:srgbClr val="FF0000"/>
                </a:solidFill>
              </a:rPr>
              <a:t> </a:t>
            </a:r>
            <a:r>
              <a:rPr lang="en-US" sz="2800" dirty="0" err="1">
                <a:solidFill>
                  <a:srgbClr val="FF0000"/>
                </a:solidFill>
              </a:rPr>
              <a:t>của</a:t>
            </a:r>
            <a:r>
              <a:rPr lang="en-US" sz="2800" dirty="0">
                <a:solidFill>
                  <a:srgbClr val="FF0000"/>
                </a:solidFill>
              </a:rPr>
              <a:t> </a:t>
            </a:r>
            <a:r>
              <a:rPr lang="en-US" sz="2800" dirty="0" err="1">
                <a:solidFill>
                  <a:srgbClr val="FF0000"/>
                </a:solidFill>
              </a:rPr>
              <a:t>động</a:t>
            </a:r>
            <a:r>
              <a:rPr lang="en-US" sz="2800" dirty="0">
                <a:solidFill>
                  <a:srgbClr val="FF0000"/>
                </a:solidFill>
              </a:rPr>
              <a:t> </a:t>
            </a:r>
            <a:r>
              <a:rPr lang="en-US" sz="2800" dirty="0" err="1">
                <a:solidFill>
                  <a:srgbClr val="FF0000"/>
                </a:solidFill>
              </a:rPr>
              <a:t>vật</a:t>
            </a:r>
            <a:r>
              <a:rPr lang="en-US" sz="2800" dirty="0">
                <a:solidFill>
                  <a:srgbClr val="FF0000"/>
                </a:solidFill>
              </a:rPr>
              <a:t> </a:t>
            </a:r>
            <a:r>
              <a:rPr lang="en-US" sz="2800" dirty="0" err="1">
                <a:solidFill>
                  <a:srgbClr val="FF0000"/>
                </a:solidFill>
              </a:rPr>
              <a:t>với</a:t>
            </a:r>
            <a:r>
              <a:rPr lang="en-US" sz="2800" dirty="0">
                <a:solidFill>
                  <a:srgbClr val="FF0000"/>
                </a:solidFill>
              </a:rPr>
              <a:t> </a:t>
            </a:r>
            <a:r>
              <a:rPr lang="en-US" sz="2800" dirty="0" err="1">
                <a:solidFill>
                  <a:srgbClr val="FF0000"/>
                </a:solidFill>
              </a:rPr>
              <a:t>môi</a:t>
            </a:r>
            <a:r>
              <a:rPr lang="en-US" sz="2800" dirty="0">
                <a:solidFill>
                  <a:srgbClr val="FF0000"/>
                </a:solidFill>
              </a:rPr>
              <a:t> </a:t>
            </a:r>
            <a:r>
              <a:rPr lang="en-US" sz="2800" dirty="0" err="1">
                <a:solidFill>
                  <a:srgbClr val="FF0000"/>
                </a:solidFill>
              </a:rPr>
              <a:t>trường</a:t>
            </a:r>
            <a:endParaRPr lang="en-SG" sz="2800" b="1" dirty="0">
              <a:solidFill>
                <a:srgbClr val="FF0000"/>
              </a:solidFill>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id="{884FFAA6-71C2-1E91-C318-A254F5C310AE}"/>
              </a:ext>
            </a:extLst>
          </p:cNvPr>
          <p:cNvSpPr txBox="1"/>
          <p:nvPr/>
        </p:nvSpPr>
        <p:spPr>
          <a:xfrm>
            <a:off x="8594796" y="2537754"/>
            <a:ext cx="3140003"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Khí các – bô - nic</a:t>
            </a:r>
            <a:endParaRPr lang="en-SG" sz="2800" b="1" dirty="0">
              <a:solidFill>
                <a:srgbClr val="002060"/>
              </a:solidFill>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CA074852-6662-BEBF-E85F-6DFAC6D6A8F1}"/>
              </a:ext>
            </a:extLst>
          </p:cNvPr>
          <p:cNvSpPr txBox="1"/>
          <p:nvPr/>
        </p:nvSpPr>
        <p:spPr>
          <a:xfrm>
            <a:off x="1426633" y="2340389"/>
            <a:ext cx="6096000" cy="646331"/>
          </a:xfrm>
          <a:prstGeom prst="rect">
            <a:avLst/>
          </a:prstGeom>
          <a:noFill/>
        </p:spPr>
        <p:txBody>
          <a:bodyPr wrap="square">
            <a:spAutoFit/>
          </a:bodyPr>
          <a:lstStyle/>
          <a:p>
            <a:r>
              <a:rPr lang="vi-VN" alt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a:t>
            </a:r>
            <a:r>
              <a:rPr lang="en-US" alt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hí</a:t>
            </a:r>
            <a:r>
              <a:rPr lang="en-US" alt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ô-</a:t>
            </a:r>
            <a:r>
              <a:rPr lang="vi-VN" alt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xi</a:t>
            </a:r>
            <a:endParaRPr lang="en-SG" sz="3600" dirty="0"/>
          </a:p>
        </p:txBody>
      </p:sp>
      <p:sp>
        <p:nvSpPr>
          <p:cNvPr id="39" name="TextBox 38">
            <a:extLst>
              <a:ext uri="{FF2B5EF4-FFF2-40B4-BE49-F238E27FC236}">
                <a16:creationId xmlns:a16="http://schemas.microsoft.com/office/drawing/2014/main" id="{7E8505C5-98A9-31E2-B5DB-B4ABFD9ADCF8}"/>
              </a:ext>
            </a:extLst>
          </p:cNvPr>
          <p:cNvSpPr txBox="1"/>
          <p:nvPr/>
        </p:nvSpPr>
        <p:spPr>
          <a:xfrm>
            <a:off x="1795780" y="2948200"/>
            <a:ext cx="6096000" cy="646331"/>
          </a:xfrm>
          <a:prstGeom prst="rect">
            <a:avLst/>
          </a:prstGeom>
          <a:noFill/>
        </p:spPr>
        <p:txBody>
          <a:bodyPr wrap="square">
            <a:spAutoFit/>
          </a:bodyPr>
          <a:lstStyle/>
          <a:p>
            <a:r>
              <a:rPr lang="vi-VN" sz="3600" b="1" dirty="0">
                <a:solidFill>
                  <a:srgbClr val="002060"/>
                </a:solidFill>
                <a:latin typeface="Cambria" panose="02040503050406030204" pitchFamily="18" charset="0"/>
                <a:ea typeface="Cambria" panose="02040503050406030204" pitchFamily="18" charset="0"/>
              </a:rPr>
              <a:t>Nước</a:t>
            </a:r>
            <a:endParaRPr lang="en-SG" sz="3600" b="1" dirty="0">
              <a:solidFill>
                <a:srgbClr val="002060"/>
              </a:solidFill>
              <a:latin typeface="Cambria" panose="02040503050406030204" pitchFamily="18" charset="0"/>
              <a:ea typeface="Cambria" panose="02040503050406030204" pitchFamily="18" charset="0"/>
            </a:endParaRPr>
          </a:p>
        </p:txBody>
      </p:sp>
      <p:sp>
        <p:nvSpPr>
          <p:cNvPr id="41" name="TextBox 40">
            <a:extLst>
              <a:ext uri="{FF2B5EF4-FFF2-40B4-BE49-F238E27FC236}">
                <a16:creationId xmlns:a16="http://schemas.microsoft.com/office/drawing/2014/main" id="{BB116110-DBB4-3DA8-98FA-7409D4B6BDBE}"/>
              </a:ext>
            </a:extLst>
          </p:cNvPr>
          <p:cNvSpPr txBox="1"/>
          <p:nvPr/>
        </p:nvSpPr>
        <p:spPr>
          <a:xfrm>
            <a:off x="6730720" y="3395957"/>
            <a:ext cx="6096000" cy="646331"/>
          </a:xfrm>
          <a:prstGeom prst="rect">
            <a:avLst/>
          </a:prstGeom>
          <a:noFill/>
        </p:spPr>
        <p:txBody>
          <a:bodyPr wrap="square">
            <a:spAutoFit/>
          </a:bodyPr>
          <a:lstStyle/>
          <a:p>
            <a:pPr algn="ctr" eaLnBrk="1" hangingPunct="1">
              <a:spcBef>
                <a:spcPct val="0"/>
              </a:spcBef>
              <a:buFontTx/>
              <a:buNone/>
            </a:pPr>
            <a:r>
              <a:rPr lang="vi-VN" alt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Nước tiểu</a:t>
            </a:r>
            <a:endParaRPr lang="en-US" alt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6F39371C-1781-B03A-8EF3-EC06DF51FAB6}"/>
              </a:ext>
            </a:extLst>
          </p:cNvPr>
          <p:cNvSpPr txBox="1"/>
          <p:nvPr/>
        </p:nvSpPr>
        <p:spPr>
          <a:xfrm>
            <a:off x="379730" y="3881304"/>
            <a:ext cx="4125524" cy="1261884"/>
          </a:xfrm>
          <a:prstGeom prst="rect">
            <a:avLst/>
          </a:prstGeom>
          <a:noFill/>
        </p:spPr>
        <p:txBody>
          <a:bodyPr wrap="square" rtlCol="0">
            <a:spAutoFit/>
          </a:bodyPr>
          <a:lstStyle/>
          <a:p>
            <a:pPr algn="ctr" eaLnBrk="1" hangingPunct="1">
              <a:spcBef>
                <a:spcPct val="0"/>
              </a:spcBef>
              <a:buFontTx/>
              <a:buNone/>
            </a:pPr>
            <a:r>
              <a:rPr lang="vi-VN" altLang="en-US" sz="3800" b="1" dirty="0">
                <a:solidFill>
                  <a:srgbClr val="002060"/>
                </a:solidFill>
                <a:latin typeface="Times New Roman" panose="02020603050405020304" pitchFamily="18" charset="0"/>
                <a:cs typeface="Times New Roman" panose="02020603050405020304" pitchFamily="18" charset="0"/>
              </a:rPr>
              <a:t>C</a:t>
            </a:r>
            <a:r>
              <a:rPr lang="en-US" altLang="en-US" sz="3800" b="1" dirty="0" err="1">
                <a:solidFill>
                  <a:srgbClr val="002060"/>
                </a:solidFill>
                <a:latin typeface="Times New Roman" panose="02020603050405020304" pitchFamily="18" charset="0"/>
                <a:cs typeface="Times New Roman" panose="02020603050405020304" pitchFamily="18" charset="0"/>
              </a:rPr>
              <a:t>ác</a:t>
            </a:r>
            <a:r>
              <a:rPr lang="en-US" altLang="en-US" sz="3800" b="1" dirty="0">
                <a:solidFill>
                  <a:srgbClr val="002060"/>
                </a:solidFill>
                <a:latin typeface="Times New Roman" panose="02020603050405020304" pitchFamily="18" charset="0"/>
                <a:cs typeface="Times New Roman" panose="02020603050405020304" pitchFamily="18" charset="0"/>
              </a:rPr>
              <a:t> </a:t>
            </a:r>
            <a:r>
              <a:rPr lang="en-US" altLang="en-US" sz="3800" b="1" dirty="0" err="1">
                <a:solidFill>
                  <a:srgbClr val="002060"/>
                </a:solidFill>
                <a:latin typeface="Times New Roman" panose="02020603050405020304" pitchFamily="18" charset="0"/>
                <a:cs typeface="Times New Roman" panose="02020603050405020304" pitchFamily="18" charset="0"/>
              </a:rPr>
              <a:t>chất</a:t>
            </a:r>
            <a:r>
              <a:rPr lang="en-US" altLang="en-US" sz="3800" b="1" dirty="0">
                <a:solidFill>
                  <a:srgbClr val="002060"/>
                </a:solidFill>
                <a:latin typeface="Times New Roman" panose="02020603050405020304" pitchFamily="18" charset="0"/>
                <a:cs typeface="Times New Roman" panose="02020603050405020304" pitchFamily="18" charset="0"/>
              </a:rPr>
              <a:t> </a:t>
            </a:r>
            <a:r>
              <a:rPr lang="en-US" altLang="en-US" sz="3800" b="1" dirty="0" err="1">
                <a:solidFill>
                  <a:srgbClr val="002060"/>
                </a:solidFill>
                <a:latin typeface="Times New Roman" panose="02020603050405020304" pitchFamily="18" charset="0"/>
                <a:cs typeface="Times New Roman" panose="02020603050405020304" pitchFamily="18" charset="0"/>
              </a:rPr>
              <a:t>hữu</a:t>
            </a:r>
            <a:r>
              <a:rPr lang="en-US" altLang="en-US" sz="3800" b="1" dirty="0">
                <a:solidFill>
                  <a:srgbClr val="002060"/>
                </a:solidFill>
                <a:latin typeface="Times New Roman" panose="02020603050405020304" pitchFamily="18" charset="0"/>
                <a:cs typeface="Times New Roman" panose="02020603050405020304" pitchFamily="18" charset="0"/>
              </a:rPr>
              <a:t> </a:t>
            </a:r>
            <a:r>
              <a:rPr lang="en-US" altLang="en-US" sz="3800" b="1" dirty="0" err="1">
                <a:solidFill>
                  <a:srgbClr val="002060"/>
                </a:solidFill>
                <a:latin typeface="Times New Roman" panose="02020603050405020304" pitchFamily="18" charset="0"/>
                <a:cs typeface="Times New Roman" panose="02020603050405020304" pitchFamily="18" charset="0"/>
              </a:rPr>
              <a:t>cơ</a:t>
            </a:r>
            <a:endParaRPr lang="en-US" altLang="en-US" sz="3800" b="1" dirty="0">
              <a:solidFill>
                <a:srgbClr val="002060"/>
              </a:solidFill>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en-US" sz="3800" b="1" dirty="0" err="1">
                <a:solidFill>
                  <a:srgbClr val="002060"/>
                </a:solidFill>
                <a:latin typeface="Times New Roman" panose="02020603050405020304" pitchFamily="18" charset="0"/>
                <a:cs typeface="Times New Roman" panose="02020603050405020304" pitchFamily="18" charset="0"/>
              </a:rPr>
              <a:t>trong</a:t>
            </a:r>
            <a:r>
              <a:rPr lang="en-US" altLang="en-US" sz="3800" b="1" dirty="0">
                <a:solidFill>
                  <a:srgbClr val="002060"/>
                </a:solidFill>
                <a:latin typeface="Times New Roman" panose="02020603050405020304" pitchFamily="18" charset="0"/>
                <a:cs typeface="Times New Roman" panose="02020603050405020304" pitchFamily="18" charset="0"/>
              </a:rPr>
              <a:t> </a:t>
            </a:r>
            <a:r>
              <a:rPr lang="en-US" altLang="en-US" sz="3800" b="1" dirty="0" err="1">
                <a:solidFill>
                  <a:srgbClr val="002060"/>
                </a:solidFill>
                <a:latin typeface="Times New Roman" panose="02020603050405020304" pitchFamily="18" charset="0"/>
                <a:cs typeface="Times New Roman" panose="02020603050405020304" pitchFamily="18" charset="0"/>
              </a:rPr>
              <a:t>thức</a:t>
            </a:r>
            <a:r>
              <a:rPr lang="en-US" altLang="en-US" sz="3800" b="1" dirty="0">
                <a:solidFill>
                  <a:srgbClr val="002060"/>
                </a:solidFill>
                <a:latin typeface="Times New Roman" panose="02020603050405020304" pitchFamily="18" charset="0"/>
                <a:cs typeface="Times New Roman" panose="02020603050405020304" pitchFamily="18" charset="0"/>
              </a:rPr>
              <a:t> </a:t>
            </a:r>
            <a:r>
              <a:rPr lang="en-US" altLang="en-US" sz="3800" b="1" dirty="0" err="1">
                <a:solidFill>
                  <a:srgbClr val="002060"/>
                </a:solidFill>
                <a:latin typeface="Times New Roman" panose="02020603050405020304" pitchFamily="18" charset="0"/>
                <a:cs typeface="Times New Roman" panose="02020603050405020304" pitchFamily="18" charset="0"/>
              </a:rPr>
              <a:t>ăn</a:t>
            </a:r>
            <a:endParaRPr lang="en-US" altLang="en-US" sz="3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9228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bldLst>
      <p:bldP spid="9" grpId="0" animBg="1"/>
      <p:bldP spid="11" grpId="0" animBg="1"/>
      <p:bldP spid="12" grpId="0" animBg="1"/>
      <p:bldP spid="16" grpId="0" animBg="1"/>
      <p:bldP spid="17" grpId="0" animBg="1"/>
      <p:bldP spid="20" grpId="0" animBg="1"/>
      <p:bldP spid="21" grpId="0" animBg="1"/>
      <p:bldP spid="22" grpId="0"/>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绿色的植物&#10;&#10;描述已自动生成">
            <a:extLst>
              <a:ext uri="{FF2B5EF4-FFF2-40B4-BE49-F238E27FC236}">
                <a16:creationId xmlns:a16="http://schemas.microsoft.com/office/drawing/2014/main" id="{2FC9FA04-1B28-405F-866E-06FED1B427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3" y="0"/>
            <a:ext cx="12189834" cy="6858000"/>
          </a:xfrm>
          <a:prstGeom prst="rect">
            <a:avLst/>
          </a:prstGeom>
        </p:spPr>
      </p:pic>
      <p:pic>
        <p:nvPicPr>
          <p:cNvPr id="12" name="图片 11" descr="卡通人物&#10;&#10;中度可信度描述已自动生成">
            <a:extLst>
              <a:ext uri="{FF2B5EF4-FFF2-40B4-BE49-F238E27FC236}">
                <a16:creationId xmlns:a16="http://schemas.microsoft.com/office/drawing/2014/main" id="{C1E5F0FC-54F4-4221-9271-B2ABC8E9DA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1743" y="0"/>
            <a:ext cx="2808514" cy="2808514"/>
          </a:xfrm>
          <a:prstGeom prst="rect">
            <a:avLst/>
          </a:prstGeom>
        </p:spPr>
      </p:pic>
      <p:pic>
        <p:nvPicPr>
          <p:cNvPr id="11" name="Picture 10">
            <a:extLst>
              <a:ext uri="{FF2B5EF4-FFF2-40B4-BE49-F238E27FC236}">
                <a16:creationId xmlns:a16="http://schemas.microsoft.com/office/drawing/2014/main" id="{6E5EF28B-94A6-4ED3-ACE9-2825B2D559B2}"/>
              </a:ext>
            </a:extLst>
          </p:cNvPr>
          <p:cNvPicPr>
            <a:picLocks noChangeAspect="1"/>
          </p:cNvPicPr>
          <p:nvPr/>
        </p:nvPicPr>
        <p:blipFill>
          <a:blip r:embed="rId4"/>
          <a:stretch>
            <a:fillRect/>
          </a:stretch>
        </p:blipFill>
        <p:spPr>
          <a:xfrm>
            <a:off x="1342344" y="1530735"/>
            <a:ext cx="10065524" cy="3760745"/>
          </a:xfrm>
          <a:prstGeom prst="rect">
            <a:avLst/>
          </a:prstGeom>
        </p:spPr>
      </p:pic>
    </p:spTree>
    <p:extLst>
      <p:ext uri="{BB962C8B-B14F-4D97-AF65-F5344CB8AC3E}">
        <p14:creationId xmlns:p14="http://schemas.microsoft.com/office/powerpoint/2010/main" val="1175075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游戏机, 体育&#10;&#10;描述已自动生成">
            <a:extLst>
              <a:ext uri="{FF2B5EF4-FFF2-40B4-BE49-F238E27FC236}">
                <a16:creationId xmlns:a16="http://schemas.microsoft.com/office/drawing/2014/main" id="{536C2D58-1C2F-4772-AEAA-F48CBAEA21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pic>
        <p:nvPicPr>
          <p:cNvPr id="11" name="图片 10" descr="房间的摆设布局&#10;&#10;低可信度描述已自动生成">
            <a:extLst>
              <a:ext uri="{FF2B5EF4-FFF2-40B4-BE49-F238E27FC236}">
                <a16:creationId xmlns:a16="http://schemas.microsoft.com/office/drawing/2014/main" id="{6396D26D-2E3F-45F7-83FA-F882ABD27E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4533" y="439211"/>
            <a:ext cx="9622932" cy="5435294"/>
          </a:xfrm>
          <a:prstGeom prst="rect">
            <a:avLst/>
          </a:prstGeom>
        </p:spPr>
      </p:pic>
      <p:pic>
        <p:nvPicPr>
          <p:cNvPr id="13" name="图片 12" descr="黑暗里有星球&#10;&#10;中度可信度描述已自动生成">
            <a:extLst>
              <a:ext uri="{FF2B5EF4-FFF2-40B4-BE49-F238E27FC236}">
                <a16:creationId xmlns:a16="http://schemas.microsoft.com/office/drawing/2014/main" id="{F97340F4-2252-4566-9DA1-A45FBE35F915}"/>
              </a:ext>
            </a:extLst>
          </p:cNvPr>
          <p:cNvPicPr>
            <a:picLocks noChangeAspect="1"/>
          </p:cNvPicPr>
          <p:nvPr/>
        </p:nvPicPr>
        <p:blipFill rotWithShape="1">
          <a:blip r:embed="rId4">
            <a:extLst>
              <a:ext uri="{28A0092B-C50C-407E-A947-70E740481C1C}">
                <a14:useLocalDpi xmlns:a14="http://schemas.microsoft.com/office/drawing/2010/main" val="0"/>
              </a:ext>
            </a:extLst>
          </a:blip>
          <a:srcRect r="78036" b="67367"/>
          <a:stretch/>
        </p:blipFill>
        <p:spPr>
          <a:xfrm>
            <a:off x="2032000" y="1143001"/>
            <a:ext cx="1785257" cy="1492002"/>
          </a:xfrm>
          <a:prstGeom prst="rect">
            <a:avLst/>
          </a:prstGeom>
        </p:spPr>
      </p:pic>
      <p:pic>
        <p:nvPicPr>
          <p:cNvPr id="21" name="图片 20" descr="黑暗里有星球&#10;&#10;中度可信度描述已自动生成">
            <a:extLst>
              <a:ext uri="{FF2B5EF4-FFF2-40B4-BE49-F238E27FC236}">
                <a16:creationId xmlns:a16="http://schemas.microsoft.com/office/drawing/2014/main" id="{C1BC8CED-E697-431A-849F-371115CBE66B}"/>
              </a:ext>
            </a:extLst>
          </p:cNvPr>
          <p:cNvPicPr>
            <a:picLocks noChangeAspect="1"/>
          </p:cNvPicPr>
          <p:nvPr/>
        </p:nvPicPr>
        <p:blipFill rotWithShape="1">
          <a:blip r:embed="rId4">
            <a:extLst>
              <a:ext uri="{28A0092B-C50C-407E-A947-70E740481C1C}">
                <a14:useLocalDpi xmlns:a14="http://schemas.microsoft.com/office/drawing/2010/main" val="0"/>
              </a:ext>
            </a:extLst>
          </a:blip>
          <a:srcRect l="78036" t="-1617" b="67367"/>
          <a:stretch/>
        </p:blipFill>
        <p:spPr>
          <a:xfrm>
            <a:off x="8374743" y="1069076"/>
            <a:ext cx="1785257" cy="1565927"/>
          </a:xfrm>
          <a:prstGeom prst="rect">
            <a:avLst/>
          </a:prstGeom>
        </p:spPr>
      </p:pic>
      <p:pic>
        <p:nvPicPr>
          <p:cNvPr id="6" name="图片 5" descr="图片包含 橙子, 看着, 黑暗, 脸&#10;&#10;描述已自动生成">
            <a:extLst>
              <a:ext uri="{FF2B5EF4-FFF2-40B4-BE49-F238E27FC236}">
                <a16:creationId xmlns:a16="http://schemas.microsoft.com/office/drawing/2014/main" id="{3BF516C1-A19B-4CB9-B1DA-5AFC5CEBD2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6620" y="4354964"/>
            <a:ext cx="2178483" cy="2178483"/>
          </a:xfrm>
          <a:prstGeom prst="rect">
            <a:avLst/>
          </a:prstGeom>
        </p:spPr>
      </p:pic>
      <p:pic>
        <p:nvPicPr>
          <p:cNvPr id="7" name="图片 6" descr="图片包含 游戏机, 食物, 桌子, 水果&#10;&#10;描述已自动生成">
            <a:extLst>
              <a:ext uri="{FF2B5EF4-FFF2-40B4-BE49-F238E27FC236}">
                <a16:creationId xmlns:a16="http://schemas.microsoft.com/office/drawing/2014/main" id="{63172E38-E950-4956-8901-8301E3F9F4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12189834" cy="6597073"/>
          </a:xfrm>
          <a:prstGeom prst="rect">
            <a:avLst/>
          </a:prstGeom>
        </p:spPr>
      </p:pic>
      <p:pic>
        <p:nvPicPr>
          <p:cNvPr id="9" name="图片 8" descr="卡通人物&#10;&#10;中度可信度描述已自动生成">
            <a:extLst>
              <a:ext uri="{FF2B5EF4-FFF2-40B4-BE49-F238E27FC236}">
                <a16:creationId xmlns:a16="http://schemas.microsoft.com/office/drawing/2014/main" id="{CB1725D8-7F26-45D3-A016-C02EAC86EC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97363" y="3701142"/>
            <a:ext cx="3501577" cy="3501577"/>
          </a:xfrm>
          <a:prstGeom prst="rect">
            <a:avLst/>
          </a:prstGeom>
        </p:spPr>
      </p:pic>
      <p:pic>
        <p:nvPicPr>
          <p:cNvPr id="20" name="图片 19" descr="黑暗里有星球&#10;&#10;中度可信度描述已自动生成">
            <a:extLst>
              <a:ext uri="{FF2B5EF4-FFF2-40B4-BE49-F238E27FC236}">
                <a16:creationId xmlns:a16="http://schemas.microsoft.com/office/drawing/2014/main" id="{15F9895B-31D1-4356-8EAC-23E3D08866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00" t="63968" r="5000" b="10397"/>
          <a:stretch/>
        </p:blipFill>
        <p:spPr>
          <a:xfrm>
            <a:off x="2583543" y="3437741"/>
            <a:ext cx="7024914" cy="1125520"/>
          </a:xfrm>
          <a:prstGeom prst="rect">
            <a:avLst/>
          </a:prstGeom>
        </p:spPr>
      </p:pic>
      <p:pic>
        <p:nvPicPr>
          <p:cNvPr id="14" name="Picture 13">
            <a:extLst>
              <a:ext uri="{FF2B5EF4-FFF2-40B4-BE49-F238E27FC236}">
                <a16:creationId xmlns:a16="http://schemas.microsoft.com/office/drawing/2014/main" id="{2DA80C50-2E46-4A4F-A5A8-DB18240BF7D5}"/>
              </a:ext>
            </a:extLst>
          </p:cNvPr>
          <p:cNvPicPr>
            <a:picLocks noChangeAspect="1"/>
          </p:cNvPicPr>
          <p:nvPr/>
        </p:nvPicPr>
        <p:blipFill>
          <a:blip r:embed="rId8"/>
          <a:stretch>
            <a:fillRect/>
          </a:stretch>
        </p:blipFill>
        <p:spPr>
          <a:xfrm>
            <a:off x="2804731" y="929113"/>
            <a:ext cx="6803726" cy="4383404"/>
          </a:xfrm>
          <a:prstGeom prst="rect">
            <a:avLst/>
          </a:prstGeom>
        </p:spPr>
      </p:pic>
    </p:spTree>
    <p:extLst>
      <p:ext uri="{BB962C8B-B14F-4D97-AF65-F5344CB8AC3E}">
        <p14:creationId xmlns:p14="http://schemas.microsoft.com/office/powerpoint/2010/main" val="3134501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2607" y="761836"/>
            <a:ext cx="8932985" cy="3892062"/>
          </a:xfrm>
          <a:prstGeom prst="roundRect">
            <a:avLst/>
          </a:prstGeom>
          <a:solidFill>
            <a:srgbClr val="FFFF00">
              <a:alpha val="9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6288" y1="56138" x2="38089" y2="60138"/>
                        <a14:foregroundMark x1="64681" y1="57793" x2="62604" y2="60828"/>
                        <a14:foregroundMark x1="61773" y1="56414" x2="69945" y2="60000"/>
                      </a14:backgroundRemoval>
                    </a14:imgEffect>
                  </a14:imgLayer>
                </a14:imgProps>
              </a:ext>
            </a:extLst>
          </a:blip>
          <a:stretch>
            <a:fillRect/>
          </a:stretch>
        </p:blipFill>
        <p:spPr>
          <a:xfrm flipH="1">
            <a:off x="7541639" y="1639531"/>
            <a:ext cx="5362756" cy="5385039"/>
          </a:xfrm>
          <a:prstGeom prst="rect">
            <a:avLst/>
          </a:prstGeom>
        </p:spPr>
      </p:pic>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61559" b="87224" l="31859" r="38937"/>
                    </a14:imgEffect>
                  </a14:imgLayer>
                </a14:imgProps>
              </a:ext>
            </a:extLst>
          </a:blip>
          <a:srcRect l="30986" t="58667" r="60169" b="12255"/>
          <a:stretch/>
        </p:blipFill>
        <p:spPr>
          <a:xfrm>
            <a:off x="4924865" y="-774140"/>
            <a:ext cx="1460695" cy="3482007"/>
          </a:xfrm>
          <a:prstGeom prst="rect">
            <a:avLst/>
          </a:prstGeom>
        </p:spPr>
      </p:pic>
      <p:pic>
        <p:nvPicPr>
          <p:cNvPr id="8" name="Picture 7"/>
          <p:cNvPicPr>
            <a:picLocks noChangeAspect="1"/>
          </p:cNvPicPr>
          <p:nvPr/>
        </p:nvPicPr>
        <p:blipFill rotWithShape="1">
          <a:blip r:embed="rId7">
            <a:extLst>
              <a:ext uri="{BEBA8EAE-BF5A-486C-A8C5-ECC9F3942E4B}">
                <a14:imgProps xmlns:a14="http://schemas.microsoft.com/office/drawing/2010/main">
                  <a14:imgLayer r:embed="rId6">
                    <a14:imgEffect>
                      <a14:backgroundRemoval t="15702" b="48202" l="33009" r="43019"/>
                    </a14:imgEffect>
                  </a14:imgLayer>
                </a14:imgProps>
              </a:ext>
            </a:extLst>
          </a:blip>
          <a:srcRect l="31877" t="11653" r="56756" b="47718"/>
          <a:stretch/>
        </p:blipFill>
        <p:spPr>
          <a:xfrm flipH="1">
            <a:off x="10869169" y="-314668"/>
            <a:ext cx="1426000" cy="3695959"/>
          </a:xfrm>
          <a:prstGeom prst="rect">
            <a:avLst/>
          </a:prstGeom>
        </p:spPr>
      </p:pic>
      <p:pic>
        <p:nvPicPr>
          <p:cNvPr id="14" name="Picture 13"/>
          <p:cNvPicPr>
            <a:picLocks noChangeAspect="1"/>
          </p:cNvPicPr>
          <p:nvPr/>
        </p:nvPicPr>
        <p:blipFill rotWithShape="1">
          <a:blip r:embed="rId8">
            <a:extLst>
              <a:ext uri="{BEBA8EAE-BF5A-486C-A8C5-ECC9F3942E4B}">
                <a14:imgProps xmlns:a14="http://schemas.microsoft.com/office/drawing/2010/main">
                  <a14:imgLayer r:embed="rId6">
                    <a14:imgEffect>
                      <a14:backgroundRemoval t="19701" b="46460" l="44153" r="52640"/>
                    </a14:imgEffect>
                  </a14:imgLayer>
                </a14:imgProps>
              </a:ext>
            </a:extLst>
          </a:blip>
          <a:srcRect l="44102" t="22181" r="47395" b="51353"/>
          <a:stretch/>
        </p:blipFill>
        <p:spPr>
          <a:xfrm>
            <a:off x="7820951" y="-399932"/>
            <a:ext cx="1492525" cy="3368842"/>
          </a:xfrm>
          <a:prstGeom prst="rect">
            <a:avLst/>
          </a:prstGeom>
        </p:spPr>
      </p:pic>
      <p:pic>
        <p:nvPicPr>
          <p:cNvPr id="7" name="Picture 6"/>
          <p:cNvPicPr>
            <a:picLocks noChangeAspect="1"/>
          </p:cNvPicPr>
          <p:nvPr/>
        </p:nvPicPr>
        <p:blipFill>
          <a:blip r:embed="rId9"/>
          <a:stretch>
            <a:fillRect/>
          </a:stretch>
        </p:blipFill>
        <p:spPr>
          <a:xfrm>
            <a:off x="200593" y="1427091"/>
            <a:ext cx="8884999" cy="2833811"/>
          </a:xfrm>
          <a:prstGeom prst="rect">
            <a:avLst/>
          </a:prstGeom>
        </p:spPr>
      </p:pic>
      <p:pic>
        <p:nvPicPr>
          <p:cNvPr id="11" name="Picture 10"/>
          <p:cNvPicPr>
            <a:picLocks noChangeAspect="1"/>
          </p:cNvPicPr>
          <p:nvPr/>
        </p:nvPicPr>
        <p:blipFill rotWithShape="1">
          <a:blip r:embed="rId10">
            <a:extLst>
              <a:ext uri="{BEBA8EAE-BF5A-486C-A8C5-ECC9F3942E4B}">
                <a14:imgProps xmlns:a14="http://schemas.microsoft.com/office/drawing/2010/main">
                  <a14:imgLayer r:embed="rId6">
                    <a14:imgEffect>
                      <a14:backgroundRemoval t="51198" b="86548" l="30775" r="67301"/>
                    </a14:imgEffect>
                  </a14:imgLayer>
                </a14:imgProps>
              </a:ext>
            </a:extLst>
          </a:blip>
          <a:srcRect l="54816" t="46779" r="32363" b="9033"/>
          <a:stretch/>
        </p:blipFill>
        <p:spPr>
          <a:xfrm>
            <a:off x="0" y="-399932"/>
            <a:ext cx="1632030" cy="4078927"/>
          </a:xfrm>
          <a:prstGeom prst="rect">
            <a:avLst/>
          </a:prstGeom>
        </p:spPr>
      </p:pic>
    </p:spTree>
    <p:extLst>
      <p:ext uri="{BB962C8B-B14F-4D97-AF65-F5344CB8AC3E}">
        <p14:creationId xmlns:p14="http://schemas.microsoft.com/office/powerpoint/2010/main" val="2456722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hlinkClick r:id="rId3" action="ppaction://hlinksldjump"/>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36288" y1="56138" x2="38089" y2="60138"/>
                        <a14:foregroundMark x1="64681" y1="57793" x2="62604" y2="60828"/>
                        <a14:foregroundMark x1="61773" y1="56414" x2="69945" y2="60000"/>
                      </a14:backgroundRemoval>
                    </a14:imgEffect>
                  </a14:imgLayer>
                </a14:imgProps>
              </a:ext>
            </a:extLst>
          </a:blip>
          <a:stretch>
            <a:fillRect/>
          </a:stretch>
        </p:blipFill>
        <p:spPr>
          <a:xfrm flipH="1">
            <a:off x="6861872" y="1952597"/>
            <a:ext cx="5362756" cy="5385039"/>
          </a:xfrm>
          <a:prstGeom prst="rect">
            <a:avLst/>
          </a:prstGeom>
        </p:spPr>
      </p:pic>
      <p:pic>
        <p:nvPicPr>
          <p:cNvPr id="16" name="Picture 15">
            <a:hlinkClick r:id="rId6" action="ppaction://hlinksldjump"/>
          </p:cNvPr>
          <p:cNvPicPr>
            <a:picLocks noChangeAspect="1"/>
          </p:cNvPicPr>
          <p:nvPr/>
        </p:nvPicPr>
        <p:blipFill>
          <a:blip r:embed="rId7"/>
          <a:stretch>
            <a:fillRect/>
          </a:stretch>
        </p:blipFill>
        <p:spPr>
          <a:xfrm>
            <a:off x="0" y="-315506"/>
            <a:ext cx="1633870" cy="4078577"/>
          </a:xfrm>
          <a:prstGeom prst="rect">
            <a:avLst/>
          </a:prstGeom>
        </p:spPr>
      </p:pic>
      <p:pic>
        <p:nvPicPr>
          <p:cNvPr id="17" name="Picture 16">
            <a:hlinkClick r:id="rId8" action="ppaction://hlinksldjump"/>
          </p:cNvPr>
          <p:cNvPicPr>
            <a:picLocks noChangeAspect="1"/>
          </p:cNvPicPr>
          <p:nvPr/>
        </p:nvPicPr>
        <p:blipFill>
          <a:blip r:embed="rId9"/>
          <a:stretch>
            <a:fillRect/>
          </a:stretch>
        </p:blipFill>
        <p:spPr>
          <a:xfrm>
            <a:off x="4808697" y="-940520"/>
            <a:ext cx="1463167" cy="3481118"/>
          </a:xfrm>
          <a:prstGeom prst="rect">
            <a:avLst/>
          </a:prstGeom>
        </p:spPr>
      </p:pic>
      <p:pic>
        <p:nvPicPr>
          <p:cNvPr id="18" name="Picture 17">
            <a:hlinkClick r:id="rId8" action="ppaction://hlinksldjump"/>
          </p:cNvPr>
          <p:cNvPicPr>
            <a:picLocks noChangeAspect="1"/>
          </p:cNvPicPr>
          <p:nvPr/>
        </p:nvPicPr>
        <p:blipFill>
          <a:blip r:embed="rId10"/>
          <a:stretch>
            <a:fillRect/>
          </a:stretch>
        </p:blipFill>
        <p:spPr>
          <a:xfrm>
            <a:off x="8107172" y="-432373"/>
            <a:ext cx="1493649" cy="3371380"/>
          </a:xfrm>
          <a:prstGeom prst="rect">
            <a:avLst/>
          </a:prstGeom>
        </p:spPr>
      </p:pic>
      <p:pic>
        <p:nvPicPr>
          <p:cNvPr id="19" name="Picture 18">
            <a:hlinkClick r:id="rId11" action="ppaction://hlinksldjump"/>
          </p:cNvPr>
          <p:cNvPicPr>
            <a:picLocks noChangeAspect="1"/>
          </p:cNvPicPr>
          <p:nvPr/>
        </p:nvPicPr>
        <p:blipFill>
          <a:blip r:embed="rId12"/>
          <a:stretch>
            <a:fillRect/>
          </a:stretch>
        </p:blipFill>
        <p:spPr>
          <a:xfrm>
            <a:off x="10724304" y="-1262638"/>
            <a:ext cx="1729221" cy="4478238"/>
          </a:xfrm>
          <a:prstGeom prst="rect">
            <a:avLst/>
          </a:prstGeom>
        </p:spPr>
      </p:pic>
      <p:pic>
        <p:nvPicPr>
          <p:cNvPr id="23" name="Picture 22"/>
          <p:cNvPicPr>
            <a:picLocks noChangeAspect="1"/>
          </p:cNvPicPr>
          <p:nvPr/>
        </p:nvPicPr>
        <p:blipFill rotWithShape="1">
          <a:blip r:embed="rId13">
            <a:extLst>
              <a:ext uri="{BEBA8EAE-BF5A-486C-A8C5-ECC9F3942E4B}">
                <a14:imgProps xmlns:a14="http://schemas.microsoft.com/office/drawing/2010/main">
                  <a14:imgLayer r:embed="rId14">
                    <a14:imgEffect>
                      <a14:backgroundRemoval t="4844" b="48356" l="4983" r="49667"/>
                    </a14:imgEffect>
                  </a14:imgLayer>
                </a14:imgProps>
              </a:ext>
            </a:extLst>
          </a:blip>
          <a:srcRect r="50023" b="51387"/>
          <a:stretch/>
        </p:blipFill>
        <p:spPr>
          <a:xfrm>
            <a:off x="3795018" y="4083782"/>
            <a:ext cx="2283273" cy="1665727"/>
          </a:xfrm>
          <a:prstGeom prst="rect">
            <a:avLst/>
          </a:prstGeom>
        </p:spPr>
      </p:pic>
      <p:pic>
        <p:nvPicPr>
          <p:cNvPr id="25" name="Picture 24"/>
          <p:cNvPicPr>
            <a:picLocks noChangeAspect="1"/>
          </p:cNvPicPr>
          <p:nvPr/>
        </p:nvPicPr>
        <p:blipFill rotWithShape="1">
          <a:blip r:embed="rId13">
            <a:extLst>
              <a:ext uri="{BEBA8EAE-BF5A-486C-A8C5-ECC9F3942E4B}">
                <a14:imgProps xmlns:a14="http://schemas.microsoft.com/office/drawing/2010/main">
                  <a14:imgLayer r:embed="rId14">
                    <a14:imgEffect>
                      <a14:backgroundRemoval t="4844" b="48356" l="4983" r="49667"/>
                    </a14:imgEffect>
                  </a14:imgLayer>
                </a14:imgProps>
              </a:ext>
            </a:extLst>
          </a:blip>
          <a:srcRect r="50023" b="51387"/>
          <a:stretch/>
        </p:blipFill>
        <p:spPr>
          <a:xfrm>
            <a:off x="5026564" y="3987917"/>
            <a:ext cx="2283273" cy="1665727"/>
          </a:xfrm>
          <a:prstGeom prst="rect">
            <a:avLst/>
          </a:prstGeom>
        </p:spPr>
      </p:pic>
      <p:pic>
        <p:nvPicPr>
          <p:cNvPr id="27" name="Picture 26"/>
          <p:cNvPicPr>
            <a:picLocks noChangeAspect="1"/>
          </p:cNvPicPr>
          <p:nvPr/>
        </p:nvPicPr>
        <p:blipFill rotWithShape="1">
          <a:blip r:embed="rId13">
            <a:extLst>
              <a:ext uri="{BEBA8EAE-BF5A-486C-A8C5-ECC9F3942E4B}">
                <a14:imgProps xmlns:a14="http://schemas.microsoft.com/office/drawing/2010/main">
                  <a14:imgLayer r:embed="rId14">
                    <a14:imgEffect>
                      <a14:backgroundRemoval t="4844" b="48356" l="4983" r="49667"/>
                    </a14:imgEffect>
                  </a14:imgLayer>
                </a14:imgProps>
              </a:ext>
            </a:extLst>
          </a:blip>
          <a:srcRect r="50023" b="51387"/>
          <a:stretch/>
        </p:blipFill>
        <p:spPr>
          <a:xfrm>
            <a:off x="4846745" y="3987917"/>
            <a:ext cx="2283273" cy="1665727"/>
          </a:xfrm>
          <a:prstGeom prst="rect">
            <a:avLst/>
          </a:prstGeom>
        </p:spPr>
      </p:pic>
      <p:pic>
        <p:nvPicPr>
          <p:cNvPr id="29" name="Picture 28"/>
          <p:cNvPicPr>
            <a:picLocks noChangeAspect="1"/>
          </p:cNvPicPr>
          <p:nvPr/>
        </p:nvPicPr>
        <p:blipFill rotWithShape="1">
          <a:blip r:embed="rId13">
            <a:extLst>
              <a:ext uri="{BEBA8EAE-BF5A-486C-A8C5-ECC9F3942E4B}">
                <a14:imgProps xmlns:a14="http://schemas.microsoft.com/office/drawing/2010/main">
                  <a14:imgLayer r:embed="rId14">
                    <a14:imgEffect>
                      <a14:backgroundRemoval t="4844" b="48356" l="4983" r="49667"/>
                    </a14:imgEffect>
                  </a14:imgLayer>
                </a14:imgProps>
              </a:ext>
            </a:extLst>
          </a:blip>
          <a:srcRect r="50023" b="51387"/>
          <a:stretch/>
        </p:blipFill>
        <p:spPr>
          <a:xfrm>
            <a:off x="4846745" y="3561189"/>
            <a:ext cx="2283273" cy="1665727"/>
          </a:xfrm>
          <a:prstGeom prst="rect">
            <a:avLst/>
          </a:prstGeom>
        </p:spPr>
      </p:pic>
      <p:pic>
        <p:nvPicPr>
          <p:cNvPr id="20" name="Picture 19"/>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21138" b="53792" l="29327" r="52582"/>
                    </a14:imgEffect>
                  </a14:imgLayer>
                </a14:imgProps>
              </a:ext>
              <a:ext uri="{28A0092B-C50C-407E-A947-70E740481C1C}">
                <a14:useLocalDpi xmlns:a14="http://schemas.microsoft.com/office/drawing/2010/main" val="0"/>
              </a:ext>
            </a:extLst>
          </a:blip>
          <a:srcRect l="29865" t="19110" r="47281" b="45353"/>
          <a:stretch/>
        </p:blipFill>
        <p:spPr>
          <a:xfrm>
            <a:off x="4053289" y="3846424"/>
            <a:ext cx="3484844" cy="3187713"/>
          </a:xfrm>
          <a:prstGeom prst="rect">
            <a:avLst/>
          </a:prstGeom>
        </p:spPr>
      </p:pic>
    </p:spTree>
    <p:extLst>
      <p:ext uri="{BB962C8B-B14F-4D97-AF65-F5344CB8AC3E}">
        <p14:creationId xmlns:p14="http://schemas.microsoft.com/office/powerpoint/2010/main" val="2265714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6"/>
                                        </p:tgtEl>
                                      </p:cBhvr>
                                    </p:animEffect>
                                    <p:anim calcmode="lin" valueType="num">
                                      <p:cBhvr>
                                        <p:cTn id="7" dur="1000"/>
                                        <p:tgtEl>
                                          <p:spTgt spid="16"/>
                                        </p:tgtEl>
                                        <p:attrNameLst>
                                          <p:attrName>ppt_x</p:attrName>
                                        </p:attrNameLst>
                                      </p:cBhvr>
                                      <p:tavLst>
                                        <p:tav tm="0">
                                          <p:val>
                                            <p:strVal val="ppt_x"/>
                                          </p:val>
                                        </p:tav>
                                        <p:tav tm="100000">
                                          <p:val>
                                            <p:strVal val="ppt_x"/>
                                          </p:val>
                                        </p:tav>
                                      </p:tavLst>
                                    </p:anim>
                                    <p:anim calcmode="lin" valueType="num">
                                      <p:cBhvr>
                                        <p:cTn id="8" dur="1000"/>
                                        <p:tgtEl>
                                          <p:spTgt spid="16"/>
                                        </p:tgtEl>
                                        <p:attrNameLst>
                                          <p:attrName>ppt_y</p:attrName>
                                        </p:attrNameLst>
                                      </p:cBhvr>
                                      <p:tavLst>
                                        <p:tav tm="0">
                                          <p:val>
                                            <p:strVal val="ppt_y"/>
                                          </p:val>
                                        </p:tav>
                                        <p:tav tm="100000">
                                          <p:val>
                                            <p:strVal val="ppt_y+.1"/>
                                          </p:val>
                                        </p:tav>
                                      </p:tavLst>
                                    </p:anim>
                                    <p:set>
                                      <p:cBhvr>
                                        <p:cTn id="9" dur="1" fill="hold">
                                          <p:stCondLst>
                                            <p:cond delay="999"/>
                                          </p:stCondLst>
                                        </p:cTn>
                                        <p:tgtEl>
                                          <p:spTgt spid="16"/>
                                        </p:tgtEl>
                                        <p:attrNameLst>
                                          <p:attrName>style.visibility</p:attrName>
                                        </p:attrNameLst>
                                      </p:cBhvr>
                                      <p:to>
                                        <p:strVal val="hidden"/>
                                      </p:to>
                                    </p:set>
                                  </p:childTnLst>
                                </p:cTn>
                              </p:par>
                              <p:par>
                                <p:cTn id="10" presetID="49" presetClass="path" presetSubtype="0" accel="50000" decel="50000" fill="hold" nodeType="withEffect">
                                  <p:stCondLst>
                                    <p:cond delay="0"/>
                                  </p:stCondLst>
                                  <p:childTnLst>
                                    <p:animMotion origin="layout" path="M 2.91667E-6 2.59259E-6 L 0.40442 0.49328 " pathEditMode="relative" rAng="0" ptsTypes="AA">
                                      <p:cBhvr>
                                        <p:cTn id="11" dur="2000" fill="hold"/>
                                        <p:tgtEl>
                                          <p:spTgt spid="16"/>
                                        </p:tgtEl>
                                        <p:attrNameLst>
                                          <p:attrName>ppt_x</p:attrName>
                                          <p:attrName>ppt_y</p:attrName>
                                        </p:attrNameLst>
                                      </p:cBhvr>
                                      <p:rCtr x="20221" y="24653"/>
                                    </p:animMotion>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childTnLst>
              </p:cTn>
              <p:nextCondLst>
                <p:cond evt="onClick" delay="0">
                  <p:tgtEl>
                    <p:spTgt spid="16"/>
                  </p:tgtEl>
                </p:cond>
              </p:nextCondLst>
            </p:seq>
            <p:seq concurrent="1" nextAc="seek">
              <p:cTn id="16" restart="whenNotActive" fill="hold" evtFilter="cancelBubble" nodeType="interactiveSeq">
                <p:stCondLst>
                  <p:cond evt="onClick" delay="0">
                    <p:tgtEl>
                      <p:spTgt spid="17"/>
                    </p:tgtEl>
                  </p:cond>
                </p:stCondLst>
                <p:endSync evt="end" delay="0">
                  <p:rtn val="all"/>
                </p:endSync>
                <p:childTnLst>
                  <p:par>
                    <p:cTn id="17" fill="hold">
                      <p:stCondLst>
                        <p:cond delay="0"/>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7"/>
                                        </p:tgtEl>
                                      </p:cBhvr>
                                    </p:animEffect>
                                    <p:anim calcmode="lin" valueType="num">
                                      <p:cBhvr>
                                        <p:cTn id="21" dur="1000"/>
                                        <p:tgtEl>
                                          <p:spTgt spid="17"/>
                                        </p:tgtEl>
                                        <p:attrNameLst>
                                          <p:attrName>ppt_x</p:attrName>
                                        </p:attrNameLst>
                                      </p:cBhvr>
                                      <p:tavLst>
                                        <p:tav tm="0">
                                          <p:val>
                                            <p:strVal val="ppt_x"/>
                                          </p:val>
                                        </p:tav>
                                        <p:tav tm="100000">
                                          <p:val>
                                            <p:strVal val="ppt_x"/>
                                          </p:val>
                                        </p:tav>
                                      </p:tavLst>
                                    </p:anim>
                                    <p:anim calcmode="lin" valueType="num">
                                      <p:cBhvr>
                                        <p:cTn id="22" dur="1000"/>
                                        <p:tgtEl>
                                          <p:spTgt spid="17"/>
                                        </p:tgtEl>
                                        <p:attrNameLst>
                                          <p:attrName>ppt_y</p:attrName>
                                        </p:attrNameLst>
                                      </p:cBhvr>
                                      <p:tavLst>
                                        <p:tav tm="0">
                                          <p:val>
                                            <p:strVal val="ppt_y"/>
                                          </p:val>
                                        </p:tav>
                                        <p:tav tm="100000">
                                          <p:val>
                                            <p:strVal val="ppt_y+.1"/>
                                          </p:val>
                                        </p:tav>
                                      </p:tavLst>
                                    </p:anim>
                                    <p:set>
                                      <p:cBhvr>
                                        <p:cTn id="23" dur="1" fill="hold">
                                          <p:stCondLst>
                                            <p:cond delay="999"/>
                                          </p:stCondLst>
                                        </p:cTn>
                                        <p:tgtEl>
                                          <p:spTgt spid="17"/>
                                        </p:tgtEl>
                                        <p:attrNameLst>
                                          <p:attrName>style.visibility</p:attrName>
                                        </p:attrNameLst>
                                      </p:cBhvr>
                                      <p:to>
                                        <p:strVal val="hidden"/>
                                      </p:to>
                                    </p:set>
                                  </p:childTnLst>
                                </p:cTn>
                              </p:par>
                              <p:par>
                                <p:cTn id="24" presetID="42" presetClass="path" presetSubtype="0" accel="50000" decel="50000" fill="hold" nodeType="withEffect">
                                  <p:stCondLst>
                                    <p:cond delay="0"/>
                                  </p:stCondLst>
                                  <p:childTnLst>
                                    <p:animMotion origin="layout" path="M 2.91667E-6 3.33333E-6 L 0.0164 0.5412 " pathEditMode="relative" rAng="0" ptsTypes="AA">
                                      <p:cBhvr>
                                        <p:cTn id="25" dur="2000" fill="hold"/>
                                        <p:tgtEl>
                                          <p:spTgt spid="17"/>
                                        </p:tgtEl>
                                        <p:attrNameLst>
                                          <p:attrName>ppt_x</p:attrName>
                                          <p:attrName>ppt_y</p:attrName>
                                        </p:attrNameLst>
                                      </p:cBhvr>
                                      <p:rCtr x="820" y="27060"/>
                                    </p:animMotion>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nextCondLst>
                <p:cond evt="onClick" delay="0">
                  <p:tgtEl>
                    <p:spTgt spid="17"/>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8"/>
                                        </p:tgtEl>
                                      </p:cBhvr>
                                    </p:animEffect>
                                    <p:anim calcmode="lin" valueType="num">
                                      <p:cBhvr>
                                        <p:cTn id="35" dur="1000"/>
                                        <p:tgtEl>
                                          <p:spTgt spid="18"/>
                                        </p:tgtEl>
                                        <p:attrNameLst>
                                          <p:attrName>ppt_x</p:attrName>
                                        </p:attrNameLst>
                                      </p:cBhvr>
                                      <p:tavLst>
                                        <p:tav tm="0">
                                          <p:val>
                                            <p:strVal val="ppt_x"/>
                                          </p:val>
                                        </p:tav>
                                        <p:tav tm="100000">
                                          <p:val>
                                            <p:strVal val="ppt_x"/>
                                          </p:val>
                                        </p:tav>
                                      </p:tavLst>
                                    </p:anim>
                                    <p:anim calcmode="lin" valueType="num">
                                      <p:cBhvr>
                                        <p:cTn id="36" dur="1000"/>
                                        <p:tgtEl>
                                          <p:spTgt spid="18"/>
                                        </p:tgtEl>
                                        <p:attrNameLst>
                                          <p:attrName>ppt_y</p:attrName>
                                        </p:attrNameLst>
                                      </p:cBhvr>
                                      <p:tavLst>
                                        <p:tav tm="0">
                                          <p:val>
                                            <p:strVal val="ppt_y"/>
                                          </p:val>
                                        </p:tav>
                                        <p:tav tm="100000">
                                          <p:val>
                                            <p:strVal val="ppt_y+.1"/>
                                          </p:val>
                                        </p:tav>
                                      </p:tavLst>
                                    </p:anim>
                                    <p:set>
                                      <p:cBhvr>
                                        <p:cTn id="37" dur="1" fill="hold">
                                          <p:stCondLst>
                                            <p:cond delay="999"/>
                                          </p:stCondLst>
                                        </p:cTn>
                                        <p:tgtEl>
                                          <p:spTgt spid="18"/>
                                        </p:tgtEl>
                                        <p:attrNameLst>
                                          <p:attrName>style.visibility</p:attrName>
                                        </p:attrNameLst>
                                      </p:cBhvr>
                                      <p:to>
                                        <p:strVal val="hidden"/>
                                      </p:to>
                                    </p:set>
                                  </p:childTnLst>
                                </p:cTn>
                              </p:par>
                              <p:par>
                                <p:cTn id="38" presetID="56" presetClass="path" presetSubtype="0" accel="50000" decel="50000" fill="hold" nodeType="withEffect">
                                  <p:stCondLst>
                                    <p:cond delay="0"/>
                                  </p:stCondLst>
                                  <p:childTnLst>
                                    <p:animMotion origin="layout" path="M -1.875E-6 1.11111E-6 L -0.22708 0.59375 " pathEditMode="relative" rAng="0" ptsTypes="AA">
                                      <p:cBhvr>
                                        <p:cTn id="39" dur="2000" fill="hold"/>
                                        <p:tgtEl>
                                          <p:spTgt spid="18"/>
                                        </p:tgtEl>
                                        <p:attrNameLst>
                                          <p:attrName>ppt_x</p:attrName>
                                          <p:attrName>ppt_y</p:attrName>
                                        </p:attrNameLst>
                                      </p:cBhvr>
                                      <p:rCtr x="-11354" y="29676"/>
                                    </p:animMotion>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childTnLst>
                    </p:cTn>
                  </p:par>
                </p:childTnLst>
              </p:cTn>
              <p:nextCondLst>
                <p:cond evt="onClick" delay="0">
                  <p:tgtEl>
                    <p:spTgt spid="18"/>
                  </p:tgtEl>
                </p:cond>
              </p:nextCondLst>
            </p:seq>
            <p:seq concurrent="1" nextAc="seek">
              <p:cTn id="44" restart="whenNotActive" fill="hold" evtFilter="cancelBubble" nodeType="interactiveSeq">
                <p:stCondLst>
                  <p:cond evt="onClick" delay="0">
                    <p:tgtEl>
                      <p:spTgt spid="19"/>
                    </p:tgtEl>
                  </p:cond>
                </p:stCondLst>
                <p:endSync evt="end" delay="0">
                  <p:rtn val="all"/>
                </p:endSync>
                <p:childTnLst>
                  <p:par>
                    <p:cTn id="45" fill="hold">
                      <p:stCondLst>
                        <p:cond delay="0"/>
                      </p:stCondLst>
                      <p:childTnLst>
                        <p:par>
                          <p:cTn id="46" fill="hold">
                            <p:stCondLst>
                              <p:cond delay="0"/>
                            </p:stCondLst>
                            <p:childTnLst>
                              <p:par>
                                <p:cTn id="47" presetID="42" presetClass="exit" presetSubtype="0" fill="hold" nodeType="clickEffect">
                                  <p:stCondLst>
                                    <p:cond delay="0"/>
                                  </p:stCondLst>
                                  <p:childTnLst>
                                    <p:animEffect transition="out" filter="fade">
                                      <p:cBhvr>
                                        <p:cTn id="48" dur="1000"/>
                                        <p:tgtEl>
                                          <p:spTgt spid="19"/>
                                        </p:tgtEl>
                                      </p:cBhvr>
                                    </p:animEffect>
                                    <p:anim calcmode="lin" valueType="num">
                                      <p:cBhvr>
                                        <p:cTn id="49" dur="1000"/>
                                        <p:tgtEl>
                                          <p:spTgt spid="19"/>
                                        </p:tgtEl>
                                        <p:attrNameLst>
                                          <p:attrName>ppt_x</p:attrName>
                                        </p:attrNameLst>
                                      </p:cBhvr>
                                      <p:tavLst>
                                        <p:tav tm="0">
                                          <p:val>
                                            <p:strVal val="ppt_x"/>
                                          </p:val>
                                        </p:tav>
                                        <p:tav tm="100000">
                                          <p:val>
                                            <p:strVal val="ppt_x"/>
                                          </p:val>
                                        </p:tav>
                                      </p:tavLst>
                                    </p:anim>
                                    <p:anim calcmode="lin" valueType="num">
                                      <p:cBhvr>
                                        <p:cTn id="50" dur="1000"/>
                                        <p:tgtEl>
                                          <p:spTgt spid="19"/>
                                        </p:tgtEl>
                                        <p:attrNameLst>
                                          <p:attrName>ppt_y</p:attrName>
                                        </p:attrNameLst>
                                      </p:cBhvr>
                                      <p:tavLst>
                                        <p:tav tm="0">
                                          <p:val>
                                            <p:strVal val="ppt_y"/>
                                          </p:val>
                                        </p:tav>
                                        <p:tav tm="100000">
                                          <p:val>
                                            <p:strVal val="ppt_y+.1"/>
                                          </p:val>
                                        </p:tav>
                                      </p:tavLst>
                                    </p:anim>
                                    <p:set>
                                      <p:cBhvr>
                                        <p:cTn id="51" dur="1" fill="hold">
                                          <p:stCondLst>
                                            <p:cond delay="999"/>
                                          </p:stCondLst>
                                        </p:cTn>
                                        <p:tgtEl>
                                          <p:spTgt spid="19"/>
                                        </p:tgtEl>
                                        <p:attrNameLst>
                                          <p:attrName>style.visibility</p:attrName>
                                        </p:attrNameLst>
                                      </p:cBhvr>
                                      <p:to>
                                        <p:strVal val="hidden"/>
                                      </p:to>
                                    </p:set>
                                  </p:childTnLst>
                                </p:cTn>
                              </p:par>
                              <p:par>
                                <p:cTn id="52" presetID="49" presetClass="path" presetSubtype="0" accel="50000" decel="50000" fill="hold" nodeType="withEffect">
                                  <p:stCondLst>
                                    <p:cond delay="0"/>
                                  </p:stCondLst>
                                  <p:childTnLst>
                                    <p:animMotion origin="layout" path="M -8.33333E-7 -1.11111E-6 L -0.42357 0.63727 " pathEditMode="relative" rAng="0" ptsTypes="AA">
                                      <p:cBhvr>
                                        <p:cTn id="53" dur="2000" fill="hold"/>
                                        <p:tgtEl>
                                          <p:spTgt spid="19"/>
                                        </p:tgtEl>
                                        <p:attrNameLst>
                                          <p:attrName>ppt_x</p:attrName>
                                          <p:attrName>ppt_y</p:attrName>
                                        </p:attrNameLst>
                                      </p:cBhvr>
                                      <p:rCtr x="-21185" y="31852"/>
                                    </p:animMotion>
                                  </p:childTnLst>
                                </p:cTn>
                              </p:par>
                            </p:childTnLst>
                          </p:cTn>
                        </p:par>
                        <p:par>
                          <p:cTn id="54" fill="hold">
                            <p:stCondLst>
                              <p:cond delay="2000"/>
                            </p:stCondLst>
                            <p:childTnLst>
                              <p:par>
                                <p:cTn id="55" presetID="10" presetClass="entr" presetSubtype="0" fill="hold" nodeType="after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childTnLst>
                          </p:cTn>
                        </p:par>
                      </p:childTnLst>
                    </p:cTn>
                  </p:par>
                </p:childTnLst>
              </p:cTn>
              <p:nextCondLst>
                <p:cond evt="onClick" delay="0">
                  <p:tgtEl>
                    <p:spTgt spid="1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7">
            <a:extLst>
              <a:ext uri="{BEBA8EAE-BF5A-486C-A8C5-ECC9F3942E4B}">
                <a14:imgProps xmlns:a14="http://schemas.microsoft.com/office/drawing/2010/main">
                  <a14:imgLayer r:embed="rId8">
                    <a14:imgEffect>
                      <a14:backgroundRemoval t="2740" b="65540" l="2507" r="24920">
                        <a14:foregroundMark x1="14107" y1="33780" x2="16533" y2="36700"/>
                        <a14:foregroundMark x1="19093" y1="32120" x2="19947" y2="33580"/>
                        <a14:foregroundMark x1="18720" y1="48000" x2="21653" y2="49840"/>
                        <a14:foregroundMark x1="22627" y1="21900" x2="22627" y2="21900"/>
                        <a14:foregroundMark x1="14107" y1="43820" x2="14107" y2="43820"/>
                        <a14:foregroundMark x1="10213" y1="29200" x2="10213" y2="29200"/>
                        <a14:foregroundMark x1="9840" y1="13320" x2="9840" y2="13320"/>
                      </a14:backgroundRemoval>
                    </a14:imgEffect>
                  </a14:imgLayer>
                </a14:imgProps>
              </a:ext>
            </a:extLst>
          </a:blip>
          <a:srcRect r="74824" b="34285"/>
          <a:stretch/>
        </p:blipFill>
        <p:spPr>
          <a:xfrm flipH="1">
            <a:off x="8984307" y="-192504"/>
            <a:ext cx="4125328" cy="7178816"/>
          </a:xfrm>
          <a:prstGeom prst="rect">
            <a:avLst/>
          </a:prstGeom>
        </p:spPr>
      </p:pic>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ackgroundRemoval t="5651" b="95198" l="3175" r="31989"/>
                    </a14:imgEffect>
                  </a14:imgLayer>
                </a14:imgProps>
              </a:ext>
            </a:extLst>
          </a:blip>
          <a:srcRect r="68105"/>
          <a:stretch/>
        </p:blipFill>
        <p:spPr>
          <a:xfrm>
            <a:off x="-619036" y="-760935"/>
            <a:ext cx="3664439" cy="8335215"/>
          </a:xfrm>
          <a:prstGeom prst="rect">
            <a:avLst/>
          </a:prstGeom>
        </p:spPr>
      </p:pic>
      <p:pic>
        <p:nvPicPr>
          <p:cNvPr id="8" name="Picture 7"/>
          <p:cNvPicPr>
            <a:picLocks noChangeAspect="1"/>
          </p:cNvPicPr>
          <p:nvPr/>
        </p:nvPicPr>
        <p:blipFill rotWithShape="1">
          <a:blip r:embed="rId11">
            <a:extLst>
              <a:ext uri="{BEBA8EAE-BF5A-486C-A8C5-ECC9F3942E4B}">
                <a14:imgProps xmlns:a14="http://schemas.microsoft.com/office/drawing/2010/main">
                  <a14:imgLayer r:embed="rId10">
                    <a14:imgEffect>
                      <a14:backgroundRemoval t="51198" b="86548" l="30775" r="67301"/>
                    </a14:imgEffect>
                  </a14:imgLayer>
                </a14:imgProps>
              </a:ext>
            </a:extLst>
          </a:blip>
          <a:srcRect l="26209" t="46779" r="28133" b="9033"/>
          <a:stretch/>
        </p:blipFill>
        <p:spPr>
          <a:xfrm>
            <a:off x="6455728" y="-760935"/>
            <a:ext cx="6368523" cy="3421617"/>
          </a:xfrm>
          <a:prstGeom prst="rect">
            <a:avLst/>
          </a:prstGeom>
        </p:spPr>
      </p:pic>
      <p:grpSp>
        <p:nvGrpSpPr>
          <p:cNvPr id="15" name="组合 40">
            <a:extLst>
              <a:ext uri="{FF2B5EF4-FFF2-40B4-BE49-F238E27FC236}">
                <a16:creationId xmlns:a16="http://schemas.microsoft.com/office/drawing/2014/main" id="{F7667325-6DB5-3BF2-11EC-3FC2196096F1}"/>
              </a:ext>
            </a:extLst>
          </p:cNvPr>
          <p:cNvGrpSpPr/>
          <p:nvPr/>
        </p:nvGrpSpPr>
        <p:grpSpPr>
          <a:xfrm>
            <a:off x="1553387" y="556413"/>
            <a:ext cx="9085227" cy="1787650"/>
            <a:chOff x="1902979" y="4328004"/>
            <a:chExt cx="4058523" cy="534677"/>
          </a:xfrm>
        </p:grpSpPr>
        <p:sp>
          <p:nvSpPr>
            <p:cNvPr id="16" name="矩形: 圆角 41">
              <a:extLst>
                <a:ext uri="{FF2B5EF4-FFF2-40B4-BE49-F238E27FC236}">
                  <a16:creationId xmlns:a16="http://schemas.microsoft.com/office/drawing/2014/main" id="{17A3AFF8-C8B9-8575-0ABF-22E7FC0E63CD}"/>
                </a:ext>
              </a:extLst>
            </p:cNvPr>
            <p:cNvSpPr/>
            <p:nvPr/>
          </p:nvSpPr>
          <p:spPr>
            <a:xfrm>
              <a:off x="1966722" y="4357072"/>
              <a:ext cx="3994780" cy="505609"/>
            </a:xfrm>
            <a:prstGeom prst="roundRect">
              <a:avLst>
                <a:gd name="adj" fmla="val 46809"/>
              </a:avLst>
            </a:prstGeom>
            <a:solidFill>
              <a:srgbClr val="41409E"/>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4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矩形: 圆角 42">
              <a:extLst>
                <a:ext uri="{FF2B5EF4-FFF2-40B4-BE49-F238E27FC236}">
                  <a16:creationId xmlns:a16="http://schemas.microsoft.com/office/drawing/2014/main" id="{4F2DC190-46EB-9592-80AB-E25D90A30DE0}"/>
                </a:ext>
              </a:extLst>
            </p:cNvPr>
            <p:cNvSpPr/>
            <p:nvPr/>
          </p:nvSpPr>
          <p:spPr>
            <a:xfrm>
              <a:off x="1902979" y="4328004"/>
              <a:ext cx="3994780" cy="505609"/>
            </a:xfrm>
            <a:prstGeom prst="roundRect">
              <a:avLst>
                <a:gd name="adj" fmla="val 46809"/>
              </a:avLst>
            </a:prstGeom>
            <a:solidFill>
              <a:srgbClr val="6A68CD"/>
            </a:solidFill>
            <a:ln w="285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18" name="文本框 43">
              <a:extLst>
                <a:ext uri="{FF2B5EF4-FFF2-40B4-BE49-F238E27FC236}">
                  <a16:creationId xmlns:a16="http://schemas.microsoft.com/office/drawing/2014/main" id="{78B662A8-1CE1-C05C-FD6A-17BBC084261A}"/>
                </a:ext>
              </a:extLst>
            </p:cNvPr>
            <p:cNvSpPr txBox="1"/>
            <p:nvPr/>
          </p:nvSpPr>
          <p:spPr>
            <a:xfrm>
              <a:off x="2415679" y="4484152"/>
              <a:ext cx="3261342" cy="3590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3600" b="0" i="0" dirty="0" err="1">
                  <a:solidFill>
                    <a:schemeClr val="bg1"/>
                  </a:solidFill>
                  <a:effectLst/>
                  <a:latin typeface="Roboto"/>
                </a:rPr>
                <a:t>Động</a:t>
              </a:r>
              <a:r>
                <a:rPr lang="en-SG" sz="3600" b="0" i="0" dirty="0">
                  <a:solidFill>
                    <a:schemeClr val="bg1"/>
                  </a:solidFill>
                  <a:effectLst/>
                  <a:latin typeface="Roboto"/>
                </a:rPr>
                <a:t> </a:t>
              </a:r>
              <a:r>
                <a:rPr lang="en-SG" sz="3600" b="0" i="0" dirty="0" err="1">
                  <a:solidFill>
                    <a:schemeClr val="bg1"/>
                  </a:solidFill>
                  <a:effectLst/>
                  <a:latin typeface="Roboto"/>
                </a:rPr>
                <a:t>vật</a:t>
              </a:r>
              <a:r>
                <a:rPr lang="en-SG" sz="3600" b="0" i="0" dirty="0">
                  <a:solidFill>
                    <a:schemeClr val="bg1"/>
                  </a:solidFill>
                  <a:effectLst/>
                  <a:latin typeface="Roboto"/>
                </a:rPr>
                <a:t> </a:t>
              </a:r>
              <a:r>
                <a:rPr lang="en-SG" sz="3600" b="0" i="0" dirty="0" err="1">
                  <a:solidFill>
                    <a:schemeClr val="bg1"/>
                  </a:solidFill>
                  <a:effectLst/>
                  <a:latin typeface="Roboto"/>
                </a:rPr>
                <a:t>nào</a:t>
              </a:r>
              <a:r>
                <a:rPr lang="en-SG" sz="3600" b="0" i="0" dirty="0">
                  <a:solidFill>
                    <a:schemeClr val="bg1"/>
                  </a:solidFill>
                  <a:effectLst/>
                  <a:latin typeface="Roboto"/>
                </a:rPr>
                <a:t> </a:t>
              </a:r>
              <a:r>
                <a:rPr lang="en-SG" sz="3600" b="0" i="0" dirty="0" err="1">
                  <a:solidFill>
                    <a:schemeClr val="bg1"/>
                  </a:solidFill>
                  <a:effectLst/>
                  <a:latin typeface="Roboto"/>
                </a:rPr>
                <a:t>sau</a:t>
              </a:r>
              <a:r>
                <a:rPr lang="en-SG" sz="3600" b="0" i="0" dirty="0">
                  <a:solidFill>
                    <a:schemeClr val="bg1"/>
                  </a:solidFill>
                  <a:effectLst/>
                  <a:latin typeface="Roboto"/>
                </a:rPr>
                <a:t> </a:t>
              </a:r>
              <a:r>
                <a:rPr lang="en-SG" sz="3600" b="0" i="0" dirty="0" err="1">
                  <a:solidFill>
                    <a:schemeClr val="bg1"/>
                  </a:solidFill>
                  <a:effectLst/>
                  <a:latin typeface="Roboto"/>
                </a:rPr>
                <a:t>đây</a:t>
              </a:r>
              <a:r>
                <a:rPr lang="en-SG" sz="3600" b="0" i="0" dirty="0">
                  <a:solidFill>
                    <a:schemeClr val="bg1"/>
                  </a:solidFill>
                  <a:effectLst/>
                  <a:latin typeface="Roboto"/>
                </a:rPr>
                <a:t> </a:t>
              </a:r>
              <a:r>
                <a:rPr lang="en-SG" sz="3600" b="0" i="0" dirty="0" err="1">
                  <a:solidFill>
                    <a:schemeClr val="bg1"/>
                  </a:solidFill>
                  <a:effectLst/>
                  <a:latin typeface="Roboto"/>
                </a:rPr>
                <a:t>ăn</a:t>
              </a:r>
              <a:r>
                <a:rPr lang="en-SG" sz="3600" b="0" i="0" dirty="0">
                  <a:solidFill>
                    <a:schemeClr val="bg1"/>
                  </a:solidFill>
                  <a:effectLst/>
                  <a:latin typeface="Roboto"/>
                </a:rPr>
                <a:t> </a:t>
              </a:r>
              <a:r>
                <a:rPr lang="en-SG" sz="3600" b="0" i="0" dirty="0" err="1">
                  <a:solidFill>
                    <a:schemeClr val="bg1"/>
                  </a:solidFill>
                  <a:effectLst/>
                  <a:latin typeface="Roboto"/>
                </a:rPr>
                <a:t>động</a:t>
              </a:r>
              <a:r>
                <a:rPr lang="en-SG" sz="3600" b="0" i="0" dirty="0">
                  <a:solidFill>
                    <a:schemeClr val="bg1"/>
                  </a:solidFill>
                  <a:effectLst/>
                  <a:latin typeface="Roboto"/>
                </a:rPr>
                <a:t> </a:t>
              </a:r>
              <a:r>
                <a:rPr lang="en-SG" sz="3600" b="0" i="0" dirty="0" err="1">
                  <a:solidFill>
                    <a:schemeClr val="bg1"/>
                  </a:solidFill>
                  <a:effectLst/>
                  <a:latin typeface="Roboto"/>
                </a:rPr>
                <a:t>vật</a:t>
              </a:r>
              <a:r>
                <a:rPr lang="en-SG" sz="3600" b="0" i="0" dirty="0">
                  <a:solidFill>
                    <a:schemeClr val="bg1"/>
                  </a:solidFill>
                  <a:effectLst/>
                  <a:latin typeface="Roboto"/>
                </a:rPr>
                <a:t>?</a:t>
              </a:r>
              <a:endParaRPr kumimoji="1" lang="zh-CN" altLang="en-US" sz="3600" b="1" i="0" u="none" strike="noStrike" kern="1200" cap="none" spc="0" normalizeH="0" baseline="0" noProof="0" dirty="0">
                <a:ln>
                  <a:noFill/>
                </a:ln>
                <a:solidFill>
                  <a:schemeClr val="bg1"/>
                </a:solidFill>
                <a:effectLst/>
                <a:uLnTx/>
                <a:uFillTx/>
                <a:latin typeface="Calibri" panose="020F0502020204030204" pitchFamily="34" charset="0"/>
                <a:ea typeface="字魂152号-机甲超级黑" panose="00000500000000000000" pitchFamily="2" charset="-122"/>
                <a:cs typeface="Calibri" panose="020F0502020204030204" pitchFamily="34" charset="0"/>
              </a:endParaRPr>
            </a:p>
          </p:txBody>
        </p:sp>
      </p:grpSp>
      <p:grpSp>
        <p:nvGrpSpPr>
          <p:cNvPr id="54" name="Group 53"/>
          <p:cNvGrpSpPr/>
          <p:nvPr/>
        </p:nvGrpSpPr>
        <p:grpSpPr>
          <a:xfrm>
            <a:off x="-34" y="2412687"/>
            <a:ext cx="5824090" cy="2169619"/>
            <a:chOff x="181668" y="2398445"/>
            <a:chExt cx="5824090" cy="2169619"/>
          </a:xfrm>
        </p:grpSpPr>
        <p:grpSp>
          <p:nvGrpSpPr>
            <p:cNvPr id="46" name="Group 45"/>
            <p:cNvGrpSpPr/>
            <p:nvPr/>
          </p:nvGrpSpPr>
          <p:grpSpPr>
            <a:xfrm>
              <a:off x="181668" y="2398445"/>
              <a:ext cx="5824090" cy="2169619"/>
              <a:chOff x="181668" y="2398445"/>
              <a:chExt cx="5824090" cy="2169619"/>
            </a:xfrm>
          </p:grpSpPr>
          <p:sp>
            <p:nvSpPr>
              <p:cNvPr id="26" name="Rounded Rectangle 25"/>
              <p:cNvSpPr/>
              <p:nvPr/>
            </p:nvSpPr>
            <p:spPr>
              <a:xfrm>
                <a:off x="819637" y="3073308"/>
                <a:ext cx="5186121" cy="1494756"/>
              </a:xfrm>
              <a:prstGeom prst="roundRect">
                <a:avLst/>
              </a:prstGeom>
              <a:solidFill>
                <a:schemeClr val="bg1"/>
              </a:solidFill>
              <a:ln w="28575">
                <a:solidFill>
                  <a:srgbClr val="9B3A1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45" name="Picture 44"/>
              <p:cNvPicPr>
                <a:picLocks noChangeAspect="1"/>
              </p:cNvPicPr>
              <p:nvPr/>
            </p:nvPicPr>
            <p:blipFill>
              <a:blip r:embed="rId12"/>
              <a:stretch>
                <a:fillRect/>
              </a:stretch>
            </p:blipFill>
            <p:spPr>
              <a:xfrm>
                <a:off x="181668" y="2398445"/>
                <a:ext cx="1371719" cy="1603387"/>
              </a:xfrm>
              <a:prstGeom prst="rect">
                <a:avLst/>
              </a:prstGeom>
            </p:spPr>
          </p:pic>
        </p:grpSp>
        <p:sp>
          <p:nvSpPr>
            <p:cNvPr id="53" name="TextBox 52"/>
            <p:cNvSpPr txBox="1"/>
            <p:nvPr/>
          </p:nvSpPr>
          <p:spPr>
            <a:xfrm>
              <a:off x="1879898" y="3460731"/>
              <a:ext cx="28346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Hổ</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59" name="Group 58"/>
          <p:cNvGrpSpPr/>
          <p:nvPr/>
        </p:nvGrpSpPr>
        <p:grpSpPr>
          <a:xfrm>
            <a:off x="6025749" y="2523642"/>
            <a:ext cx="5918912" cy="2114601"/>
            <a:chOff x="6403976" y="2447451"/>
            <a:chExt cx="5918912" cy="2114601"/>
          </a:xfrm>
        </p:grpSpPr>
        <p:grpSp>
          <p:nvGrpSpPr>
            <p:cNvPr id="50" name="Group 49"/>
            <p:cNvGrpSpPr/>
            <p:nvPr/>
          </p:nvGrpSpPr>
          <p:grpSpPr>
            <a:xfrm>
              <a:off x="6403976" y="2447451"/>
              <a:ext cx="5918912" cy="2114601"/>
              <a:chOff x="6403976" y="2447451"/>
              <a:chExt cx="5918912" cy="2114601"/>
            </a:xfrm>
          </p:grpSpPr>
          <p:sp>
            <p:nvSpPr>
              <p:cNvPr id="35" name="Rounded Rectangle 34"/>
              <p:cNvSpPr/>
              <p:nvPr/>
            </p:nvSpPr>
            <p:spPr>
              <a:xfrm>
                <a:off x="7156269" y="3067296"/>
                <a:ext cx="5166619" cy="1494756"/>
              </a:xfrm>
              <a:prstGeom prst="roundRect">
                <a:avLst/>
              </a:prstGeom>
              <a:solidFill>
                <a:schemeClr val="bg1"/>
              </a:solidFill>
              <a:ln w="28575">
                <a:solidFill>
                  <a:srgbClr val="9B3A1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49" name="Picture 48"/>
              <p:cNvPicPr>
                <a:picLocks noChangeAspect="1"/>
              </p:cNvPicPr>
              <p:nvPr/>
            </p:nvPicPr>
            <p:blipFill>
              <a:blip r:embed="rId13"/>
              <a:stretch>
                <a:fillRect/>
              </a:stretch>
            </p:blipFill>
            <p:spPr>
              <a:xfrm>
                <a:off x="6403976" y="2447451"/>
                <a:ext cx="1420491" cy="1603387"/>
              </a:xfrm>
              <a:prstGeom prst="rect">
                <a:avLst/>
              </a:prstGeom>
            </p:spPr>
          </p:pic>
        </p:grpSp>
        <p:sp>
          <p:nvSpPr>
            <p:cNvPr id="55" name="TextBox 54"/>
            <p:cNvSpPr txBox="1"/>
            <p:nvPr/>
          </p:nvSpPr>
          <p:spPr>
            <a:xfrm>
              <a:off x="8222684" y="3421553"/>
              <a:ext cx="28346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Dê</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60" name="Group 59"/>
          <p:cNvGrpSpPr/>
          <p:nvPr/>
        </p:nvGrpSpPr>
        <p:grpSpPr>
          <a:xfrm>
            <a:off x="61300" y="4467579"/>
            <a:ext cx="5783224" cy="2180947"/>
            <a:chOff x="222534" y="4438185"/>
            <a:chExt cx="5783224" cy="2180947"/>
          </a:xfrm>
        </p:grpSpPr>
        <p:grpSp>
          <p:nvGrpSpPr>
            <p:cNvPr id="48" name="Group 47"/>
            <p:cNvGrpSpPr/>
            <p:nvPr/>
          </p:nvGrpSpPr>
          <p:grpSpPr>
            <a:xfrm>
              <a:off x="222534" y="4438185"/>
              <a:ext cx="5783224" cy="2180947"/>
              <a:chOff x="222534" y="4438185"/>
              <a:chExt cx="5783224" cy="2180947"/>
            </a:xfrm>
          </p:grpSpPr>
          <p:sp>
            <p:nvSpPr>
              <p:cNvPr id="38" name="Rounded Rectangle 37"/>
              <p:cNvSpPr/>
              <p:nvPr/>
            </p:nvSpPr>
            <p:spPr>
              <a:xfrm>
                <a:off x="819638" y="5124376"/>
                <a:ext cx="5186120" cy="1494756"/>
              </a:xfrm>
              <a:prstGeom prst="roundRect">
                <a:avLst/>
              </a:prstGeom>
              <a:solidFill>
                <a:schemeClr val="bg1"/>
              </a:solidFill>
              <a:ln w="28575">
                <a:solidFill>
                  <a:srgbClr val="9B3A1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47" name="Picture 46"/>
              <p:cNvPicPr>
                <a:picLocks noChangeAspect="1"/>
              </p:cNvPicPr>
              <p:nvPr/>
            </p:nvPicPr>
            <p:blipFill>
              <a:blip r:embed="rId14"/>
              <a:stretch>
                <a:fillRect/>
              </a:stretch>
            </p:blipFill>
            <p:spPr>
              <a:xfrm>
                <a:off x="222534" y="4438185"/>
                <a:ext cx="1371719" cy="1609483"/>
              </a:xfrm>
              <a:prstGeom prst="rect">
                <a:avLst/>
              </a:prstGeom>
            </p:spPr>
          </p:pic>
        </p:grpSp>
        <p:sp>
          <p:nvSpPr>
            <p:cNvPr id="56" name="TextBox 55"/>
            <p:cNvSpPr txBox="1"/>
            <p:nvPr/>
          </p:nvSpPr>
          <p:spPr>
            <a:xfrm>
              <a:off x="2025315" y="5517811"/>
              <a:ext cx="28346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Ngựa</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58" name="Group 57"/>
          <p:cNvGrpSpPr/>
          <p:nvPr/>
        </p:nvGrpSpPr>
        <p:grpSpPr>
          <a:xfrm>
            <a:off x="5829125" y="4462744"/>
            <a:ext cx="6115537" cy="2165510"/>
            <a:chOff x="6311074" y="4457452"/>
            <a:chExt cx="6115537" cy="2165510"/>
          </a:xfrm>
        </p:grpSpPr>
        <p:grpSp>
          <p:nvGrpSpPr>
            <p:cNvPr id="52" name="Group 51"/>
            <p:cNvGrpSpPr/>
            <p:nvPr/>
          </p:nvGrpSpPr>
          <p:grpSpPr>
            <a:xfrm>
              <a:off x="6311074" y="4457452"/>
              <a:ext cx="6115537" cy="2165510"/>
              <a:chOff x="6311074" y="4457452"/>
              <a:chExt cx="6115537" cy="2165510"/>
            </a:xfrm>
          </p:grpSpPr>
          <p:sp>
            <p:nvSpPr>
              <p:cNvPr id="41" name="Rounded Rectangle 40"/>
              <p:cNvSpPr/>
              <p:nvPr/>
            </p:nvSpPr>
            <p:spPr>
              <a:xfrm>
                <a:off x="7240491" y="5128206"/>
                <a:ext cx="5186120" cy="1494756"/>
              </a:xfrm>
              <a:prstGeom prst="roundRect">
                <a:avLst/>
              </a:prstGeom>
              <a:solidFill>
                <a:schemeClr val="bg1"/>
              </a:solidFill>
              <a:ln w="28575">
                <a:solidFill>
                  <a:srgbClr val="9B3A1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51" name="Picture 50"/>
              <p:cNvPicPr>
                <a:picLocks noChangeAspect="1"/>
              </p:cNvPicPr>
              <p:nvPr/>
            </p:nvPicPr>
            <p:blipFill>
              <a:blip r:embed="rId15"/>
              <a:stretch>
                <a:fillRect/>
              </a:stretch>
            </p:blipFill>
            <p:spPr>
              <a:xfrm>
                <a:off x="6311074" y="4457452"/>
                <a:ext cx="1536325" cy="1603387"/>
              </a:xfrm>
              <a:prstGeom prst="rect">
                <a:avLst/>
              </a:prstGeom>
            </p:spPr>
          </p:pic>
        </p:grpSp>
        <p:sp>
          <p:nvSpPr>
            <p:cNvPr id="57" name="TextBox 56"/>
            <p:cNvSpPr txBox="1"/>
            <p:nvPr/>
          </p:nvSpPr>
          <p:spPr>
            <a:xfrm>
              <a:off x="8423115" y="5533982"/>
              <a:ext cx="28346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Thỏ</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64" name="Am-thanh-tra-loi-sai-wav-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339974" y="424976"/>
            <a:ext cx="487363" cy="487363"/>
          </a:xfrm>
          <a:prstGeom prst="rect">
            <a:avLst/>
          </a:prstGeom>
        </p:spPr>
      </p:pic>
      <p:pic>
        <p:nvPicPr>
          <p:cNvPr id="65" name="Am-thanh-tra-loi-sai-wav-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323673" y="1078481"/>
            <a:ext cx="487363" cy="487363"/>
          </a:xfrm>
          <a:prstGeom prst="rect">
            <a:avLst/>
          </a:prstGeom>
        </p:spPr>
      </p:pic>
      <p:pic>
        <p:nvPicPr>
          <p:cNvPr id="66" name="Am-thanh-tra-loi-sai-wav-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320380" y="1704528"/>
            <a:ext cx="487363" cy="487363"/>
          </a:xfrm>
          <a:prstGeom prst="rect">
            <a:avLst/>
          </a:prstGeom>
        </p:spPr>
      </p:pic>
      <p:pic>
        <p:nvPicPr>
          <p:cNvPr id="2" name="tiếng ting t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312261" y="-243682"/>
            <a:ext cx="487363" cy="487363"/>
          </a:xfrm>
          <a:prstGeom prst="rect">
            <a:avLst/>
          </a:prstGeom>
        </p:spPr>
      </p:pic>
      <p:pic>
        <p:nvPicPr>
          <p:cNvPr id="36" name="Picture 35">
            <a:hlinkClick r:id="rId17" action="ppaction://hlinksldjump"/>
          </p:cNvPr>
          <p:cNvPicPr>
            <a:picLocks noChangeAspect="1"/>
          </p:cNvPicPr>
          <p:nvPr/>
        </p:nvPicPr>
        <p:blipFill>
          <a:blip r:embed="rId18"/>
          <a:stretch>
            <a:fillRect/>
          </a:stretch>
        </p:blipFill>
        <p:spPr>
          <a:xfrm>
            <a:off x="11020" y="-356592"/>
            <a:ext cx="1633870" cy="4078577"/>
          </a:xfrm>
          <a:prstGeom prst="rect">
            <a:avLst/>
          </a:prstGeom>
        </p:spPr>
      </p:pic>
    </p:spTree>
    <p:extLst>
      <p:ext uri="{BB962C8B-B14F-4D97-AF65-F5344CB8AC3E}">
        <p14:creationId xmlns:p14="http://schemas.microsoft.com/office/powerpoint/2010/main" val="3741263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50" presetClass="entr" presetSubtype="0" decel="100000" fill="hold" nodeType="afterEffect">
                                  <p:stCondLst>
                                    <p:cond delay="0"/>
                                  </p:stCondLst>
                                  <p:childTnLst>
                                    <p:set>
                                      <p:cBhvr>
                                        <p:cTn id="12" dur="1" fill="hold">
                                          <p:stCondLst>
                                            <p:cond delay="0"/>
                                          </p:stCondLst>
                                        </p:cTn>
                                        <p:tgtEl>
                                          <p:spTgt spid="54"/>
                                        </p:tgtEl>
                                        <p:attrNameLst>
                                          <p:attrName>style.visibility</p:attrName>
                                        </p:attrNameLst>
                                      </p:cBhvr>
                                      <p:to>
                                        <p:strVal val="visible"/>
                                      </p:to>
                                    </p:set>
                                    <p:anim calcmode="lin" valueType="num">
                                      <p:cBhvr>
                                        <p:cTn id="13" dur="1000" fill="hold"/>
                                        <p:tgtEl>
                                          <p:spTgt spid="54"/>
                                        </p:tgtEl>
                                        <p:attrNameLst>
                                          <p:attrName>ppt_w</p:attrName>
                                        </p:attrNameLst>
                                      </p:cBhvr>
                                      <p:tavLst>
                                        <p:tav tm="0">
                                          <p:val>
                                            <p:strVal val="#ppt_w+.3"/>
                                          </p:val>
                                        </p:tav>
                                        <p:tav tm="100000">
                                          <p:val>
                                            <p:strVal val="#ppt_w"/>
                                          </p:val>
                                        </p:tav>
                                      </p:tavLst>
                                    </p:anim>
                                    <p:anim calcmode="lin" valueType="num">
                                      <p:cBhvr>
                                        <p:cTn id="14" dur="1000" fill="hold"/>
                                        <p:tgtEl>
                                          <p:spTgt spid="54"/>
                                        </p:tgtEl>
                                        <p:attrNameLst>
                                          <p:attrName>ppt_h</p:attrName>
                                        </p:attrNameLst>
                                      </p:cBhvr>
                                      <p:tavLst>
                                        <p:tav tm="0">
                                          <p:val>
                                            <p:strVal val="#ppt_h"/>
                                          </p:val>
                                        </p:tav>
                                        <p:tav tm="100000">
                                          <p:val>
                                            <p:strVal val="#ppt_h"/>
                                          </p:val>
                                        </p:tav>
                                      </p:tavLst>
                                    </p:anim>
                                    <p:animEffect transition="in" filter="fade">
                                      <p:cBhvr>
                                        <p:cTn id="15" dur="1000"/>
                                        <p:tgtEl>
                                          <p:spTgt spid="54"/>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 calcmode="lin" valueType="num">
                                      <p:cBhvr>
                                        <p:cTn id="18" dur="1000" fill="hold"/>
                                        <p:tgtEl>
                                          <p:spTgt spid="59"/>
                                        </p:tgtEl>
                                        <p:attrNameLst>
                                          <p:attrName>ppt_w</p:attrName>
                                        </p:attrNameLst>
                                      </p:cBhvr>
                                      <p:tavLst>
                                        <p:tav tm="0">
                                          <p:val>
                                            <p:strVal val="#ppt_w+.3"/>
                                          </p:val>
                                        </p:tav>
                                        <p:tav tm="100000">
                                          <p:val>
                                            <p:strVal val="#ppt_w"/>
                                          </p:val>
                                        </p:tav>
                                      </p:tavLst>
                                    </p:anim>
                                    <p:anim calcmode="lin" valueType="num">
                                      <p:cBhvr>
                                        <p:cTn id="19" dur="1000" fill="hold"/>
                                        <p:tgtEl>
                                          <p:spTgt spid="59"/>
                                        </p:tgtEl>
                                        <p:attrNameLst>
                                          <p:attrName>ppt_h</p:attrName>
                                        </p:attrNameLst>
                                      </p:cBhvr>
                                      <p:tavLst>
                                        <p:tav tm="0">
                                          <p:val>
                                            <p:strVal val="#ppt_h"/>
                                          </p:val>
                                        </p:tav>
                                        <p:tav tm="100000">
                                          <p:val>
                                            <p:strVal val="#ppt_h"/>
                                          </p:val>
                                        </p:tav>
                                      </p:tavLst>
                                    </p:anim>
                                    <p:animEffect transition="in" filter="fade">
                                      <p:cBhvr>
                                        <p:cTn id="20" dur="1000"/>
                                        <p:tgtEl>
                                          <p:spTgt spid="59"/>
                                        </p:tgtEl>
                                      </p:cBhvr>
                                    </p:animEffect>
                                  </p:childTnLst>
                                </p:cTn>
                              </p:par>
                              <p:par>
                                <p:cTn id="21" presetID="50" presetClass="entr" presetSubtype="0" decel="100000" fill="hold" nodeType="withEffect">
                                  <p:stCondLst>
                                    <p:cond delay="0"/>
                                  </p:stCondLst>
                                  <p:childTnLst>
                                    <p:set>
                                      <p:cBhvr>
                                        <p:cTn id="22" dur="1" fill="hold">
                                          <p:stCondLst>
                                            <p:cond delay="0"/>
                                          </p:stCondLst>
                                        </p:cTn>
                                        <p:tgtEl>
                                          <p:spTgt spid="60"/>
                                        </p:tgtEl>
                                        <p:attrNameLst>
                                          <p:attrName>style.visibility</p:attrName>
                                        </p:attrNameLst>
                                      </p:cBhvr>
                                      <p:to>
                                        <p:strVal val="visible"/>
                                      </p:to>
                                    </p:set>
                                    <p:anim calcmode="lin" valueType="num">
                                      <p:cBhvr>
                                        <p:cTn id="23" dur="1000" fill="hold"/>
                                        <p:tgtEl>
                                          <p:spTgt spid="60"/>
                                        </p:tgtEl>
                                        <p:attrNameLst>
                                          <p:attrName>ppt_w</p:attrName>
                                        </p:attrNameLst>
                                      </p:cBhvr>
                                      <p:tavLst>
                                        <p:tav tm="0">
                                          <p:val>
                                            <p:strVal val="#ppt_w+.3"/>
                                          </p:val>
                                        </p:tav>
                                        <p:tav tm="100000">
                                          <p:val>
                                            <p:strVal val="#ppt_w"/>
                                          </p:val>
                                        </p:tav>
                                      </p:tavLst>
                                    </p:anim>
                                    <p:anim calcmode="lin" valueType="num">
                                      <p:cBhvr>
                                        <p:cTn id="24" dur="1000" fill="hold"/>
                                        <p:tgtEl>
                                          <p:spTgt spid="60"/>
                                        </p:tgtEl>
                                        <p:attrNameLst>
                                          <p:attrName>ppt_h</p:attrName>
                                        </p:attrNameLst>
                                      </p:cBhvr>
                                      <p:tavLst>
                                        <p:tav tm="0">
                                          <p:val>
                                            <p:strVal val="#ppt_h"/>
                                          </p:val>
                                        </p:tav>
                                        <p:tav tm="100000">
                                          <p:val>
                                            <p:strVal val="#ppt_h"/>
                                          </p:val>
                                        </p:tav>
                                      </p:tavLst>
                                    </p:anim>
                                    <p:animEffect transition="in" filter="fade">
                                      <p:cBhvr>
                                        <p:cTn id="25" dur="1000"/>
                                        <p:tgtEl>
                                          <p:spTgt spid="60"/>
                                        </p:tgtEl>
                                      </p:cBhvr>
                                    </p:animEffect>
                                  </p:childTnLst>
                                </p:cTn>
                              </p:par>
                              <p:par>
                                <p:cTn id="26" presetID="50" presetClass="entr" presetSubtype="0" decel="100000" fill="hold" nodeType="withEffect">
                                  <p:stCondLst>
                                    <p:cond delay="0"/>
                                  </p:stCondLst>
                                  <p:childTnLst>
                                    <p:set>
                                      <p:cBhvr>
                                        <p:cTn id="27" dur="1" fill="hold">
                                          <p:stCondLst>
                                            <p:cond delay="0"/>
                                          </p:stCondLst>
                                        </p:cTn>
                                        <p:tgtEl>
                                          <p:spTgt spid="58"/>
                                        </p:tgtEl>
                                        <p:attrNameLst>
                                          <p:attrName>style.visibility</p:attrName>
                                        </p:attrNameLst>
                                      </p:cBhvr>
                                      <p:to>
                                        <p:strVal val="visible"/>
                                      </p:to>
                                    </p:set>
                                    <p:anim calcmode="lin" valueType="num">
                                      <p:cBhvr>
                                        <p:cTn id="28" dur="1000" fill="hold"/>
                                        <p:tgtEl>
                                          <p:spTgt spid="58"/>
                                        </p:tgtEl>
                                        <p:attrNameLst>
                                          <p:attrName>ppt_w</p:attrName>
                                        </p:attrNameLst>
                                      </p:cBhvr>
                                      <p:tavLst>
                                        <p:tav tm="0">
                                          <p:val>
                                            <p:strVal val="#ppt_w+.3"/>
                                          </p:val>
                                        </p:tav>
                                        <p:tav tm="100000">
                                          <p:val>
                                            <p:strVal val="#ppt_w"/>
                                          </p:val>
                                        </p:tav>
                                      </p:tavLst>
                                    </p:anim>
                                    <p:anim calcmode="lin" valueType="num">
                                      <p:cBhvr>
                                        <p:cTn id="29" dur="1000" fill="hold"/>
                                        <p:tgtEl>
                                          <p:spTgt spid="58"/>
                                        </p:tgtEl>
                                        <p:attrNameLst>
                                          <p:attrName>ppt_h</p:attrName>
                                        </p:attrNameLst>
                                      </p:cBhvr>
                                      <p:tavLst>
                                        <p:tav tm="0">
                                          <p:val>
                                            <p:strVal val="#ppt_h"/>
                                          </p:val>
                                        </p:tav>
                                        <p:tav tm="100000">
                                          <p:val>
                                            <p:strVal val="#ppt_h"/>
                                          </p:val>
                                        </p:tav>
                                      </p:tavLst>
                                    </p:anim>
                                    <p:animEffect transition="in" filter="fade">
                                      <p:cBhvr>
                                        <p:cTn id="30"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64"/>
                </p:tgtEl>
              </p:cMediaNode>
            </p:audio>
            <p:seq concurrent="1" nextAc="seek">
              <p:cTn id="32" restart="whenNotActive" fill="hold" evtFilter="cancelBubble" nodeType="interactiveSeq">
                <p:stCondLst>
                  <p:cond evt="onClick" delay="0">
                    <p:tgtEl>
                      <p:spTgt spid="54"/>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54"/>
                                        </p:tgtEl>
                                      </p:cBhvr>
                                    </p:animEffect>
                                    <p:animScale>
                                      <p:cBhvr>
                                        <p:cTn id="37" dur="250" autoRev="1" fill="hold"/>
                                        <p:tgtEl>
                                          <p:spTgt spid="54"/>
                                        </p:tgtEl>
                                      </p:cBhvr>
                                      <p:by x="105000" y="105000"/>
                                    </p:animScale>
                                  </p:childTnLst>
                                </p:cTn>
                              </p:par>
                              <p:par>
                                <p:cTn id="38" presetID="1" presetClass="mediacall" presetSubtype="0" fill="hold" nodeType="withEffect">
                                  <p:stCondLst>
                                    <p:cond delay="0"/>
                                  </p:stCondLst>
                                  <p:childTnLst>
                                    <p:cmd type="call" cmd="playFrom(0.0)">
                                      <p:cBhvr>
                                        <p:cTn id="39" dur="3328" fill="hold"/>
                                        <p:tgtEl>
                                          <p:spTgt spid="2"/>
                                        </p:tgtEl>
                                      </p:cBhvr>
                                    </p:cmd>
                                  </p:childTnLst>
                                </p:cTn>
                              </p:par>
                            </p:childTnLst>
                          </p:cTn>
                        </p:par>
                      </p:childTnLst>
                    </p:cTn>
                  </p:par>
                </p:childTnLst>
              </p:cTn>
              <p:nextCondLst>
                <p:cond evt="onClick" delay="0">
                  <p:tgtEl>
                    <p:spTgt spid="54"/>
                  </p:tgtEl>
                </p:cond>
              </p:nextCondLst>
            </p:seq>
            <p:seq concurrent="1" nextAc="seek">
              <p:cTn id="40" restart="whenNotActive" fill="hold" evtFilter="cancelBubble" nodeType="interactiveSeq">
                <p:stCondLst>
                  <p:cond evt="onClick" delay="0">
                    <p:tgtEl>
                      <p:spTgt spid="59"/>
                    </p:tgtEl>
                  </p:cond>
                </p:stCondLst>
                <p:endSync evt="end" delay="0">
                  <p:rtn val="all"/>
                </p:endSync>
                <p:childTnLst>
                  <p:par>
                    <p:cTn id="41" fill="hold">
                      <p:stCondLst>
                        <p:cond delay="0"/>
                      </p:stCondLst>
                      <p:childTnLst>
                        <p:par>
                          <p:cTn id="42" fill="hold">
                            <p:stCondLst>
                              <p:cond delay="0"/>
                            </p:stCondLst>
                            <p:childTnLst>
                              <p:par>
                                <p:cTn id="43" presetID="26" presetClass="emph" presetSubtype="0" fill="hold" nodeType="clickEffect">
                                  <p:stCondLst>
                                    <p:cond delay="0"/>
                                  </p:stCondLst>
                                  <p:childTnLst>
                                    <p:animEffect transition="out" filter="fade">
                                      <p:cBhvr>
                                        <p:cTn id="44" dur="500" tmFilter="0, 0; .2, .5; .8, .5; 1, 0"/>
                                        <p:tgtEl>
                                          <p:spTgt spid="59"/>
                                        </p:tgtEl>
                                      </p:cBhvr>
                                    </p:animEffect>
                                    <p:animScale>
                                      <p:cBhvr>
                                        <p:cTn id="45" dur="250" autoRev="1" fill="hold"/>
                                        <p:tgtEl>
                                          <p:spTgt spid="59"/>
                                        </p:tgtEl>
                                      </p:cBhvr>
                                      <p:by x="105000" y="105000"/>
                                    </p:animScale>
                                  </p:childTnLst>
                                </p:cTn>
                              </p:par>
                              <p:par>
                                <p:cTn id="46" presetID="1" presetClass="mediacall" presetSubtype="0" fill="hold" nodeType="withEffect">
                                  <p:stCondLst>
                                    <p:cond delay="0"/>
                                  </p:stCondLst>
                                  <p:childTnLst>
                                    <p:cmd type="call" cmd="playFrom(0.0)">
                                      <p:cBhvr>
                                        <p:cTn id="47" dur="3573" fill="hold"/>
                                        <p:tgtEl>
                                          <p:spTgt spid="64"/>
                                        </p:tgtEl>
                                      </p:cBhvr>
                                    </p:cmd>
                                  </p:childTnLst>
                                </p:cTn>
                              </p:par>
                            </p:childTnLst>
                          </p:cTn>
                        </p:par>
                      </p:childTnLst>
                    </p:cTn>
                  </p:par>
                </p:childTnLst>
              </p:cTn>
              <p:nextCondLst>
                <p:cond evt="onClick" delay="0">
                  <p:tgtEl>
                    <p:spTgt spid="59"/>
                  </p:tgtEl>
                </p:cond>
              </p:nextCondLst>
            </p:seq>
            <p:seq concurrent="1" nextAc="seek">
              <p:cTn id="48" restart="whenNotActive" fill="hold" evtFilter="cancelBubble" nodeType="interactiveSeq">
                <p:stCondLst>
                  <p:cond evt="onClick" delay="0">
                    <p:tgtEl>
                      <p:spTgt spid="60"/>
                    </p:tgtEl>
                  </p:cond>
                </p:stCondLst>
                <p:endSync evt="end" delay="0">
                  <p:rtn val="all"/>
                </p:endSync>
                <p:childTnLst>
                  <p:par>
                    <p:cTn id="49" fill="hold">
                      <p:stCondLst>
                        <p:cond delay="0"/>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60"/>
                                        </p:tgtEl>
                                      </p:cBhvr>
                                    </p:animEffect>
                                    <p:animScale>
                                      <p:cBhvr>
                                        <p:cTn id="53" dur="250" autoRev="1" fill="hold"/>
                                        <p:tgtEl>
                                          <p:spTgt spid="60"/>
                                        </p:tgtEl>
                                      </p:cBhvr>
                                      <p:by x="105000" y="105000"/>
                                    </p:animScale>
                                  </p:childTnLst>
                                </p:cTn>
                              </p:par>
                              <p:par>
                                <p:cTn id="54" presetID="1" presetClass="mediacall" presetSubtype="0" fill="hold" nodeType="withEffect">
                                  <p:stCondLst>
                                    <p:cond delay="0"/>
                                  </p:stCondLst>
                                  <p:childTnLst>
                                    <p:cmd type="call" cmd="playFrom(0.0)">
                                      <p:cBhvr>
                                        <p:cTn id="55" dur="3573" fill="hold"/>
                                        <p:tgtEl>
                                          <p:spTgt spid="65"/>
                                        </p:tgtEl>
                                      </p:cBhvr>
                                    </p:cmd>
                                  </p:childTnLst>
                                </p:cTn>
                              </p:par>
                            </p:childTnLst>
                          </p:cTn>
                        </p:par>
                      </p:childTnLst>
                    </p:cTn>
                  </p:par>
                </p:childTnLst>
              </p:cTn>
              <p:nextCondLst>
                <p:cond evt="onClick" delay="0">
                  <p:tgtEl>
                    <p:spTgt spid="60"/>
                  </p:tgtEl>
                </p:cond>
              </p:nextCondLst>
            </p:seq>
            <p:seq concurrent="1" nextAc="seek">
              <p:cTn id="56" restart="whenNotActive" fill="hold" evtFilter="cancelBubble" nodeType="interactiveSeq">
                <p:stCondLst>
                  <p:cond evt="onClick" delay="0">
                    <p:tgtEl>
                      <p:spTgt spid="5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58"/>
                                        </p:tgtEl>
                                      </p:cBhvr>
                                    </p:animEffect>
                                    <p:animScale>
                                      <p:cBhvr>
                                        <p:cTn id="61" dur="250" autoRev="1" fill="hold"/>
                                        <p:tgtEl>
                                          <p:spTgt spid="58"/>
                                        </p:tgtEl>
                                      </p:cBhvr>
                                      <p:by x="105000" y="105000"/>
                                    </p:animScale>
                                  </p:childTnLst>
                                </p:cTn>
                              </p:par>
                              <p:par>
                                <p:cTn id="62" presetID="1" presetClass="mediacall" presetSubtype="0" fill="hold" nodeType="withEffect">
                                  <p:stCondLst>
                                    <p:cond delay="0"/>
                                  </p:stCondLst>
                                  <p:childTnLst>
                                    <p:cmd type="call" cmd="playFrom(0.0)">
                                      <p:cBhvr>
                                        <p:cTn id="63" dur="3573" fill="hold"/>
                                        <p:tgtEl>
                                          <p:spTgt spid="66"/>
                                        </p:tgtEl>
                                      </p:cBhvr>
                                    </p:cmd>
                                  </p:childTnLst>
                                </p:cTn>
                              </p:par>
                            </p:childTnLst>
                          </p:cTn>
                        </p:par>
                      </p:childTnLst>
                    </p:cTn>
                  </p:par>
                </p:childTnLst>
              </p:cTn>
              <p:nextCondLst>
                <p:cond evt="onClick" delay="0">
                  <p:tgtEl>
                    <p:spTgt spid="58"/>
                  </p:tgtEl>
                </p:cond>
              </p:nextCondLst>
            </p:seq>
            <p:audio>
              <p:cMediaNode vol="80000">
                <p:cTn id="64" fill="hold" display="0">
                  <p:stCondLst>
                    <p:cond delay="indefinite"/>
                  </p:stCondLst>
                  <p:endCondLst>
                    <p:cond evt="onStopAudio" delay="0">
                      <p:tgtEl>
                        <p:sldTgt/>
                      </p:tgtEl>
                    </p:cond>
                  </p:endCondLst>
                </p:cTn>
                <p:tgtEl>
                  <p:spTgt spid="65"/>
                </p:tgtEl>
              </p:cMediaNode>
            </p:audio>
            <p:audio>
              <p:cMediaNode vol="80000">
                <p:cTn id="65" fill="hold" display="0">
                  <p:stCondLst>
                    <p:cond delay="indefinite"/>
                  </p:stCondLst>
                  <p:endCondLst>
                    <p:cond evt="onStopAudio" delay="0">
                      <p:tgtEl>
                        <p:sldTgt/>
                      </p:tgtEl>
                    </p:cond>
                  </p:endCondLst>
                </p:cTn>
                <p:tgtEl>
                  <p:spTgt spid="66"/>
                </p:tgtEl>
              </p:cMediaNode>
            </p:audio>
            <p:audio>
              <p:cMediaNode vol="80000">
                <p:cTn id="66"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7">
            <a:extLst>
              <a:ext uri="{BEBA8EAE-BF5A-486C-A8C5-ECC9F3942E4B}">
                <a14:imgProps xmlns:a14="http://schemas.microsoft.com/office/drawing/2010/main">
                  <a14:imgLayer r:embed="rId8">
                    <a14:imgEffect>
                      <a14:backgroundRemoval t="2740" b="65540" l="2507" r="24920">
                        <a14:foregroundMark x1="14107" y1="33780" x2="16533" y2="36700"/>
                        <a14:foregroundMark x1="19093" y1="32120" x2="19947" y2="33580"/>
                        <a14:foregroundMark x1="18720" y1="48000" x2="21653" y2="49840"/>
                        <a14:foregroundMark x1="22627" y1="21900" x2="22627" y2="21900"/>
                        <a14:foregroundMark x1="14107" y1="43820" x2="14107" y2="43820"/>
                        <a14:foregroundMark x1="10213" y1="29200" x2="10213" y2="29200"/>
                        <a14:foregroundMark x1="9840" y1="13320" x2="9840" y2="13320"/>
                      </a14:backgroundRemoval>
                    </a14:imgEffect>
                  </a14:imgLayer>
                </a14:imgProps>
              </a:ext>
            </a:extLst>
          </a:blip>
          <a:srcRect r="74824" b="34285"/>
          <a:stretch/>
        </p:blipFill>
        <p:spPr>
          <a:xfrm flipH="1">
            <a:off x="8984307" y="-192504"/>
            <a:ext cx="4125328" cy="7178816"/>
          </a:xfrm>
          <a:prstGeom prst="rect">
            <a:avLst/>
          </a:prstGeom>
        </p:spPr>
      </p:pic>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ackgroundRemoval t="5651" b="95198" l="3175" r="31989"/>
                    </a14:imgEffect>
                  </a14:imgLayer>
                </a14:imgProps>
              </a:ext>
            </a:extLst>
          </a:blip>
          <a:srcRect r="68105"/>
          <a:stretch/>
        </p:blipFill>
        <p:spPr>
          <a:xfrm>
            <a:off x="-619036" y="-760935"/>
            <a:ext cx="3664439" cy="8335215"/>
          </a:xfrm>
          <a:prstGeom prst="rect">
            <a:avLst/>
          </a:prstGeom>
        </p:spPr>
      </p:pic>
      <p:pic>
        <p:nvPicPr>
          <p:cNvPr id="8" name="Picture 7"/>
          <p:cNvPicPr>
            <a:picLocks noChangeAspect="1"/>
          </p:cNvPicPr>
          <p:nvPr/>
        </p:nvPicPr>
        <p:blipFill rotWithShape="1">
          <a:blip r:embed="rId11">
            <a:extLst>
              <a:ext uri="{BEBA8EAE-BF5A-486C-A8C5-ECC9F3942E4B}">
                <a14:imgProps xmlns:a14="http://schemas.microsoft.com/office/drawing/2010/main">
                  <a14:imgLayer r:embed="rId10">
                    <a14:imgEffect>
                      <a14:backgroundRemoval t="51198" b="86548" l="30775" r="67301"/>
                    </a14:imgEffect>
                  </a14:imgLayer>
                </a14:imgProps>
              </a:ext>
            </a:extLst>
          </a:blip>
          <a:srcRect l="26209" t="46779" r="28133" b="9033"/>
          <a:stretch/>
        </p:blipFill>
        <p:spPr>
          <a:xfrm>
            <a:off x="6455728" y="-760935"/>
            <a:ext cx="6368523" cy="3421617"/>
          </a:xfrm>
          <a:prstGeom prst="rect">
            <a:avLst/>
          </a:prstGeom>
        </p:spPr>
      </p:pic>
      <p:grpSp>
        <p:nvGrpSpPr>
          <p:cNvPr id="15" name="组合 40">
            <a:extLst>
              <a:ext uri="{FF2B5EF4-FFF2-40B4-BE49-F238E27FC236}">
                <a16:creationId xmlns:a16="http://schemas.microsoft.com/office/drawing/2014/main" id="{F7667325-6DB5-3BF2-11EC-3FC2196096F1}"/>
              </a:ext>
            </a:extLst>
          </p:cNvPr>
          <p:cNvGrpSpPr/>
          <p:nvPr/>
        </p:nvGrpSpPr>
        <p:grpSpPr>
          <a:xfrm>
            <a:off x="1553387" y="556413"/>
            <a:ext cx="9089160" cy="1787650"/>
            <a:chOff x="1902979" y="4328004"/>
            <a:chExt cx="4060280" cy="534677"/>
          </a:xfrm>
        </p:grpSpPr>
        <p:sp>
          <p:nvSpPr>
            <p:cNvPr id="16" name="矩形: 圆角 41">
              <a:extLst>
                <a:ext uri="{FF2B5EF4-FFF2-40B4-BE49-F238E27FC236}">
                  <a16:creationId xmlns:a16="http://schemas.microsoft.com/office/drawing/2014/main" id="{17A3AFF8-C8B9-8575-0ABF-22E7FC0E63CD}"/>
                </a:ext>
              </a:extLst>
            </p:cNvPr>
            <p:cNvSpPr/>
            <p:nvPr/>
          </p:nvSpPr>
          <p:spPr>
            <a:xfrm>
              <a:off x="1966722" y="4357072"/>
              <a:ext cx="3994780" cy="505609"/>
            </a:xfrm>
            <a:prstGeom prst="roundRect">
              <a:avLst>
                <a:gd name="adj" fmla="val 46809"/>
              </a:avLst>
            </a:prstGeom>
            <a:solidFill>
              <a:srgbClr val="41409E"/>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30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7" name="矩形: 圆角 42">
              <a:extLst>
                <a:ext uri="{FF2B5EF4-FFF2-40B4-BE49-F238E27FC236}">
                  <a16:creationId xmlns:a16="http://schemas.microsoft.com/office/drawing/2014/main" id="{4F2DC190-46EB-9592-80AB-E25D90A30DE0}"/>
                </a:ext>
              </a:extLst>
            </p:cNvPr>
            <p:cNvSpPr/>
            <p:nvPr/>
          </p:nvSpPr>
          <p:spPr>
            <a:xfrm>
              <a:off x="1902979" y="4328004"/>
              <a:ext cx="3994780" cy="505609"/>
            </a:xfrm>
            <a:prstGeom prst="roundRect">
              <a:avLst>
                <a:gd name="adj" fmla="val 46809"/>
              </a:avLst>
            </a:prstGeom>
            <a:solidFill>
              <a:srgbClr val="6A68CD"/>
            </a:solidFill>
            <a:ln w="285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30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18" name="文本框 43">
              <a:extLst>
                <a:ext uri="{FF2B5EF4-FFF2-40B4-BE49-F238E27FC236}">
                  <a16:creationId xmlns:a16="http://schemas.microsoft.com/office/drawing/2014/main" id="{78B662A8-1CE1-C05C-FD6A-17BBC084261A}"/>
                </a:ext>
              </a:extLst>
            </p:cNvPr>
            <p:cNvSpPr txBox="1"/>
            <p:nvPr/>
          </p:nvSpPr>
          <p:spPr>
            <a:xfrm>
              <a:off x="2143337" y="4434046"/>
              <a:ext cx="3819922" cy="3037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6000" b="1" i="0" dirty="0" err="1">
                  <a:solidFill>
                    <a:schemeClr val="bg1"/>
                  </a:solidFill>
                  <a:effectLst/>
                  <a:latin typeface="Cambria" panose="02040503050406030204" pitchFamily="18" charset="0"/>
                  <a:ea typeface="Cambria" panose="02040503050406030204" pitchFamily="18" charset="0"/>
                </a:rPr>
                <a:t>Động</a:t>
              </a:r>
              <a:r>
                <a:rPr lang="en-SG" sz="6000" b="1" i="0" dirty="0">
                  <a:solidFill>
                    <a:schemeClr val="bg1"/>
                  </a:solidFill>
                  <a:effectLst/>
                  <a:latin typeface="Cambria" panose="02040503050406030204" pitchFamily="18" charset="0"/>
                  <a:ea typeface="Cambria" panose="02040503050406030204" pitchFamily="18" charset="0"/>
                </a:rPr>
                <a:t> </a:t>
              </a:r>
              <a:r>
                <a:rPr lang="en-SG" sz="6000" b="1" i="0" dirty="0" err="1">
                  <a:solidFill>
                    <a:schemeClr val="bg1"/>
                  </a:solidFill>
                  <a:effectLst/>
                  <a:latin typeface="Cambria" panose="02040503050406030204" pitchFamily="18" charset="0"/>
                  <a:ea typeface="Cambria" panose="02040503050406030204" pitchFamily="18" charset="0"/>
                </a:rPr>
                <a:t>vật</a:t>
              </a:r>
              <a:r>
                <a:rPr lang="en-SG" sz="6000" b="1" i="0" dirty="0">
                  <a:solidFill>
                    <a:schemeClr val="bg1"/>
                  </a:solidFill>
                  <a:effectLst/>
                  <a:latin typeface="Cambria" panose="02040503050406030204" pitchFamily="18" charset="0"/>
                  <a:ea typeface="Cambria" panose="02040503050406030204" pitchFamily="18" charset="0"/>
                </a:rPr>
                <a:t> </a:t>
              </a:r>
              <a:r>
                <a:rPr lang="en-SG" sz="6000" b="1" i="0" dirty="0" err="1">
                  <a:solidFill>
                    <a:schemeClr val="bg1"/>
                  </a:solidFill>
                  <a:effectLst/>
                  <a:latin typeface="Cambria" panose="02040503050406030204" pitchFamily="18" charset="0"/>
                  <a:ea typeface="Cambria" panose="02040503050406030204" pitchFamily="18" charset="0"/>
                </a:rPr>
                <a:t>ăn</a:t>
              </a:r>
              <a:r>
                <a:rPr lang="en-SG" sz="6000" b="1" i="0" dirty="0">
                  <a:solidFill>
                    <a:schemeClr val="bg1"/>
                  </a:solidFill>
                  <a:effectLst/>
                  <a:latin typeface="Cambria" panose="02040503050406030204" pitchFamily="18" charset="0"/>
                  <a:ea typeface="Cambria" panose="02040503050406030204" pitchFamily="18" charset="0"/>
                </a:rPr>
                <a:t> </a:t>
              </a:r>
              <a:r>
                <a:rPr lang="en-SG" sz="6000" b="1" i="0" dirty="0" err="1">
                  <a:solidFill>
                    <a:schemeClr val="bg1"/>
                  </a:solidFill>
                  <a:effectLst/>
                  <a:latin typeface="Cambria" panose="02040503050406030204" pitchFamily="18" charset="0"/>
                  <a:ea typeface="Cambria" panose="02040503050406030204" pitchFamily="18" charset="0"/>
                </a:rPr>
                <a:t>gì</a:t>
              </a:r>
              <a:r>
                <a:rPr lang="en-SG" sz="6000" b="1" i="0" dirty="0">
                  <a:solidFill>
                    <a:schemeClr val="bg1"/>
                  </a:solidFill>
                  <a:effectLst/>
                  <a:latin typeface="Cambria" panose="02040503050406030204" pitchFamily="18" charset="0"/>
                  <a:ea typeface="Cambria" panose="02040503050406030204" pitchFamily="18" charset="0"/>
                </a:rPr>
                <a:t> </a:t>
              </a:r>
              <a:r>
                <a:rPr lang="en-SG" sz="6000" b="1" i="0" dirty="0" err="1">
                  <a:solidFill>
                    <a:schemeClr val="bg1"/>
                  </a:solidFill>
                  <a:effectLst/>
                  <a:latin typeface="Cambria" panose="02040503050406030204" pitchFamily="18" charset="0"/>
                  <a:ea typeface="Cambria" panose="02040503050406030204" pitchFamily="18" charset="0"/>
                </a:rPr>
                <a:t>để</a:t>
              </a:r>
              <a:r>
                <a:rPr lang="en-SG" sz="6000" b="1" i="0" dirty="0">
                  <a:solidFill>
                    <a:schemeClr val="bg1"/>
                  </a:solidFill>
                  <a:effectLst/>
                  <a:latin typeface="Cambria" panose="02040503050406030204" pitchFamily="18" charset="0"/>
                  <a:ea typeface="Cambria" panose="02040503050406030204" pitchFamily="18" charset="0"/>
                </a:rPr>
                <a:t> </a:t>
              </a:r>
              <a:r>
                <a:rPr lang="en-SG" sz="6000" b="1" i="0" dirty="0" err="1">
                  <a:solidFill>
                    <a:schemeClr val="bg1"/>
                  </a:solidFill>
                  <a:effectLst/>
                  <a:latin typeface="Cambria" panose="02040503050406030204" pitchFamily="18" charset="0"/>
                  <a:ea typeface="Cambria" panose="02040503050406030204" pitchFamily="18" charset="0"/>
                </a:rPr>
                <a:t>sống</a:t>
              </a:r>
              <a:r>
                <a:rPr lang="en-SG" sz="6000" b="1" i="0" dirty="0">
                  <a:solidFill>
                    <a:schemeClr val="bg1"/>
                  </a:solidFill>
                  <a:effectLst/>
                  <a:latin typeface="Cambria" panose="02040503050406030204" pitchFamily="18" charset="0"/>
                  <a:ea typeface="Cambria" panose="02040503050406030204" pitchFamily="18" charset="0"/>
                </a:rPr>
                <a:t>:</a:t>
              </a:r>
              <a:endParaRPr kumimoji="1" lang="zh-CN" altLang="en-US" sz="6000" b="1" i="0" u="none" strike="noStrike" kern="1200" cap="none" spc="0" normalizeH="0" baseline="0" noProof="0" dirty="0">
                <a:ln>
                  <a:noFill/>
                </a:ln>
                <a:solidFill>
                  <a:schemeClr val="bg1"/>
                </a:solidFill>
                <a:effectLst/>
                <a:uLnTx/>
                <a:uFillTx/>
                <a:latin typeface="Cambria" panose="02040503050406030204" pitchFamily="18" charset="0"/>
                <a:ea typeface="字魂152号-机甲超级黑" panose="00000500000000000000" pitchFamily="2" charset="-122"/>
                <a:cs typeface="Calibri" panose="020F0502020204030204" pitchFamily="34" charset="0"/>
              </a:endParaRPr>
            </a:p>
          </p:txBody>
        </p:sp>
      </p:grpSp>
      <p:grpSp>
        <p:nvGrpSpPr>
          <p:cNvPr id="54" name="Group 53"/>
          <p:cNvGrpSpPr/>
          <p:nvPr/>
        </p:nvGrpSpPr>
        <p:grpSpPr>
          <a:xfrm>
            <a:off x="-34" y="2412687"/>
            <a:ext cx="5824090" cy="2169619"/>
            <a:chOff x="181668" y="2398445"/>
            <a:chExt cx="5824090" cy="2169619"/>
          </a:xfrm>
        </p:grpSpPr>
        <p:grpSp>
          <p:nvGrpSpPr>
            <p:cNvPr id="46" name="Group 45"/>
            <p:cNvGrpSpPr/>
            <p:nvPr/>
          </p:nvGrpSpPr>
          <p:grpSpPr>
            <a:xfrm>
              <a:off x="181668" y="2398445"/>
              <a:ext cx="5824090" cy="2169619"/>
              <a:chOff x="181668" y="2398445"/>
              <a:chExt cx="5824090" cy="2169619"/>
            </a:xfrm>
          </p:grpSpPr>
          <p:sp>
            <p:nvSpPr>
              <p:cNvPr id="26" name="Rounded Rectangle 25"/>
              <p:cNvSpPr/>
              <p:nvPr/>
            </p:nvSpPr>
            <p:spPr>
              <a:xfrm>
                <a:off x="819637" y="3073308"/>
                <a:ext cx="5186121" cy="1494756"/>
              </a:xfrm>
              <a:prstGeom prst="roundRect">
                <a:avLst/>
              </a:prstGeom>
              <a:solidFill>
                <a:schemeClr val="bg1"/>
              </a:solidFill>
              <a:ln w="28575">
                <a:solidFill>
                  <a:srgbClr val="9B3A1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45" name="Picture 44"/>
              <p:cNvPicPr>
                <a:picLocks noChangeAspect="1"/>
              </p:cNvPicPr>
              <p:nvPr/>
            </p:nvPicPr>
            <p:blipFill>
              <a:blip r:embed="rId12"/>
              <a:stretch>
                <a:fillRect/>
              </a:stretch>
            </p:blipFill>
            <p:spPr>
              <a:xfrm>
                <a:off x="181668" y="2398445"/>
                <a:ext cx="1371719" cy="1603387"/>
              </a:xfrm>
              <a:prstGeom prst="rect">
                <a:avLst/>
              </a:prstGeom>
            </p:spPr>
          </p:pic>
        </p:grpSp>
        <p:sp>
          <p:nvSpPr>
            <p:cNvPr id="53" name="TextBox 52"/>
            <p:cNvSpPr txBox="1"/>
            <p:nvPr/>
          </p:nvSpPr>
          <p:spPr>
            <a:xfrm>
              <a:off x="1296345" y="3115930"/>
              <a:ext cx="43978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i="0" dirty="0">
                  <a:effectLst/>
                  <a:latin typeface="Cambria" panose="02040503050406030204" pitchFamily="18" charset="0"/>
                  <a:ea typeface="Cambria" panose="02040503050406030204" pitchFamily="18" charset="0"/>
                </a:rPr>
                <a:t>Chỉ ăn lá cây và uống nước.</a:t>
              </a:r>
              <a:endParaRPr kumimoji="0" lang="en-US" sz="40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59" name="Group 58"/>
          <p:cNvGrpSpPr/>
          <p:nvPr/>
        </p:nvGrpSpPr>
        <p:grpSpPr>
          <a:xfrm>
            <a:off x="6025749" y="2523642"/>
            <a:ext cx="5918912" cy="2114601"/>
            <a:chOff x="6403976" y="2447451"/>
            <a:chExt cx="5918912" cy="2114601"/>
          </a:xfrm>
        </p:grpSpPr>
        <p:grpSp>
          <p:nvGrpSpPr>
            <p:cNvPr id="50" name="Group 49"/>
            <p:cNvGrpSpPr/>
            <p:nvPr/>
          </p:nvGrpSpPr>
          <p:grpSpPr>
            <a:xfrm>
              <a:off x="6403976" y="2447451"/>
              <a:ext cx="5918912" cy="2114601"/>
              <a:chOff x="6403976" y="2447451"/>
              <a:chExt cx="5918912" cy="2114601"/>
            </a:xfrm>
          </p:grpSpPr>
          <p:sp>
            <p:nvSpPr>
              <p:cNvPr id="35" name="Rounded Rectangle 34"/>
              <p:cNvSpPr/>
              <p:nvPr/>
            </p:nvSpPr>
            <p:spPr>
              <a:xfrm>
                <a:off x="7156269" y="3067296"/>
                <a:ext cx="5166619" cy="1494756"/>
              </a:xfrm>
              <a:prstGeom prst="roundRect">
                <a:avLst/>
              </a:prstGeom>
              <a:solidFill>
                <a:schemeClr val="bg1"/>
              </a:solidFill>
              <a:ln w="28575">
                <a:solidFill>
                  <a:srgbClr val="9B3A1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9" name="Picture 48"/>
              <p:cNvPicPr>
                <a:picLocks noChangeAspect="1"/>
              </p:cNvPicPr>
              <p:nvPr/>
            </p:nvPicPr>
            <p:blipFill>
              <a:blip r:embed="rId13"/>
              <a:stretch>
                <a:fillRect/>
              </a:stretch>
            </p:blipFill>
            <p:spPr>
              <a:xfrm>
                <a:off x="6403976" y="2447451"/>
                <a:ext cx="1420491" cy="1603387"/>
              </a:xfrm>
              <a:prstGeom prst="rect">
                <a:avLst/>
              </a:prstGeom>
            </p:spPr>
          </p:pic>
        </p:grpSp>
        <p:sp>
          <p:nvSpPr>
            <p:cNvPr id="55" name="TextBox 54"/>
            <p:cNvSpPr txBox="1"/>
            <p:nvPr/>
          </p:nvSpPr>
          <p:spPr>
            <a:xfrm>
              <a:off x="8222684" y="3421553"/>
              <a:ext cx="340774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3000" b="0" i="0" dirty="0">
                  <a:solidFill>
                    <a:srgbClr val="333333"/>
                  </a:solidFill>
                  <a:effectLst/>
                  <a:latin typeface="Cambria" panose="02040503050406030204" pitchFamily="18" charset="0"/>
                  <a:ea typeface="Cambria" panose="02040503050406030204" pitchFamily="18" charset="0"/>
                </a:rPr>
                <a:t> </a:t>
              </a:r>
              <a:r>
                <a:rPr lang="en-SG" sz="4000" b="1" i="0" dirty="0" err="1">
                  <a:effectLst/>
                  <a:latin typeface="Cambria" panose="02040503050406030204" pitchFamily="18" charset="0"/>
                  <a:ea typeface="Cambria" panose="02040503050406030204" pitchFamily="18" charset="0"/>
                </a:rPr>
                <a:t>Ăn</a:t>
              </a:r>
              <a:r>
                <a:rPr lang="en-SG" sz="4000" b="1" i="0" dirty="0">
                  <a:effectLst/>
                  <a:latin typeface="Cambria" panose="02040503050406030204" pitchFamily="18" charset="0"/>
                  <a:ea typeface="Cambria" panose="02040503050406030204" pitchFamily="18" charset="0"/>
                </a:rPr>
                <a:t> </a:t>
              </a:r>
              <a:r>
                <a:rPr lang="en-SG" sz="4000" b="1" i="0" dirty="0" err="1">
                  <a:effectLst/>
                  <a:latin typeface="Cambria" panose="02040503050406030204" pitchFamily="18" charset="0"/>
                  <a:ea typeface="Cambria" panose="02040503050406030204" pitchFamily="18" charset="0"/>
                </a:rPr>
                <a:t>động</a:t>
              </a:r>
              <a:r>
                <a:rPr lang="en-SG" sz="4000" b="1" i="0" dirty="0">
                  <a:effectLst/>
                  <a:latin typeface="Cambria" panose="02040503050406030204" pitchFamily="18" charset="0"/>
                  <a:ea typeface="Cambria" panose="02040503050406030204" pitchFamily="18" charset="0"/>
                </a:rPr>
                <a:t> </a:t>
              </a:r>
              <a:r>
                <a:rPr lang="en-SG" sz="4000" b="1" i="0" dirty="0" err="1">
                  <a:effectLst/>
                  <a:latin typeface="Cambria" panose="02040503050406030204" pitchFamily="18" charset="0"/>
                  <a:ea typeface="Cambria" panose="02040503050406030204" pitchFamily="18" charset="0"/>
                </a:rPr>
                <a:t>vật</a:t>
              </a:r>
              <a:r>
                <a:rPr lang="en-SG" sz="4000" b="1" i="0" dirty="0">
                  <a:solidFill>
                    <a:srgbClr val="333333"/>
                  </a:solidFill>
                  <a:effectLst/>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60" name="Group 59"/>
          <p:cNvGrpSpPr/>
          <p:nvPr/>
        </p:nvGrpSpPr>
        <p:grpSpPr>
          <a:xfrm>
            <a:off x="61300" y="4467579"/>
            <a:ext cx="5845814" cy="2180947"/>
            <a:chOff x="222534" y="4438185"/>
            <a:chExt cx="5845814" cy="2180947"/>
          </a:xfrm>
        </p:grpSpPr>
        <p:grpSp>
          <p:nvGrpSpPr>
            <p:cNvPr id="48" name="Group 47"/>
            <p:cNvGrpSpPr/>
            <p:nvPr/>
          </p:nvGrpSpPr>
          <p:grpSpPr>
            <a:xfrm>
              <a:off x="222534" y="4438185"/>
              <a:ext cx="5783224" cy="2180947"/>
              <a:chOff x="222534" y="4438185"/>
              <a:chExt cx="5783224" cy="2180947"/>
            </a:xfrm>
          </p:grpSpPr>
          <p:sp>
            <p:nvSpPr>
              <p:cNvPr id="38" name="Rounded Rectangle 37"/>
              <p:cNvSpPr/>
              <p:nvPr/>
            </p:nvSpPr>
            <p:spPr>
              <a:xfrm>
                <a:off x="819638" y="5124376"/>
                <a:ext cx="5186120" cy="1494756"/>
              </a:xfrm>
              <a:prstGeom prst="roundRect">
                <a:avLst/>
              </a:prstGeom>
              <a:solidFill>
                <a:schemeClr val="bg1"/>
              </a:solidFill>
              <a:ln w="28575">
                <a:solidFill>
                  <a:srgbClr val="9B3A1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7" name="Picture 46"/>
              <p:cNvPicPr>
                <a:picLocks noChangeAspect="1"/>
              </p:cNvPicPr>
              <p:nvPr/>
            </p:nvPicPr>
            <p:blipFill>
              <a:blip r:embed="rId14"/>
              <a:stretch>
                <a:fillRect/>
              </a:stretch>
            </p:blipFill>
            <p:spPr>
              <a:xfrm>
                <a:off x="222534" y="4438185"/>
                <a:ext cx="1371719" cy="1609483"/>
              </a:xfrm>
              <a:prstGeom prst="rect">
                <a:avLst/>
              </a:prstGeom>
            </p:spPr>
          </p:pic>
        </p:grpSp>
        <p:sp>
          <p:nvSpPr>
            <p:cNvPr id="56" name="TextBox 55"/>
            <p:cNvSpPr txBox="1"/>
            <p:nvPr/>
          </p:nvSpPr>
          <p:spPr>
            <a:xfrm>
              <a:off x="1356486" y="5096441"/>
              <a:ext cx="4711862"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3000" b="1" i="0" dirty="0" err="1">
                  <a:effectLst/>
                  <a:latin typeface="Cambria" panose="02040503050406030204" pitchFamily="18" charset="0"/>
                  <a:ea typeface="Cambria" panose="02040503050406030204" pitchFamily="18" charset="0"/>
                </a:rPr>
                <a:t>Tùy</a:t>
              </a:r>
              <a:r>
                <a:rPr lang="en-SG" sz="3000" b="1" i="0" dirty="0">
                  <a:effectLst/>
                  <a:latin typeface="Cambria" panose="02040503050406030204" pitchFamily="18" charset="0"/>
                  <a:ea typeface="Cambria" panose="02040503050406030204" pitchFamily="18" charset="0"/>
                </a:rPr>
                <a:t> </a:t>
              </a:r>
              <a:r>
                <a:rPr lang="en-SG" sz="3000" b="1" i="0" dirty="0" err="1">
                  <a:effectLst/>
                  <a:latin typeface="Cambria" panose="02040503050406030204" pitchFamily="18" charset="0"/>
                  <a:ea typeface="Cambria" panose="02040503050406030204" pitchFamily="18" charset="0"/>
                </a:rPr>
                <a:t>theo</a:t>
              </a:r>
              <a:r>
                <a:rPr lang="en-SG" sz="3000" b="1" i="0" dirty="0">
                  <a:effectLst/>
                  <a:latin typeface="Cambria" panose="02040503050406030204" pitchFamily="18" charset="0"/>
                  <a:ea typeface="Cambria" panose="02040503050406030204" pitchFamily="18" charset="0"/>
                </a:rPr>
                <a:t> </a:t>
              </a:r>
              <a:r>
                <a:rPr lang="en-SG" sz="3000" b="1" i="0" dirty="0" err="1">
                  <a:effectLst/>
                  <a:latin typeface="Cambria" panose="02040503050406030204" pitchFamily="18" charset="0"/>
                  <a:ea typeface="Cambria" panose="02040503050406030204" pitchFamily="18" charset="0"/>
                </a:rPr>
                <a:t>loài</a:t>
              </a:r>
              <a:r>
                <a:rPr lang="en-SG" sz="3000" b="1" i="0" dirty="0">
                  <a:effectLst/>
                  <a:latin typeface="Cambria" panose="02040503050406030204" pitchFamily="18" charset="0"/>
                  <a:ea typeface="Cambria" panose="02040503050406030204" pitchFamily="18" charset="0"/>
                </a:rPr>
                <a:t> </a:t>
              </a:r>
              <a:r>
                <a:rPr lang="en-SG" sz="3000" b="1" i="0" dirty="0" err="1">
                  <a:effectLst/>
                  <a:latin typeface="Cambria" panose="02040503050406030204" pitchFamily="18" charset="0"/>
                  <a:ea typeface="Cambria" panose="02040503050406030204" pitchFamily="18" charset="0"/>
                </a:rPr>
                <a:t>động</a:t>
              </a:r>
              <a:r>
                <a:rPr lang="en-SG" sz="3000" b="1" i="0" dirty="0">
                  <a:effectLst/>
                  <a:latin typeface="Cambria" panose="02040503050406030204" pitchFamily="18" charset="0"/>
                  <a:ea typeface="Cambria" panose="02040503050406030204" pitchFamily="18" charset="0"/>
                </a:rPr>
                <a:t> </a:t>
              </a:r>
              <a:r>
                <a:rPr lang="en-SG" sz="3000" b="1" i="0" dirty="0" err="1">
                  <a:effectLst/>
                  <a:latin typeface="Cambria" panose="02040503050406030204" pitchFamily="18" charset="0"/>
                  <a:ea typeface="Cambria" panose="02040503050406030204" pitchFamily="18" charset="0"/>
                </a:rPr>
                <a:t>vật</a:t>
              </a:r>
              <a:r>
                <a:rPr lang="en-SG" sz="3000" b="1" i="0" dirty="0">
                  <a:effectLst/>
                  <a:latin typeface="Cambria" panose="02040503050406030204" pitchFamily="18" charset="0"/>
                  <a:ea typeface="Cambria" panose="02040503050406030204" pitchFamily="18" charset="0"/>
                </a:rPr>
                <a:t> </a:t>
              </a:r>
              <a:r>
                <a:rPr lang="en-SG" sz="3000" b="1" i="0" dirty="0" err="1">
                  <a:effectLst/>
                  <a:latin typeface="Cambria" panose="02040503050406030204" pitchFamily="18" charset="0"/>
                  <a:ea typeface="Cambria" panose="02040503050406030204" pitchFamily="18" charset="0"/>
                </a:rPr>
                <a:t>mà</a:t>
              </a:r>
              <a:r>
                <a:rPr lang="en-SG" sz="3000" b="1" i="0" dirty="0">
                  <a:effectLst/>
                  <a:latin typeface="Cambria" panose="02040503050406030204" pitchFamily="18" charset="0"/>
                  <a:ea typeface="Cambria" panose="02040503050406030204" pitchFamily="18" charset="0"/>
                </a:rPr>
                <a:t> </a:t>
              </a:r>
              <a:r>
                <a:rPr lang="en-SG" sz="3000" b="1" i="0" dirty="0" err="1">
                  <a:effectLst/>
                  <a:latin typeface="Cambria" panose="02040503050406030204" pitchFamily="18" charset="0"/>
                  <a:ea typeface="Cambria" panose="02040503050406030204" pitchFamily="18" charset="0"/>
                </a:rPr>
                <a:t>chúng</a:t>
              </a:r>
              <a:r>
                <a:rPr lang="en-SG" sz="3000" b="1" i="0" dirty="0">
                  <a:effectLst/>
                  <a:latin typeface="Cambria" panose="02040503050406030204" pitchFamily="18" charset="0"/>
                  <a:ea typeface="Cambria" panose="02040503050406030204" pitchFamily="18" charset="0"/>
                </a:rPr>
                <a:t> </a:t>
              </a:r>
              <a:r>
                <a:rPr lang="en-SG" sz="3000" b="1" i="0" dirty="0" err="1">
                  <a:effectLst/>
                  <a:latin typeface="Cambria" panose="02040503050406030204" pitchFamily="18" charset="0"/>
                  <a:ea typeface="Cambria" panose="02040503050406030204" pitchFamily="18" charset="0"/>
                </a:rPr>
                <a:t>có</a:t>
              </a:r>
              <a:r>
                <a:rPr lang="en-SG" sz="3000" b="1" i="0" dirty="0">
                  <a:effectLst/>
                  <a:latin typeface="Cambria" panose="02040503050406030204" pitchFamily="18" charset="0"/>
                  <a:ea typeface="Cambria" panose="02040503050406030204" pitchFamily="18" charset="0"/>
                </a:rPr>
                <a:t> </a:t>
              </a:r>
              <a:r>
                <a:rPr lang="en-SG" sz="3000" b="1" i="0" dirty="0" err="1">
                  <a:effectLst/>
                  <a:latin typeface="Cambria" panose="02040503050406030204" pitchFamily="18" charset="0"/>
                  <a:ea typeface="Cambria" panose="02040503050406030204" pitchFamily="18" charset="0"/>
                </a:rPr>
                <a:t>nhu</a:t>
              </a:r>
              <a:r>
                <a:rPr lang="en-SG" sz="3000" b="1" i="0" dirty="0">
                  <a:effectLst/>
                  <a:latin typeface="Cambria" panose="02040503050406030204" pitchFamily="18" charset="0"/>
                  <a:ea typeface="Cambria" panose="02040503050406030204" pitchFamily="18" charset="0"/>
                </a:rPr>
                <a:t> </a:t>
              </a:r>
              <a:r>
                <a:rPr lang="en-SG" sz="3000" b="1" i="0" dirty="0" err="1">
                  <a:effectLst/>
                  <a:latin typeface="Cambria" panose="02040503050406030204" pitchFamily="18" charset="0"/>
                  <a:ea typeface="Cambria" panose="02040503050406030204" pitchFamily="18" charset="0"/>
                </a:rPr>
                <a:t>cầu</a:t>
              </a:r>
              <a:r>
                <a:rPr lang="en-SG" sz="3000" b="1" i="0" dirty="0">
                  <a:effectLst/>
                  <a:latin typeface="Cambria" panose="02040503050406030204" pitchFamily="18" charset="0"/>
                  <a:ea typeface="Cambria" panose="02040503050406030204" pitchFamily="18" charset="0"/>
                </a:rPr>
                <a:t> </a:t>
              </a:r>
              <a:r>
                <a:rPr lang="en-SG" sz="3000" b="1" i="0" dirty="0" err="1">
                  <a:effectLst/>
                  <a:latin typeface="Cambria" panose="02040503050406030204" pitchFamily="18" charset="0"/>
                  <a:ea typeface="Cambria" panose="02040503050406030204" pitchFamily="18" charset="0"/>
                </a:rPr>
                <a:t>về</a:t>
              </a:r>
              <a:r>
                <a:rPr lang="en-SG" sz="3000" b="1" i="0" dirty="0">
                  <a:effectLst/>
                  <a:latin typeface="Cambria" panose="02040503050406030204" pitchFamily="18" charset="0"/>
                  <a:ea typeface="Cambria" panose="02040503050406030204" pitchFamily="18" charset="0"/>
                </a:rPr>
                <a:t> </a:t>
              </a:r>
              <a:r>
                <a:rPr lang="en-SG" sz="3000" b="1" i="0" dirty="0" err="1">
                  <a:effectLst/>
                  <a:latin typeface="Cambria" panose="02040503050406030204" pitchFamily="18" charset="0"/>
                  <a:ea typeface="Cambria" panose="02040503050406030204" pitchFamily="18" charset="0"/>
                </a:rPr>
                <a:t>thức</a:t>
              </a:r>
              <a:r>
                <a:rPr lang="en-SG" sz="3000" b="1" i="0" dirty="0">
                  <a:effectLst/>
                  <a:latin typeface="Cambria" panose="02040503050406030204" pitchFamily="18" charset="0"/>
                  <a:ea typeface="Cambria" panose="02040503050406030204" pitchFamily="18" charset="0"/>
                </a:rPr>
                <a:t> </a:t>
              </a:r>
              <a:r>
                <a:rPr lang="en-SG" sz="3000" b="1" i="0" dirty="0" err="1">
                  <a:effectLst/>
                  <a:latin typeface="Cambria" panose="02040503050406030204" pitchFamily="18" charset="0"/>
                  <a:ea typeface="Cambria" panose="02040503050406030204" pitchFamily="18" charset="0"/>
                </a:rPr>
                <a:t>ăn</a:t>
              </a:r>
              <a:r>
                <a:rPr lang="en-SG" sz="3000" b="1" i="0" dirty="0">
                  <a:effectLst/>
                  <a:latin typeface="Cambria" panose="02040503050406030204" pitchFamily="18" charset="0"/>
                  <a:ea typeface="Cambria" panose="02040503050406030204" pitchFamily="18" charset="0"/>
                </a:rPr>
                <a:t> </a:t>
              </a:r>
              <a:r>
                <a:rPr lang="en-SG" sz="3000" b="1" i="0" dirty="0" err="1">
                  <a:effectLst/>
                  <a:latin typeface="Cambria" panose="02040503050406030204" pitchFamily="18" charset="0"/>
                  <a:ea typeface="Cambria" panose="02040503050406030204" pitchFamily="18" charset="0"/>
                </a:rPr>
                <a:t>khác</a:t>
              </a:r>
              <a:r>
                <a:rPr lang="en-SG" sz="3000" b="1" i="0" dirty="0">
                  <a:effectLst/>
                  <a:latin typeface="Cambria" panose="02040503050406030204" pitchFamily="18" charset="0"/>
                  <a:ea typeface="Cambria" panose="02040503050406030204" pitchFamily="18" charset="0"/>
                </a:rPr>
                <a:t> </a:t>
              </a:r>
              <a:r>
                <a:rPr lang="en-SG" sz="3000" b="1" i="0" dirty="0" err="1">
                  <a:effectLst/>
                  <a:latin typeface="Cambria" panose="02040503050406030204" pitchFamily="18" charset="0"/>
                  <a:ea typeface="Cambria" panose="02040503050406030204" pitchFamily="18" charset="0"/>
                </a:rPr>
                <a:t>nhau</a:t>
              </a:r>
              <a:r>
                <a:rPr lang="en-SG" sz="3000" b="1" i="0" dirty="0">
                  <a:effectLst/>
                  <a:latin typeface="Cambria" panose="02040503050406030204" pitchFamily="18" charset="0"/>
                  <a:ea typeface="Cambria" panose="02040503050406030204" pitchFamily="18" charset="0"/>
                </a:rPr>
                <a:t>.</a:t>
              </a:r>
              <a:endParaRPr kumimoji="0" lang="en-US" sz="30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58" name="Group 57"/>
          <p:cNvGrpSpPr/>
          <p:nvPr/>
        </p:nvGrpSpPr>
        <p:grpSpPr>
          <a:xfrm>
            <a:off x="5647423" y="4343657"/>
            <a:ext cx="6115537" cy="2165510"/>
            <a:chOff x="6311074" y="4457452"/>
            <a:chExt cx="6115537" cy="2165510"/>
          </a:xfrm>
        </p:grpSpPr>
        <p:grpSp>
          <p:nvGrpSpPr>
            <p:cNvPr id="52" name="Group 51"/>
            <p:cNvGrpSpPr/>
            <p:nvPr/>
          </p:nvGrpSpPr>
          <p:grpSpPr>
            <a:xfrm>
              <a:off x="6311074" y="4457452"/>
              <a:ext cx="6115537" cy="2165510"/>
              <a:chOff x="6311074" y="4457452"/>
              <a:chExt cx="6115537" cy="2165510"/>
            </a:xfrm>
          </p:grpSpPr>
          <p:sp>
            <p:nvSpPr>
              <p:cNvPr id="41" name="Rounded Rectangle 40"/>
              <p:cNvSpPr/>
              <p:nvPr/>
            </p:nvSpPr>
            <p:spPr>
              <a:xfrm>
                <a:off x="7240491" y="5128206"/>
                <a:ext cx="5186120" cy="1494756"/>
              </a:xfrm>
              <a:prstGeom prst="roundRect">
                <a:avLst/>
              </a:prstGeom>
              <a:solidFill>
                <a:schemeClr val="bg1"/>
              </a:solidFill>
              <a:ln w="28575">
                <a:solidFill>
                  <a:srgbClr val="9B3A1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1" name="Picture 50"/>
              <p:cNvPicPr>
                <a:picLocks noChangeAspect="1"/>
              </p:cNvPicPr>
              <p:nvPr/>
            </p:nvPicPr>
            <p:blipFill>
              <a:blip r:embed="rId15"/>
              <a:stretch>
                <a:fillRect/>
              </a:stretch>
            </p:blipFill>
            <p:spPr>
              <a:xfrm>
                <a:off x="6311074" y="4457452"/>
                <a:ext cx="1536325" cy="1603387"/>
              </a:xfrm>
              <a:prstGeom prst="rect">
                <a:avLst/>
              </a:prstGeom>
            </p:spPr>
          </p:pic>
        </p:grpSp>
        <p:sp>
          <p:nvSpPr>
            <p:cNvPr id="57" name="TextBox 56"/>
            <p:cNvSpPr txBox="1"/>
            <p:nvPr/>
          </p:nvSpPr>
          <p:spPr>
            <a:xfrm>
              <a:off x="8423115" y="5533982"/>
              <a:ext cx="36644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4000" b="1" i="0" dirty="0" err="1">
                  <a:effectLst/>
                  <a:latin typeface="Cambria" panose="02040503050406030204" pitchFamily="18" charset="0"/>
                  <a:ea typeface="Cambria" panose="02040503050406030204" pitchFamily="18" charset="0"/>
                </a:rPr>
                <a:t>Ăn</a:t>
              </a:r>
              <a:r>
                <a:rPr lang="en-SG" sz="4000" b="1" i="0" dirty="0">
                  <a:effectLst/>
                  <a:latin typeface="Cambria" panose="02040503050406030204" pitchFamily="18" charset="0"/>
                  <a:ea typeface="Cambria" panose="02040503050406030204" pitchFamily="18" charset="0"/>
                </a:rPr>
                <a:t> </a:t>
              </a:r>
              <a:r>
                <a:rPr lang="vi-VN" sz="4000" b="1" i="0" dirty="0">
                  <a:effectLst/>
                  <a:latin typeface="Cambria" panose="02040503050406030204" pitchFamily="18" charset="0"/>
                  <a:ea typeface="Cambria" panose="02040503050406030204" pitchFamily="18" charset="0"/>
                </a:rPr>
                <a:t>thực </a:t>
              </a:r>
              <a:r>
                <a:rPr lang="en-SG" sz="4000" b="1" i="0" dirty="0" err="1">
                  <a:effectLst/>
                  <a:latin typeface="Cambria" panose="02040503050406030204" pitchFamily="18" charset="0"/>
                  <a:ea typeface="Cambria" panose="02040503050406030204" pitchFamily="18" charset="0"/>
                </a:rPr>
                <a:t>vật</a:t>
              </a:r>
              <a:r>
                <a:rPr lang="en-SG" sz="3000" b="0" i="0" dirty="0">
                  <a:solidFill>
                    <a:srgbClr val="333333"/>
                  </a:solidFill>
                  <a:effectLst/>
                  <a:latin typeface="Cambria" panose="02040503050406030204" pitchFamily="18" charset="0"/>
                  <a:ea typeface="Cambria" panose="02040503050406030204" pitchFamily="18" charset="0"/>
                </a:rPr>
                <a:t>.</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64" name="Am-thanh-tra-loi-sai-wav-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339974" y="424976"/>
            <a:ext cx="487363" cy="487363"/>
          </a:xfrm>
          <a:prstGeom prst="rect">
            <a:avLst/>
          </a:prstGeom>
        </p:spPr>
      </p:pic>
      <p:pic>
        <p:nvPicPr>
          <p:cNvPr id="65" name="Am-thanh-tra-loi-sai-wav-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323673" y="1078481"/>
            <a:ext cx="487363" cy="487363"/>
          </a:xfrm>
          <a:prstGeom prst="rect">
            <a:avLst/>
          </a:prstGeom>
        </p:spPr>
      </p:pic>
      <p:pic>
        <p:nvPicPr>
          <p:cNvPr id="66" name="Am-thanh-tra-loi-sai-wav-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320380" y="1704528"/>
            <a:ext cx="487363" cy="487363"/>
          </a:xfrm>
          <a:prstGeom prst="rect">
            <a:avLst/>
          </a:prstGeom>
        </p:spPr>
      </p:pic>
      <p:pic>
        <p:nvPicPr>
          <p:cNvPr id="2" name="tiếng ting t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312261" y="-243682"/>
            <a:ext cx="487363" cy="487363"/>
          </a:xfrm>
          <a:prstGeom prst="rect">
            <a:avLst/>
          </a:prstGeom>
        </p:spPr>
      </p:pic>
      <p:pic>
        <p:nvPicPr>
          <p:cNvPr id="36" name="Picture 35">
            <a:hlinkClick r:id="rId17" action="ppaction://hlinksldjump"/>
          </p:cNvPr>
          <p:cNvPicPr>
            <a:picLocks noChangeAspect="1"/>
          </p:cNvPicPr>
          <p:nvPr/>
        </p:nvPicPr>
        <p:blipFill>
          <a:blip r:embed="rId18"/>
          <a:stretch>
            <a:fillRect/>
          </a:stretch>
        </p:blipFill>
        <p:spPr>
          <a:xfrm>
            <a:off x="-153203" y="-1150974"/>
            <a:ext cx="1463167" cy="3481118"/>
          </a:xfrm>
          <a:prstGeom prst="rect">
            <a:avLst/>
          </a:prstGeom>
        </p:spPr>
      </p:pic>
    </p:spTree>
    <p:extLst>
      <p:ext uri="{BB962C8B-B14F-4D97-AF65-F5344CB8AC3E}">
        <p14:creationId xmlns:p14="http://schemas.microsoft.com/office/powerpoint/2010/main" val="2132813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50" presetClass="entr" presetSubtype="0" decel="100000" fill="hold" nodeType="afterEffect">
                                  <p:stCondLst>
                                    <p:cond delay="0"/>
                                  </p:stCondLst>
                                  <p:childTnLst>
                                    <p:set>
                                      <p:cBhvr>
                                        <p:cTn id="12" dur="1" fill="hold">
                                          <p:stCondLst>
                                            <p:cond delay="0"/>
                                          </p:stCondLst>
                                        </p:cTn>
                                        <p:tgtEl>
                                          <p:spTgt spid="54"/>
                                        </p:tgtEl>
                                        <p:attrNameLst>
                                          <p:attrName>style.visibility</p:attrName>
                                        </p:attrNameLst>
                                      </p:cBhvr>
                                      <p:to>
                                        <p:strVal val="visible"/>
                                      </p:to>
                                    </p:set>
                                    <p:anim calcmode="lin" valueType="num">
                                      <p:cBhvr>
                                        <p:cTn id="13" dur="1000" fill="hold"/>
                                        <p:tgtEl>
                                          <p:spTgt spid="54"/>
                                        </p:tgtEl>
                                        <p:attrNameLst>
                                          <p:attrName>ppt_w</p:attrName>
                                        </p:attrNameLst>
                                      </p:cBhvr>
                                      <p:tavLst>
                                        <p:tav tm="0">
                                          <p:val>
                                            <p:strVal val="#ppt_w+.3"/>
                                          </p:val>
                                        </p:tav>
                                        <p:tav tm="100000">
                                          <p:val>
                                            <p:strVal val="#ppt_w"/>
                                          </p:val>
                                        </p:tav>
                                      </p:tavLst>
                                    </p:anim>
                                    <p:anim calcmode="lin" valueType="num">
                                      <p:cBhvr>
                                        <p:cTn id="14" dur="1000" fill="hold"/>
                                        <p:tgtEl>
                                          <p:spTgt spid="54"/>
                                        </p:tgtEl>
                                        <p:attrNameLst>
                                          <p:attrName>ppt_h</p:attrName>
                                        </p:attrNameLst>
                                      </p:cBhvr>
                                      <p:tavLst>
                                        <p:tav tm="0">
                                          <p:val>
                                            <p:strVal val="#ppt_h"/>
                                          </p:val>
                                        </p:tav>
                                        <p:tav tm="100000">
                                          <p:val>
                                            <p:strVal val="#ppt_h"/>
                                          </p:val>
                                        </p:tav>
                                      </p:tavLst>
                                    </p:anim>
                                    <p:animEffect transition="in" filter="fade">
                                      <p:cBhvr>
                                        <p:cTn id="15" dur="1000"/>
                                        <p:tgtEl>
                                          <p:spTgt spid="54"/>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 calcmode="lin" valueType="num">
                                      <p:cBhvr>
                                        <p:cTn id="18" dur="1000" fill="hold"/>
                                        <p:tgtEl>
                                          <p:spTgt spid="59"/>
                                        </p:tgtEl>
                                        <p:attrNameLst>
                                          <p:attrName>ppt_w</p:attrName>
                                        </p:attrNameLst>
                                      </p:cBhvr>
                                      <p:tavLst>
                                        <p:tav tm="0">
                                          <p:val>
                                            <p:strVal val="#ppt_w+.3"/>
                                          </p:val>
                                        </p:tav>
                                        <p:tav tm="100000">
                                          <p:val>
                                            <p:strVal val="#ppt_w"/>
                                          </p:val>
                                        </p:tav>
                                      </p:tavLst>
                                    </p:anim>
                                    <p:anim calcmode="lin" valueType="num">
                                      <p:cBhvr>
                                        <p:cTn id="19" dur="1000" fill="hold"/>
                                        <p:tgtEl>
                                          <p:spTgt spid="59"/>
                                        </p:tgtEl>
                                        <p:attrNameLst>
                                          <p:attrName>ppt_h</p:attrName>
                                        </p:attrNameLst>
                                      </p:cBhvr>
                                      <p:tavLst>
                                        <p:tav tm="0">
                                          <p:val>
                                            <p:strVal val="#ppt_h"/>
                                          </p:val>
                                        </p:tav>
                                        <p:tav tm="100000">
                                          <p:val>
                                            <p:strVal val="#ppt_h"/>
                                          </p:val>
                                        </p:tav>
                                      </p:tavLst>
                                    </p:anim>
                                    <p:animEffect transition="in" filter="fade">
                                      <p:cBhvr>
                                        <p:cTn id="20" dur="1000"/>
                                        <p:tgtEl>
                                          <p:spTgt spid="59"/>
                                        </p:tgtEl>
                                      </p:cBhvr>
                                    </p:animEffect>
                                  </p:childTnLst>
                                </p:cTn>
                              </p:par>
                              <p:par>
                                <p:cTn id="21" presetID="50" presetClass="entr" presetSubtype="0" decel="100000" fill="hold" nodeType="withEffect">
                                  <p:stCondLst>
                                    <p:cond delay="0"/>
                                  </p:stCondLst>
                                  <p:childTnLst>
                                    <p:set>
                                      <p:cBhvr>
                                        <p:cTn id="22" dur="1" fill="hold">
                                          <p:stCondLst>
                                            <p:cond delay="0"/>
                                          </p:stCondLst>
                                        </p:cTn>
                                        <p:tgtEl>
                                          <p:spTgt spid="60"/>
                                        </p:tgtEl>
                                        <p:attrNameLst>
                                          <p:attrName>style.visibility</p:attrName>
                                        </p:attrNameLst>
                                      </p:cBhvr>
                                      <p:to>
                                        <p:strVal val="visible"/>
                                      </p:to>
                                    </p:set>
                                    <p:anim calcmode="lin" valueType="num">
                                      <p:cBhvr>
                                        <p:cTn id="23" dur="1000" fill="hold"/>
                                        <p:tgtEl>
                                          <p:spTgt spid="60"/>
                                        </p:tgtEl>
                                        <p:attrNameLst>
                                          <p:attrName>ppt_w</p:attrName>
                                        </p:attrNameLst>
                                      </p:cBhvr>
                                      <p:tavLst>
                                        <p:tav tm="0">
                                          <p:val>
                                            <p:strVal val="#ppt_w+.3"/>
                                          </p:val>
                                        </p:tav>
                                        <p:tav tm="100000">
                                          <p:val>
                                            <p:strVal val="#ppt_w"/>
                                          </p:val>
                                        </p:tav>
                                      </p:tavLst>
                                    </p:anim>
                                    <p:anim calcmode="lin" valueType="num">
                                      <p:cBhvr>
                                        <p:cTn id="24" dur="1000" fill="hold"/>
                                        <p:tgtEl>
                                          <p:spTgt spid="60"/>
                                        </p:tgtEl>
                                        <p:attrNameLst>
                                          <p:attrName>ppt_h</p:attrName>
                                        </p:attrNameLst>
                                      </p:cBhvr>
                                      <p:tavLst>
                                        <p:tav tm="0">
                                          <p:val>
                                            <p:strVal val="#ppt_h"/>
                                          </p:val>
                                        </p:tav>
                                        <p:tav tm="100000">
                                          <p:val>
                                            <p:strVal val="#ppt_h"/>
                                          </p:val>
                                        </p:tav>
                                      </p:tavLst>
                                    </p:anim>
                                    <p:animEffect transition="in" filter="fade">
                                      <p:cBhvr>
                                        <p:cTn id="25" dur="1000"/>
                                        <p:tgtEl>
                                          <p:spTgt spid="60"/>
                                        </p:tgtEl>
                                      </p:cBhvr>
                                    </p:animEffect>
                                  </p:childTnLst>
                                </p:cTn>
                              </p:par>
                              <p:par>
                                <p:cTn id="26" presetID="50" presetClass="entr" presetSubtype="0" decel="100000" fill="hold" nodeType="withEffect">
                                  <p:stCondLst>
                                    <p:cond delay="0"/>
                                  </p:stCondLst>
                                  <p:childTnLst>
                                    <p:set>
                                      <p:cBhvr>
                                        <p:cTn id="27" dur="1" fill="hold">
                                          <p:stCondLst>
                                            <p:cond delay="0"/>
                                          </p:stCondLst>
                                        </p:cTn>
                                        <p:tgtEl>
                                          <p:spTgt spid="58"/>
                                        </p:tgtEl>
                                        <p:attrNameLst>
                                          <p:attrName>style.visibility</p:attrName>
                                        </p:attrNameLst>
                                      </p:cBhvr>
                                      <p:to>
                                        <p:strVal val="visible"/>
                                      </p:to>
                                    </p:set>
                                    <p:anim calcmode="lin" valueType="num">
                                      <p:cBhvr>
                                        <p:cTn id="28" dur="1000" fill="hold"/>
                                        <p:tgtEl>
                                          <p:spTgt spid="58"/>
                                        </p:tgtEl>
                                        <p:attrNameLst>
                                          <p:attrName>ppt_w</p:attrName>
                                        </p:attrNameLst>
                                      </p:cBhvr>
                                      <p:tavLst>
                                        <p:tav tm="0">
                                          <p:val>
                                            <p:strVal val="#ppt_w+.3"/>
                                          </p:val>
                                        </p:tav>
                                        <p:tav tm="100000">
                                          <p:val>
                                            <p:strVal val="#ppt_w"/>
                                          </p:val>
                                        </p:tav>
                                      </p:tavLst>
                                    </p:anim>
                                    <p:anim calcmode="lin" valueType="num">
                                      <p:cBhvr>
                                        <p:cTn id="29" dur="1000" fill="hold"/>
                                        <p:tgtEl>
                                          <p:spTgt spid="58"/>
                                        </p:tgtEl>
                                        <p:attrNameLst>
                                          <p:attrName>ppt_h</p:attrName>
                                        </p:attrNameLst>
                                      </p:cBhvr>
                                      <p:tavLst>
                                        <p:tav tm="0">
                                          <p:val>
                                            <p:strVal val="#ppt_h"/>
                                          </p:val>
                                        </p:tav>
                                        <p:tav tm="100000">
                                          <p:val>
                                            <p:strVal val="#ppt_h"/>
                                          </p:val>
                                        </p:tav>
                                      </p:tavLst>
                                    </p:anim>
                                    <p:animEffect transition="in" filter="fade">
                                      <p:cBhvr>
                                        <p:cTn id="30"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64"/>
                </p:tgtEl>
              </p:cMediaNode>
            </p:audio>
            <p:seq concurrent="1" nextAc="seek">
              <p:cTn id="32" restart="whenNotActive" fill="hold" evtFilter="cancelBubble" nodeType="interactiveSeq">
                <p:stCondLst>
                  <p:cond evt="onClick" delay="0">
                    <p:tgtEl>
                      <p:spTgt spid="54"/>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54"/>
                                        </p:tgtEl>
                                      </p:cBhvr>
                                    </p:animEffect>
                                    <p:animScale>
                                      <p:cBhvr>
                                        <p:cTn id="37" dur="250" autoRev="1" fill="hold"/>
                                        <p:tgtEl>
                                          <p:spTgt spid="54"/>
                                        </p:tgtEl>
                                      </p:cBhvr>
                                      <p:by x="105000" y="105000"/>
                                    </p:animScale>
                                  </p:childTnLst>
                                </p:cTn>
                              </p:par>
                              <p:par>
                                <p:cTn id="38" presetID="1" presetClass="mediacall" presetSubtype="0" fill="hold" nodeType="withEffect">
                                  <p:stCondLst>
                                    <p:cond delay="0"/>
                                  </p:stCondLst>
                                  <p:childTnLst>
                                    <p:cmd type="call" cmd="playFrom(0.0)">
                                      <p:cBhvr>
                                        <p:cTn id="39" dur="3573" fill="hold"/>
                                        <p:tgtEl>
                                          <p:spTgt spid="65"/>
                                        </p:tgtEl>
                                      </p:cBhvr>
                                    </p:cmd>
                                  </p:childTnLst>
                                </p:cTn>
                              </p:par>
                            </p:childTnLst>
                          </p:cTn>
                        </p:par>
                      </p:childTnLst>
                    </p:cTn>
                  </p:par>
                </p:childTnLst>
              </p:cTn>
              <p:nextCondLst>
                <p:cond evt="onClick" delay="0">
                  <p:tgtEl>
                    <p:spTgt spid="54"/>
                  </p:tgtEl>
                </p:cond>
              </p:nextCondLst>
            </p:seq>
            <p:seq concurrent="1" nextAc="seek">
              <p:cTn id="40" restart="whenNotActive" fill="hold" evtFilter="cancelBubble" nodeType="interactiveSeq">
                <p:stCondLst>
                  <p:cond evt="onClick" delay="0">
                    <p:tgtEl>
                      <p:spTgt spid="59"/>
                    </p:tgtEl>
                  </p:cond>
                </p:stCondLst>
                <p:endSync evt="end" delay="0">
                  <p:rtn val="all"/>
                </p:endSync>
                <p:childTnLst>
                  <p:par>
                    <p:cTn id="41" fill="hold">
                      <p:stCondLst>
                        <p:cond delay="0"/>
                      </p:stCondLst>
                      <p:childTnLst>
                        <p:par>
                          <p:cTn id="42" fill="hold">
                            <p:stCondLst>
                              <p:cond delay="0"/>
                            </p:stCondLst>
                            <p:childTnLst>
                              <p:par>
                                <p:cTn id="43" presetID="26" presetClass="emph" presetSubtype="0" fill="hold" nodeType="clickEffect">
                                  <p:stCondLst>
                                    <p:cond delay="0"/>
                                  </p:stCondLst>
                                  <p:childTnLst>
                                    <p:animEffect transition="out" filter="fade">
                                      <p:cBhvr>
                                        <p:cTn id="44" dur="500" tmFilter="0, 0; .2, .5; .8, .5; 1, 0"/>
                                        <p:tgtEl>
                                          <p:spTgt spid="59"/>
                                        </p:tgtEl>
                                      </p:cBhvr>
                                    </p:animEffect>
                                    <p:animScale>
                                      <p:cBhvr>
                                        <p:cTn id="45" dur="250" autoRev="1" fill="hold"/>
                                        <p:tgtEl>
                                          <p:spTgt spid="59"/>
                                        </p:tgtEl>
                                      </p:cBhvr>
                                      <p:by x="105000" y="105000"/>
                                    </p:animScale>
                                  </p:childTnLst>
                                </p:cTn>
                              </p:par>
                              <p:par>
                                <p:cTn id="46" presetID="1" presetClass="mediacall" presetSubtype="0" fill="hold" nodeType="withEffect">
                                  <p:stCondLst>
                                    <p:cond delay="0"/>
                                  </p:stCondLst>
                                  <p:childTnLst>
                                    <p:cmd type="call" cmd="playFrom(0.0)">
                                      <p:cBhvr>
                                        <p:cTn id="47" dur="3573" fill="hold"/>
                                        <p:tgtEl>
                                          <p:spTgt spid="64"/>
                                        </p:tgtEl>
                                      </p:cBhvr>
                                    </p:cmd>
                                  </p:childTnLst>
                                </p:cTn>
                              </p:par>
                            </p:childTnLst>
                          </p:cTn>
                        </p:par>
                      </p:childTnLst>
                    </p:cTn>
                  </p:par>
                </p:childTnLst>
              </p:cTn>
              <p:nextCondLst>
                <p:cond evt="onClick" delay="0">
                  <p:tgtEl>
                    <p:spTgt spid="59"/>
                  </p:tgtEl>
                </p:cond>
              </p:nextCondLst>
            </p:seq>
            <p:seq concurrent="1" nextAc="seek">
              <p:cTn id="48" restart="whenNotActive" fill="hold" evtFilter="cancelBubble" nodeType="interactiveSeq">
                <p:stCondLst>
                  <p:cond evt="onClick" delay="0">
                    <p:tgtEl>
                      <p:spTgt spid="60"/>
                    </p:tgtEl>
                  </p:cond>
                </p:stCondLst>
                <p:endSync evt="end" delay="0">
                  <p:rtn val="all"/>
                </p:endSync>
                <p:childTnLst>
                  <p:par>
                    <p:cTn id="49" fill="hold">
                      <p:stCondLst>
                        <p:cond delay="0"/>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60"/>
                                        </p:tgtEl>
                                      </p:cBhvr>
                                    </p:animEffect>
                                    <p:animScale>
                                      <p:cBhvr>
                                        <p:cTn id="53" dur="250" autoRev="1" fill="hold"/>
                                        <p:tgtEl>
                                          <p:spTgt spid="60"/>
                                        </p:tgtEl>
                                      </p:cBhvr>
                                      <p:by x="105000" y="105000"/>
                                    </p:animScale>
                                  </p:childTnLst>
                                </p:cTn>
                              </p:par>
                              <p:par>
                                <p:cTn id="54" presetID="1" presetClass="mediacall" presetSubtype="0" fill="hold" nodeType="withEffect">
                                  <p:stCondLst>
                                    <p:cond delay="0"/>
                                  </p:stCondLst>
                                  <p:childTnLst>
                                    <p:cmd type="call" cmd="playFrom(0.0)">
                                      <p:cBhvr>
                                        <p:cTn id="55" dur="3328" fill="hold"/>
                                        <p:tgtEl>
                                          <p:spTgt spid="2"/>
                                        </p:tgtEl>
                                      </p:cBhvr>
                                    </p:cmd>
                                  </p:childTnLst>
                                </p:cTn>
                              </p:par>
                            </p:childTnLst>
                          </p:cTn>
                        </p:par>
                      </p:childTnLst>
                    </p:cTn>
                  </p:par>
                </p:childTnLst>
              </p:cTn>
              <p:nextCondLst>
                <p:cond evt="onClick" delay="0">
                  <p:tgtEl>
                    <p:spTgt spid="60"/>
                  </p:tgtEl>
                </p:cond>
              </p:nextCondLst>
            </p:seq>
            <p:seq concurrent="1" nextAc="seek">
              <p:cTn id="56" restart="whenNotActive" fill="hold" evtFilter="cancelBubble" nodeType="interactiveSeq">
                <p:stCondLst>
                  <p:cond evt="onClick" delay="0">
                    <p:tgtEl>
                      <p:spTgt spid="5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58"/>
                                        </p:tgtEl>
                                      </p:cBhvr>
                                    </p:animEffect>
                                    <p:animScale>
                                      <p:cBhvr>
                                        <p:cTn id="61" dur="250" autoRev="1" fill="hold"/>
                                        <p:tgtEl>
                                          <p:spTgt spid="58"/>
                                        </p:tgtEl>
                                      </p:cBhvr>
                                      <p:by x="105000" y="105000"/>
                                    </p:animScale>
                                  </p:childTnLst>
                                </p:cTn>
                              </p:par>
                              <p:par>
                                <p:cTn id="62" presetID="1" presetClass="mediacall" presetSubtype="0" fill="hold" nodeType="withEffect">
                                  <p:stCondLst>
                                    <p:cond delay="0"/>
                                  </p:stCondLst>
                                  <p:childTnLst>
                                    <p:cmd type="call" cmd="playFrom(0.0)">
                                      <p:cBhvr>
                                        <p:cTn id="63" dur="3573" fill="hold"/>
                                        <p:tgtEl>
                                          <p:spTgt spid="66"/>
                                        </p:tgtEl>
                                      </p:cBhvr>
                                    </p:cmd>
                                  </p:childTnLst>
                                </p:cTn>
                              </p:par>
                            </p:childTnLst>
                          </p:cTn>
                        </p:par>
                      </p:childTnLst>
                    </p:cTn>
                  </p:par>
                </p:childTnLst>
              </p:cTn>
              <p:nextCondLst>
                <p:cond evt="onClick" delay="0">
                  <p:tgtEl>
                    <p:spTgt spid="58"/>
                  </p:tgtEl>
                </p:cond>
              </p:nextCondLst>
            </p:seq>
            <p:audio>
              <p:cMediaNode vol="80000">
                <p:cTn id="64" fill="hold" display="0">
                  <p:stCondLst>
                    <p:cond delay="indefinite"/>
                  </p:stCondLst>
                  <p:endCondLst>
                    <p:cond evt="onStopAudio" delay="0">
                      <p:tgtEl>
                        <p:sldTgt/>
                      </p:tgtEl>
                    </p:cond>
                  </p:endCondLst>
                </p:cTn>
                <p:tgtEl>
                  <p:spTgt spid="65"/>
                </p:tgtEl>
              </p:cMediaNode>
            </p:audio>
            <p:audio>
              <p:cMediaNode vol="80000">
                <p:cTn id="65" fill="hold" display="0">
                  <p:stCondLst>
                    <p:cond delay="indefinite"/>
                  </p:stCondLst>
                  <p:endCondLst>
                    <p:cond evt="onStopAudio" delay="0">
                      <p:tgtEl>
                        <p:sldTgt/>
                      </p:tgtEl>
                    </p:cond>
                  </p:endCondLst>
                </p:cTn>
                <p:tgtEl>
                  <p:spTgt spid="66"/>
                </p:tgtEl>
              </p:cMediaNode>
            </p:audio>
            <p:audio>
              <p:cMediaNode vol="80000">
                <p:cTn id="66"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7">
            <a:extLst>
              <a:ext uri="{BEBA8EAE-BF5A-486C-A8C5-ECC9F3942E4B}">
                <a14:imgProps xmlns:a14="http://schemas.microsoft.com/office/drawing/2010/main">
                  <a14:imgLayer r:embed="rId8">
                    <a14:imgEffect>
                      <a14:backgroundRemoval t="2740" b="65540" l="2507" r="24920">
                        <a14:foregroundMark x1="14107" y1="33780" x2="16533" y2="36700"/>
                        <a14:foregroundMark x1="19093" y1="32120" x2="19947" y2="33580"/>
                        <a14:foregroundMark x1="18720" y1="48000" x2="21653" y2="49840"/>
                        <a14:foregroundMark x1="22627" y1="21900" x2="22627" y2="21900"/>
                        <a14:foregroundMark x1="14107" y1="43820" x2="14107" y2="43820"/>
                        <a14:foregroundMark x1="10213" y1="29200" x2="10213" y2="29200"/>
                        <a14:foregroundMark x1="9840" y1="13320" x2="9840" y2="13320"/>
                      </a14:backgroundRemoval>
                    </a14:imgEffect>
                  </a14:imgLayer>
                </a14:imgProps>
              </a:ext>
            </a:extLst>
          </a:blip>
          <a:srcRect r="74824" b="34285"/>
          <a:stretch/>
        </p:blipFill>
        <p:spPr>
          <a:xfrm flipH="1">
            <a:off x="8984307" y="-192504"/>
            <a:ext cx="4125328" cy="7178816"/>
          </a:xfrm>
          <a:prstGeom prst="rect">
            <a:avLst/>
          </a:prstGeom>
        </p:spPr>
      </p:pic>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ackgroundRemoval t="5651" b="95198" l="3175" r="31989"/>
                    </a14:imgEffect>
                  </a14:imgLayer>
                </a14:imgProps>
              </a:ext>
            </a:extLst>
          </a:blip>
          <a:srcRect r="68105"/>
          <a:stretch/>
        </p:blipFill>
        <p:spPr>
          <a:xfrm>
            <a:off x="-619036" y="-760935"/>
            <a:ext cx="3664439" cy="8335215"/>
          </a:xfrm>
          <a:prstGeom prst="rect">
            <a:avLst/>
          </a:prstGeom>
        </p:spPr>
      </p:pic>
      <p:pic>
        <p:nvPicPr>
          <p:cNvPr id="8" name="Picture 7"/>
          <p:cNvPicPr>
            <a:picLocks noChangeAspect="1"/>
          </p:cNvPicPr>
          <p:nvPr/>
        </p:nvPicPr>
        <p:blipFill rotWithShape="1">
          <a:blip r:embed="rId11">
            <a:extLst>
              <a:ext uri="{BEBA8EAE-BF5A-486C-A8C5-ECC9F3942E4B}">
                <a14:imgProps xmlns:a14="http://schemas.microsoft.com/office/drawing/2010/main">
                  <a14:imgLayer r:embed="rId10">
                    <a14:imgEffect>
                      <a14:backgroundRemoval t="51198" b="86548" l="30775" r="67301"/>
                    </a14:imgEffect>
                  </a14:imgLayer>
                </a14:imgProps>
              </a:ext>
            </a:extLst>
          </a:blip>
          <a:srcRect l="26209" t="46779" r="28133" b="9033"/>
          <a:stretch/>
        </p:blipFill>
        <p:spPr>
          <a:xfrm>
            <a:off x="6455728" y="-837135"/>
            <a:ext cx="6368523" cy="3421617"/>
          </a:xfrm>
          <a:prstGeom prst="rect">
            <a:avLst/>
          </a:prstGeom>
        </p:spPr>
      </p:pic>
      <p:grpSp>
        <p:nvGrpSpPr>
          <p:cNvPr id="15" name="组合 40">
            <a:extLst>
              <a:ext uri="{FF2B5EF4-FFF2-40B4-BE49-F238E27FC236}">
                <a16:creationId xmlns:a16="http://schemas.microsoft.com/office/drawing/2014/main" id="{F7667325-6DB5-3BF2-11EC-3FC2196096F1}"/>
              </a:ext>
            </a:extLst>
          </p:cNvPr>
          <p:cNvGrpSpPr/>
          <p:nvPr/>
        </p:nvGrpSpPr>
        <p:grpSpPr>
          <a:xfrm>
            <a:off x="968965" y="186293"/>
            <a:ext cx="10391975" cy="2044984"/>
            <a:chOff x="1849209" y="4296364"/>
            <a:chExt cx="4048550" cy="540856"/>
          </a:xfrm>
        </p:grpSpPr>
        <p:sp>
          <p:nvSpPr>
            <p:cNvPr id="16" name="矩形: 圆角 41">
              <a:extLst>
                <a:ext uri="{FF2B5EF4-FFF2-40B4-BE49-F238E27FC236}">
                  <a16:creationId xmlns:a16="http://schemas.microsoft.com/office/drawing/2014/main" id="{17A3AFF8-C8B9-8575-0ABF-22E7FC0E63CD}"/>
                </a:ext>
              </a:extLst>
            </p:cNvPr>
            <p:cNvSpPr/>
            <p:nvPr/>
          </p:nvSpPr>
          <p:spPr>
            <a:xfrm>
              <a:off x="1849209" y="4296364"/>
              <a:ext cx="3994780" cy="505609"/>
            </a:xfrm>
            <a:prstGeom prst="roundRect">
              <a:avLst>
                <a:gd name="adj" fmla="val 46809"/>
              </a:avLst>
            </a:prstGeom>
            <a:solidFill>
              <a:srgbClr val="41409E"/>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4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矩形: 圆角 42">
              <a:extLst>
                <a:ext uri="{FF2B5EF4-FFF2-40B4-BE49-F238E27FC236}">
                  <a16:creationId xmlns:a16="http://schemas.microsoft.com/office/drawing/2014/main" id="{4F2DC190-46EB-9592-80AB-E25D90A30DE0}"/>
                </a:ext>
              </a:extLst>
            </p:cNvPr>
            <p:cNvSpPr/>
            <p:nvPr/>
          </p:nvSpPr>
          <p:spPr>
            <a:xfrm>
              <a:off x="1902979" y="4328004"/>
              <a:ext cx="3994780" cy="505609"/>
            </a:xfrm>
            <a:prstGeom prst="roundRect">
              <a:avLst>
                <a:gd name="adj" fmla="val 46809"/>
              </a:avLst>
            </a:prstGeom>
            <a:solidFill>
              <a:srgbClr val="6A68CD"/>
            </a:solidFill>
            <a:ln w="285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文本框 43">
              <a:extLst>
                <a:ext uri="{FF2B5EF4-FFF2-40B4-BE49-F238E27FC236}">
                  <a16:creationId xmlns:a16="http://schemas.microsoft.com/office/drawing/2014/main" id="{78B662A8-1CE1-C05C-FD6A-17BBC084261A}"/>
                </a:ext>
              </a:extLst>
            </p:cNvPr>
            <p:cNvSpPr txBox="1"/>
            <p:nvPr/>
          </p:nvSpPr>
          <p:spPr>
            <a:xfrm>
              <a:off x="1937214" y="4324397"/>
              <a:ext cx="3926310" cy="5128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0" i="0" dirty="0">
                  <a:solidFill>
                    <a:srgbClr val="333333"/>
                  </a:solidFill>
                  <a:effectLst/>
                  <a:latin typeface="Roboto"/>
                </a:rPr>
                <a:t> </a:t>
              </a:r>
              <a:r>
                <a:rPr lang="vi-VN" sz="4000" b="1" i="0" dirty="0">
                  <a:solidFill>
                    <a:schemeClr val="bg1"/>
                  </a:solidFill>
                  <a:effectLst/>
                  <a:latin typeface="Cambria" panose="02040503050406030204" pitchFamily="18" charset="0"/>
                  <a:ea typeface="Cambria" panose="02040503050406030204" pitchFamily="18" charset="0"/>
                </a:rPr>
                <a:t>Động vật cần quan sát môi trường xung quanh để tìm thức ăn và tránh nguy hiểm. Điều này chứng tỏ:</a:t>
              </a:r>
              <a:endParaRPr kumimoji="1" lang="zh-CN" altLang="en-US" sz="4000" b="1" i="0" u="none" strike="noStrike" kern="1200" cap="none" spc="0" normalizeH="0" baseline="0" noProof="0" dirty="0">
                <a:ln>
                  <a:noFill/>
                </a:ln>
                <a:solidFill>
                  <a:schemeClr val="bg1"/>
                </a:solidFill>
                <a:effectLst/>
                <a:uLnTx/>
                <a:uFillTx/>
                <a:latin typeface="Cambria" panose="02040503050406030204" pitchFamily="18" charset="0"/>
                <a:ea typeface="字魂152号-机甲超级黑" panose="00000500000000000000" pitchFamily="2" charset="-122"/>
                <a:cs typeface="Calibri" panose="020F0502020204030204" pitchFamily="34" charset="0"/>
              </a:endParaRPr>
            </a:p>
          </p:txBody>
        </p:sp>
      </p:grpSp>
      <p:grpSp>
        <p:nvGrpSpPr>
          <p:cNvPr id="54" name="Group 53"/>
          <p:cNvGrpSpPr/>
          <p:nvPr/>
        </p:nvGrpSpPr>
        <p:grpSpPr>
          <a:xfrm>
            <a:off x="-34" y="2412687"/>
            <a:ext cx="6256505" cy="2169619"/>
            <a:chOff x="181668" y="2398445"/>
            <a:chExt cx="6256505" cy="2169619"/>
          </a:xfrm>
        </p:grpSpPr>
        <p:grpSp>
          <p:nvGrpSpPr>
            <p:cNvPr id="46" name="Group 45"/>
            <p:cNvGrpSpPr/>
            <p:nvPr/>
          </p:nvGrpSpPr>
          <p:grpSpPr>
            <a:xfrm>
              <a:off x="181668" y="2398445"/>
              <a:ext cx="5824090" cy="2169619"/>
              <a:chOff x="181668" y="2398445"/>
              <a:chExt cx="5824090" cy="2169619"/>
            </a:xfrm>
          </p:grpSpPr>
          <p:sp>
            <p:nvSpPr>
              <p:cNvPr id="26" name="Rounded Rectangle 25"/>
              <p:cNvSpPr/>
              <p:nvPr/>
            </p:nvSpPr>
            <p:spPr>
              <a:xfrm>
                <a:off x="819637" y="3073308"/>
                <a:ext cx="5186121" cy="1494756"/>
              </a:xfrm>
              <a:prstGeom prst="roundRect">
                <a:avLst/>
              </a:prstGeom>
              <a:solidFill>
                <a:schemeClr val="bg1"/>
              </a:solidFill>
              <a:ln w="28575">
                <a:solidFill>
                  <a:srgbClr val="9B3A1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5" name="Picture 44"/>
              <p:cNvPicPr>
                <a:picLocks noChangeAspect="1"/>
              </p:cNvPicPr>
              <p:nvPr/>
            </p:nvPicPr>
            <p:blipFill>
              <a:blip r:embed="rId12"/>
              <a:stretch>
                <a:fillRect/>
              </a:stretch>
            </p:blipFill>
            <p:spPr>
              <a:xfrm>
                <a:off x="181668" y="2398445"/>
                <a:ext cx="1371719" cy="1603387"/>
              </a:xfrm>
              <a:prstGeom prst="rect">
                <a:avLst/>
              </a:prstGeom>
            </p:spPr>
          </p:pic>
        </p:grpSp>
        <p:sp>
          <p:nvSpPr>
            <p:cNvPr id="53" name="TextBox 52"/>
            <p:cNvSpPr txBox="1"/>
            <p:nvPr/>
          </p:nvSpPr>
          <p:spPr>
            <a:xfrm>
              <a:off x="672988" y="3021104"/>
              <a:ext cx="5765185"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4500" b="1" i="0" dirty="0" err="1">
                  <a:effectLst/>
                  <a:latin typeface="Cambria" panose="02040503050406030204" pitchFamily="18" charset="0"/>
                  <a:ea typeface="Cambria" panose="02040503050406030204" pitchFamily="18" charset="0"/>
                </a:rPr>
                <a:t>Động</a:t>
              </a:r>
              <a:r>
                <a:rPr lang="en-SG" sz="4500" b="1" i="0" dirty="0">
                  <a:effectLst/>
                  <a:latin typeface="Cambria" panose="02040503050406030204" pitchFamily="18" charset="0"/>
                  <a:ea typeface="Cambria" panose="02040503050406030204" pitchFamily="18" charset="0"/>
                </a:rPr>
                <a:t> </a:t>
              </a:r>
              <a:r>
                <a:rPr lang="en-SG" sz="4500" b="1" i="0" dirty="0" err="1">
                  <a:effectLst/>
                  <a:latin typeface="Cambria" panose="02040503050406030204" pitchFamily="18" charset="0"/>
                  <a:ea typeface="Cambria" panose="02040503050406030204" pitchFamily="18" charset="0"/>
                </a:rPr>
                <a:t>vật</a:t>
              </a:r>
              <a:r>
                <a:rPr lang="en-SG" sz="4500" b="1" i="0" dirty="0">
                  <a:effectLst/>
                  <a:latin typeface="Cambria" panose="02040503050406030204" pitchFamily="18" charset="0"/>
                  <a:ea typeface="Cambria" panose="02040503050406030204" pitchFamily="18" charset="0"/>
                </a:rPr>
                <a:t> </a:t>
              </a:r>
              <a:r>
                <a:rPr lang="en-SG" sz="4500" b="1" i="0" dirty="0" err="1">
                  <a:effectLst/>
                  <a:latin typeface="Cambria" panose="02040503050406030204" pitchFamily="18" charset="0"/>
                  <a:ea typeface="Cambria" panose="02040503050406030204" pitchFamily="18" charset="0"/>
                </a:rPr>
                <a:t>cần</a:t>
              </a:r>
              <a:endParaRPr lang="vi-VN" sz="4500" b="1" i="0" dirty="0">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SG" sz="4500" b="1" i="0" dirty="0">
                  <a:effectLst/>
                  <a:latin typeface="Cambria" panose="02040503050406030204" pitchFamily="18" charset="0"/>
                  <a:ea typeface="Cambria" panose="02040503050406030204" pitchFamily="18" charset="0"/>
                </a:rPr>
                <a:t> </a:t>
              </a:r>
              <a:r>
                <a:rPr lang="en-SG" sz="4500" b="1" i="0" dirty="0" err="1">
                  <a:effectLst/>
                  <a:latin typeface="Cambria" panose="02040503050406030204" pitchFamily="18" charset="0"/>
                  <a:ea typeface="Cambria" panose="02040503050406030204" pitchFamily="18" charset="0"/>
                </a:rPr>
                <a:t>không</a:t>
              </a:r>
              <a:r>
                <a:rPr lang="en-SG" sz="4500" b="1" i="0" dirty="0">
                  <a:effectLst/>
                  <a:latin typeface="Cambria" panose="02040503050406030204" pitchFamily="18" charset="0"/>
                  <a:ea typeface="Cambria" panose="02040503050406030204" pitchFamily="18" charset="0"/>
                </a:rPr>
                <a:t> </a:t>
              </a:r>
              <a:r>
                <a:rPr lang="en-SG" sz="4500" b="1" i="0" dirty="0" err="1">
                  <a:effectLst/>
                  <a:latin typeface="Cambria" panose="02040503050406030204" pitchFamily="18" charset="0"/>
                  <a:ea typeface="Cambria" panose="02040503050406030204" pitchFamily="18" charset="0"/>
                </a:rPr>
                <a:t>khí</a:t>
              </a:r>
              <a:r>
                <a:rPr lang="en-SG" sz="4500" b="1" i="0" dirty="0">
                  <a:effectLst/>
                  <a:latin typeface="Cambria" panose="02040503050406030204" pitchFamily="18" charset="0"/>
                  <a:ea typeface="Cambria" panose="02040503050406030204" pitchFamily="18" charset="0"/>
                </a:rPr>
                <a:t>.</a:t>
              </a:r>
              <a:endParaRPr kumimoji="0" lang="en-US" sz="45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59" name="Group 58"/>
          <p:cNvGrpSpPr/>
          <p:nvPr/>
        </p:nvGrpSpPr>
        <p:grpSpPr>
          <a:xfrm>
            <a:off x="6025749" y="2523642"/>
            <a:ext cx="6267595" cy="2146414"/>
            <a:chOff x="6403976" y="2447451"/>
            <a:chExt cx="6267595" cy="2146414"/>
          </a:xfrm>
        </p:grpSpPr>
        <p:grpSp>
          <p:nvGrpSpPr>
            <p:cNvPr id="50" name="Group 49"/>
            <p:cNvGrpSpPr/>
            <p:nvPr/>
          </p:nvGrpSpPr>
          <p:grpSpPr>
            <a:xfrm>
              <a:off x="6403976" y="2447451"/>
              <a:ext cx="5918912" cy="2114601"/>
              <a:chOff x="6403976" y="2447451"/>
              <a:chExt cx="5918912" cy="2114601"/>
            </a:xfrm>
          </p:grpSpPr>
          <p:sp>
            <p:nvSpPr>
              <p:cNvPr id="35" name="Rounded Rectangle 34"/>
              <p:cNvSpPr/>
              <p:nvPr/>
            </p:nvSpPr>
            <p:spPr>
              <a:xfrm>
                <a:off x="7156269" y="3067296"/>
                <a:ext cx="5166619" cy="1494756"/>
              </a:xfrm>
              <a:prstGeom prst="roundRect">
                <a:avLst/>
              </a:prstGeom>
              <a:solidFill>
                <a:schemeClr val="bg1"/>
              </a:solidFill>
              <a:ln w="28575">
                <a:solidFill>
                  <a:srgbClr val="9B3A1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9" name="Picture 48"/>
              <p:cNvPicPr>
                <a:picLocks noChangeAspect="1"/>
              </p:cNvPicPr>
              <p:nvPr/>
            </p:nvPicPr>
            <p:blipFill>
              <a:blip r:embed="rId13"/>
              <a:stretch>
                <a:fillRect/>
              </a:stretch>
            </p:blipFill>
            <p:spPr>
              <a:xfrm>
                <a:off x="6403976" y="2447451"/>
                <a:ext cx="1420491" cy="1603387"/>
              </a:xfrm>
              <a:prstGeom prst="rect">
                <a:avLst/>
              </a:prstGeom>
            </p:spPr>
          </p:pic>
        </p:grpSp>
        <p:sp>
          <p:nvSpPr>
            <p:cNvPr id="55" name="TextBox 54"/>
            <p:cNvSpPr txBox="1"/>
            <p:nvPr/>
          </p:nvSpPr>
          <p:spPr>
            <a:xfrm>
              <a:off x="6645191" y="3116537"/>
              <a:ext cx="6026380"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4000" b="1" i="0" dirty="0">
                  <a:effectLst/>
                  <a:latin typeface="Cambria" panose="02040503050406030204" pitchFamily="18" charset="0"/>
                  <a:ea typeface="Cambria" panose="02040503050406030204" pitchFamily="18" charset="0"/>
                </a:rPr>
                <a:t> </a:t>
              </a:r>
              <a:r>
                <a:rPr lang="en-SG" sz="4500" b="1" i="0" dirty="0" err="1">
                  <a:effectLst/>
                  <a:latin typeface="Cambria" panose="02040503050406030204" pitchFamily="18" charset="0"/>
                  <a:ea typeface="Cambria" panose="02040503050406030204" pitchFamily="18" charset="0"/>
                </a:rPr>
                <a:t>Động</a:t>
              </a:r>
              <a:r>
                <a:rPr lang="en-SG" sz="4500" b="1" i="0" dirty="0">
                  <a:effectLst/>
                  <a:latin typeface="Cambria" panose="02040503050406030204" pitchFamily="18" charset="0"/>
                  <a:ea typeface="Cambria" panose="02040503050406030204" pitchFamily="18" charset="0"/>
                </a:rPr>
                <a:t> </a:t>
              </a:r>
              <a:r>
                <a:rPr lang="en-SG" sz="4500" b="1" i="0" dirty="0" err="1">
                  <a:effectLst/>
                  <a:latin typeface="Cambria" panose="02040503050406030204" pitchFamily="18" charset="0"/>
                  <a:ea typeface="Cambria" panose="02040503050406030204" pitchFamily="18" charset="0"/>
                </a:rPr>
                <a:t>vật</a:t>
              </a:r>
              <a:r>
                <a:rPr lang="en-SG" sz="4500" b="1" i="0" dirty="0">
                  <a:effectLst/>
                  <a:latin typeface="Cambria" panose="02040503050406030204" pitchFamily="18" charset="0"/>
                  <a:ea typeface="Cambria" panose="02040503050406030204" pitchFamily="18" charset="0"/>
                </a:rPr>
                <a:t> </a:t>
              </a:r>
              <a:r>
                <a:rPr lang="en-SG" sz="4500" b="1" i="0" dirty="0" err="1">
                  <a:effectLst/>
                  <a:latin typeface="Cambria" panose="02040503050406030204" pitchFamily="18" charset="0"/>
                  <a:ea typeface="Cambria" panose="02040503050406030204" pitchFamily="18" charset="0"/>
                </a:rPr>
                <a:t>cần</a:t>
              </a:r>
              <a:r>
                <a:rPr lang="en-SG" sz="4500" b="1" i="0" dirty="0">
                  <a:effectLst/>
                  <a:latin typeface="Cambria" panose="02040503050406030204" pitchFamily="18" charset="0"/>
                  <a:ea typeface="Cambria" panose="02040503050406030204" pitchFamily="18" charset="0"/>
                </a:rPr>
                <a:t> </a:t>
              </a:r>
              <a:endParaRPr lang="vi-VN" sz="4500" b="1" i="0" dirty="0">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SG" sz="4500" b="1" i="0" dirty="0" err="1">
                  <a:effectLst/>
                  <a:latin typeface="Cambria" panose="02040503050406030204" pitchFamily="18" charset="0"/>
                  <a:ea typeface="Cambria" panose="02040503050406030204" pitchFamily="18" charset="0"/>
                </a:rPr>
                <a:t>ánh</a:t>
              </a:r>
              <a:r>
                <a:rPr lang="en-SG" sz="4500" b="1" i="0" dirty="0">
                  <a:effectLst/>
                  <a:latin typeface="Cambria" panose="02040503050406030204" pitchFamily="18" charset="0"/>
                  <a:ea typeface="Cambria" panose="02040503050406030204" pitchFamily="18" charset="0"/>
                </a:rPr>
                <a:t> </a:t>
              </a:r>
              <a:r>
                <a:rPr lang="vi-VN" sz="4500" b="1" i="0" dirty="0">
                  <a:effectLst/>
                  <a:latin typeface="Cambria" panose="02040503050406030204" pitchFamily="18" charset="0"/>
                  <a:ea typeface="Cambria" panose="02040503050406030204" pitchFamily="18" charset="0"/>
                </a:rPr>
                <a:t>sáng.</a:t>
              </a:r>
              <a:endParaRPr kumimoji="0" lang="en-US" sz="45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60" name="Group 59"/>
          <p:cNvGrpSpPr/>
          <p:nvPr/>
        </p:nvGrpSpPr>
        <p:grpSpPr>
          <a:xfrm>
            <a:off x="61300" y="4467579"/>
            <a:ext cx="6214216" cy="2180947"/>
            <a:chOff x="222534" y="4438185"/>
            <a:chExt cx="6214216" cy="2180947"/>
          </a:xfrm>
        </p:grpSpPr>
        <p:grpSp>
          <p:nvGrpSpPr>
            <p:cNvPr id="48" name="Group 47"/>
            <p:cNvGrpSpPr/>
            <p:nvPr/>
          </p:nvGrpSpPr>
          <p:grpSpPr>
            <a:xfrm>
              <a:off x="222534" y="4438185"/>
              <a:ext cx="5783224" cy="2180947"/>
              <a:chOff x="222534" y="4438185"/>
              <a:chExt cx="5783224" cy="2180947"/>
            </a:xfrm>
          </p:grpSpPr>
          <p:sp>
            <p:nvSpPr>
              <p:cNvPr id="38" name="Rounded Rectangle 37"/>
              <p:cNvSpPr/>
              <p:nvPr/>
            </p:nvSpPr>
            <p:spPr>
              <a:xfrm>
                <a:off x="819638" y="5124376"/>
                <a:ext cx="5186120" cy="1494756"/>
              </a:xfrm>
              <a:prstGeom prst="roundRect">
                <a:avLst/>
              </a:prstGeom>
              <a:solidFill>
                <a:schemeClr val="bg1"/>
              </a:solidFill>
              <a:ln w="28575">
                <a:solidFill>
                  <a:srgbClr val="9B3A1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7" name="Picture 46"/>
              <p:cNvPicPr>
                <a:picLocks noChangeAspect="1"/>
              </p:cNvPicPr>
              <p:nvPr/>
            </p:nvPicPr>
            <p:blipFill>
              <a:blip r:embed="rId14"/>
              <a:stretch>
                <a:fillRect/>
              </a:stretch>
            </p:blipFill>
            <p:spPr>
              <a:xfrm>
                <a:off x="222534" y="4438185"/>
                <a:ext cx="1371719" cy="1609483"/>
              </a:xfrm>
              <a:prstGeom prst="rect">
                <a:avLst/>
              </a:prstGeom>
            </p:spPr>
          </p:pic>
        </p:grpSp>
        <p:sp>
          <p:nvSpPr>
            <p:cNvPr id="56" name="TextBox 55"/>
            <p:cNvSpPr txBox="1"/>
            <p:nvPr/>
          </p:nvSpPr>
          <p:spPr>
            <a:xfrm>
              <a:off x="693531" y="5058992"/>
              <a:ext cx="5743219"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4500" b="1" i="0" dirty="0">
                  <a:effectLst/>
                  <a:latin typeface="Cambria" panose="02040503050406030204" pitchFamily="18" charset="0"/>
                  <a:ea typeface="Cambria" panose="02040503050406030204" pitchFamily="18" charset="0"/>
                </a:rPr>
                <a:t> </a:t>
              </a:r>
              <a:r>
                <a:rPr lang="en-SG" sz="4500" b="1" i="0" dirty="0" err="1">
                  <a:effectLst/>
                  <a:latin typeface="Cambria" panose="02040503050406030204" pitchFamily="18" charset="0"/>
                  <a:ea typeface="Cambria" panose="02040503050406030204" pitchFamily="18" charset="0"/>
                </a:rPr>
                <a:t>Động</a:t>
              </a:r>
              <a:r>
                <a:rPr lang="en-SG" sz="4500" b="1" i="0" dirty="0">
                  <a:effectLst/>
                  <a:latin typeface="Cambria" panose="02040503050406030204" pitchFamily="18" charset="0"/>
                  <a:ea typeface="Cambria" panose="02040503050406030204" pitchFamily="18" charset="0"/>
                </a:rPr>
                <a:t> </a:t>
              </a:r>
              <a:r>
                <a:rPr lang="en-SG" sz="4500" b="1" i="0" dirty="0" err="1">
                  <a:effectLst/>
                  <a:latin typeface="Cambria" panose="02040503050406030204" pitchFamily="18" charset="0"/>
                  <a:ea typeface="Cambria" panose="02040503050406030204" pitchFamily="18" charset="0"/>
                </a:rPr>
                <a:t>vật</a:t>
              </a:r>
              <a:r>
                <a:rPr lang="en-SG" sz="4500" b="1" i="0" dirty="0">
                  <a:effectLst/>
                  <a:latin typeface="Cambria" panose="02040503050406030204" pitchFamily="18" charset="0"/>
                  <a:ea typeface="Cambria" panose="02040503050406030204" pitchFamily="18" charset="0"/>
                </a:rPr>
                <a:t> </a:t>
              </a:r>
              <a:r>
                <a:rPr lang="en-SG" sz="4500" b="1" i="0" dirty="0" err="1">
                  <a:effectLst/>
                  <a:latin typeface="Cambria" panose="02040503050406030204" pitchFamily="18" charset="0"/>
                  <a:ea typeface="Cambria" panose="02040503050406030204" pitchFamily="18" charset="0"/>
                </a:rPr>
                <a:t>cần</a:t>
              </a:r>
              <a:endParaRPr lang="vi-VN" sz="4500" b="1" i="0" dirty="0">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SG" sz="4500" b="1" i="0" dirty="0">
                  <a:effectLst/>
                  <a:latin typeface="Cambria" panose="02040503050406030204" pitchFamily="18" charset="0"/>
                  <a:ea typeface="Cambria" panose="02040503050406030204" pitchFamily="18" charset="0"/>
                </a:rPr>
                <a:t> </a:t>
              </a:r>
              <a:r>
                <a:rPr lang="en-SG" sz="4500" b="1" i="0" dirty="0" err="1">
                  <a:effectLst/>
                  <a:latin typeface="Cambria" panose="02040503050406030204" pitchFamily="18" charset="0"/>
                  <a:ea typeface="Cambria" panose="02040503050406030204" pitchFamily="18" charset="0"/>
                </a:rPr>
                <a:t>thức</a:t>
              </a:r>
              <a:r>
                <a:rPr lang="en-SG" sz="4500" b="1" i="0" dirty="0">
                  <a:effectLst/>
                  <a:latin typeface="Cambria" panose="02040503050406030204" pitchFamily="18" charset="0"/>
                  <a:ea typeface="Cambria" panose="02040503050406030204" pitchFamily="18" charset="0"/>
                </a:rPr>
                <a:t> </a:t>
              </a:r>
              <a:r>
                <a:rPr lang="en-SG" sz="4500" b="1" i="0" dirty="0" err="1">
                  <a:effectLst/>
                  <a:latin typeface="Cambria" panose="02040503050406030204" pitchFamily="18" charset="0"/>
                  <a:ea typeface="Cambria" panose="02040503050406030204" pitchFamily="18" charset="0"/>
                </a:rPr>
                <a:t>ăn</a:t>
              </a:r>
              <a:r>
                <a:rPr lang="en-SG" sz="4500" b="1" i="0" dirty="0">
                  <a:effectLst/>
                  <a:latin typeface="Cambria" panose="02040503050406030204" pitchFamily="18" charset="0"/>
                  <a:ea typeface="Cambria" panose="02040503050406030204" pitchFamily="18" charset="0"/>
                </a:rPr>
                <a:t>.</a:t>
              </a:r>
              <a:endParaRPr kumimoji="0" lang="en-US" sz="45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58" name="Group 57"/>
          <p:cNvGrpSpPr/>
          <p:nvPr/>
        </p:nvGrpSpPr>
        <p:grpSpPr>
          <a:xfrm>
            <a:off x="5829125" y="4462744"/>
            <a:ext cx="6378738" cy="2248018"/>
            <a:chOff x="6311074" y="4457452"/>
            <a:chExt cx="6378738" cy="2248018"/>
          </a:xfrm>
        </p:grpSpPr>
        <p:grpSp>
          <p:nvGrpSpPr>
            <p:cNvPr id="52" name="Group 51"/>
            <p:cNvGrpSpPr/>
            <p:nvPr/>
          </p:nvGrpSpPr>
          <p:grpSpPr>
            <a:xfrm>
              <a:off x="6311074" y="4457452"/>
              <a:ext cx="6115537" cy="2165510"/>
              <a:chOff x="6311074" y="4457452"/>
              <a:chExt cx="6115537" cy="2165510"/>
            </a:xfrm>
          </p:grpSpPr>
          <p:sp>
            <p:nvSpPr>
              <p:cNvPr id="41" name="Rounded Rectangle 40"/>
              <p:cNvSpPr/>
              <p:nvPr/>
            </p:nvSpPr>
            <p:spPr>
              <a:xfrm>
                <a:off x="7240491" y="5128206"/>
                <a:ext cx="5186120" cy="1494756"/>
              </a:xfrm>
              <a:prstGeom prst="roundRect">
                <a:avLst/>
              </a:prstGeom>
              <a:solidFill>
                <a:schemeClr val="bg1"/>
              </a:solidFill>
              <a:ln w="28575">
                <a:solidFill>
                  <a:srgbClr val="9B3A1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1" name="Picture 50"/>
              <p:cNvPicPr>
                <a:picLocks noChangeAspect="1"/>
              </p:cNvPicPr>
              <p:nvPr/>
            </p:nvPicPr>
            <p:blipFill>
              <a:blip r:embed="rId15"/>
              <a:stretch>
                <a:fillRect/>
              </a:stretch>
            </p:blipFill>
            <p:spPr>
              <a:xfrm>
                <a:off x="6311074" y="4457452"/>
                <a:ext cx="1536325" cy="1603387"/>
              </a:xfrm>
              <a:prstGeom prst="rect">
                <a:avLst/>
              </a:prstGeom>
            </p:spPr>
          </p:pic>
        </p:grpSp>
        <p:sp>
          <p:nvSpPr>
            <p:cNvPr id="57" name="TextBox 56"/>
            <p:cNvSpPr txBox="1"/>
            <p:nvPr/>
          </p:nvSpPr>
          <p:spPr>
            <a:xfrm>
              <a:off x="7523193" y="5228142"/>
              <a:ext cx="5166619"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500" b="1" i="0" dirty="0">
                  <a:effectLst/>
                  <a:latin typeface="Cambria" panose="02040503050406030204" pitchFamily="18" charset="0"/>
                  <a:ea typeface="Cambria" panose="02040503050406030204" pitchFamily="18" charset="0"/>
                </a:rPr>
                <a:t>Động vật cần</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4500" b="1" i="0" dirty="0">
                  <a:effectLst/>
                  <a:latin typeface="Cambria" panose="02040503050406030204" pitchFamily="18" charset="0"/>
                  <a:ea typeface="Cambria" panose="02040503050406030204" pitchFamily="18" charset="0"/>
                </a:rPr>
                <a:t> nước.</a:t>
              </a:r>
              <a:endParaRPr kumimoji="0" lang="en-US" sz="45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64" name="Am-thanh-tra-loi-sai-wav-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339974" y="424976"/>
            <a:ext cx="487363" cy="487363"/>
          </a:xfrm>
          <a:prstGeom prst="rect">
            <a:avLst/>
          </a:prstGeom>
        </p:spPr>
      </p:pic>
      <p:pic>
        <p:nvPicPr>
          <p:cNvPr id="65" name="Am-thanh-tra-loi-sai-wav-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323673" y="1078481"/>
            <a:ext cx="487363" cy="487363"/>
          </a:xfrm>
          <a:prstGeom prst="rect">
            <a:avLst/>
          </a:prstGeom>
        </p:spPr>
      </p:pic>
      <p:pic>
        <p:nvPicPr>
          <p:cNvPr id="66" name="Am-thanh-tra-loi-sai-wav-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320380" y="1704528"/>
            <a:ext cx="487363" cy="487363"/>
          </a:xfrm>
          <a:prstGeom prst="rect">
            <a:avLst/>
          </a:prstGeom>
        </p:spPr>
      </p:pic>
      <p:pic>
        <p:nvPicPr>
          <p:cNvPr id="2" name="tiếng ting t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312261" y="-243682"/>
            <a:ext cx="487363" cy="487363"/>
          </a:xfrm>
          <a:prstGeom prst="rect">
            <a:avLst/>
          </a:prstGeom>
        </p:spPr>
      </p:pic>
      <p:pic>
        <p:nvPicPr>
          <p:cNvPr id="34" name="Picture 33">
            <a:hlinkClick r:id="rId17" action="ppaction://hlinksldjump"/>
          </p:cNvPr>
          <p:cNvPicPr>
            <a:picLocks noChangeAspect="1"/>
          </p:cNvPicPr>
          <p:nvPr/>
        </p:nvPicPr>
        <p:blipFill>
          <a:blip r:embed="rId18"/>
          <a:stretch>
            <a:fillRect/>
          </a:stretch>
        </p:blipFill>
        <p:spPr>
          <a:xfrm>
            <a:off x="-57233" y="-704167"/>
            <a:ext cx="1493649" cy="3371380"/>
          </a:xfrm>
          <a:prstGeom prst="rect">
            <a:avLst/>
          </a:prstGeom>
        </p:spPr>
      </p:pic>
    </p:spTree>
    <p:extLst>
      <p:ext uri="{BB962C8B-B14F-4D97-AF65-F5344CB8AC3E}">
        <p14:creationId xmlns:p14="http://schemas.microsoft.com/office/powerpoint/2010/main" val="619043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50" presetClass="entr" presetSubtype="0" decel="100000" fill="hold" nodeType="afterEffect">
                                  <p:stCondLst>
                                    <p:cond delay="0"/>
                                  </p:stCondLst>
                                  <p:childTnLst>
                                    <p:set>
                                      <p:cBhvr>
                                        <p:cTn id="12" dur="1" fill="hold">
                                          <p:stCondLst>
                                            <p:cond delay="0"/>
                                          </p:stCondLst>
                                        </p:cTn>
                                        <p:tgtEl>
                                          <p:spTgt spid="54"/>
                                        </p:tgtEl>
                                        <p:attrNameLst>
                                          <p:attrName>style.visibility</p:attrName>
                                        </p:attrNameLst>
                                      </p:cBhvr>
                                      <p:to>
                                        <p:strVal val="visible"/>
                                      </p:to>
                                    </p:set>
                                    <p:anim calcmode="lin" valueType="num">
                                      <p:cBhvr>
                                        <p:cTn id="13" dur="1000" fill="hold"/>
                                        <p:tgtEl>
                                          <p:spTgt spid="54"/>
                                        </p:tgtEl>
                                        <p:attrNameLst>
                                          <p:attrName>ppt_w</p:attrName>
                                        </p:attrNameLst>
                                      </p:cBhvr>
                                      <p:tavLst>
                                        <p:tav tm="0">
                                          <p:val>
                                            <p:strVal val="#ppt_w+.3"/>
                                          </p:val>
                                        </p:tav>
                                        <p:tav tm="100000">
                                          <p:val>
                                            <p:strVal val="#ppt_w"/>
                                          </p:val>
                                        </p:tav>
                                      </p:tavLst>
                                    </p:anim>
                                    <p:anim calcmode="lin" valueType="num">
                                      <p:cBhvr>
                                        <p:cTn id="14" dur="1000" fill="hold"/>
                                        <p:tgtEl>
                                          <p:spTgt spid="54"/>
                                        </p:tgtEl>
                                        <p:attrNameLst>
                                          <p:attrName>ppt_h</p:attrName>
                                        </p:attrNameLst>
                                      </p:cBhvr>
                                      <p:tavLst>
                                        <p:tav tm="0">
                                          <p:val>
                                            <p:strVal val="#ppt_h"/>
                                          </p:val>
                                        </p:tav>
                                        <p:tav tm="100000">
                                          <p:val>
                                            <p:strVal val="#ppt_h"/>
                                          </p:val>
                                        </p:tav>
                                      </p:tavLst>
                                    </p:anim>
                                    <p:animEffect transition="in" filter="fade">
                                      <p:cBhvr>
                                        <p:cTn id="15" dur="1000"/>
                                        <p:tgtEl>
                                          <p:spTgt spid="54"/>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 calcmode="lin" valueType="num">
                                      <p:cBhvr>
                                        <p:cTn id="18" dur="1000" fill="hold"/>
                                        <p:tgtEl>
                                          <p:spTgt spid="59"/>
                                        </p:tgtEl>
                                        <p:attrNameLst>
                                          <p:attrName>ppt_w</p:attrName>
                                        </p:attrNameLst>
                                      </p:cBhvr>
                                      <p:tavLst>
                                        <p:tav tm="0">
                                          <p:val>
                                            <p:strVal val="#ppt_w+.3"/>
                                          </p:val>
                                        </p:tav>
                                        <p:tav tm="100000">
                                          <p:val>
                                            <p:strVal val="#ppt_w"/>
                                          </p:val>
                                        </p:tav>
                                      </p:tavLst>
                                    </p:anim>
                                    <p:anim calcmode="lin" valueType="num">
                                      <p:cBhvr>
                                        <p:cTn id="19" dur="1000" fill="hold"/>
                                        <p:tgtEl>
                                          <p:spTgt spid="59"/>
                                        </p:tgtEl>
                                        <p:attrNameLst>
                                          <p:attrName>ppt_h</p:attrName>
                                        </p:attrNameLst>
                                      </p:cBhvr>
                                      <p:tavLst>
                                        <p:tav tm="0">
                                          <p:val>
                                            <p:strVal val="#ppt_h"/>
                                          </p:val>
                                        </p:tav>
                                        <p:tav tm="100000">
                                          <p:val>
                                            <p:strVal val="#ppt_h"/>
                                          </p:val>
                                        </p:tav>
                                      </p:tavLst>
                                    </p:anim>
                                    <p:animEffect transition="in" filter="fade">
                                      <p:cBhvr>
                                        <p:cTn id="20" dur="1000"/>
                                        <p:tgtEl>
                                          <p:spTgt spid="59"/>
                                        </p:tgtEl>
                                      </p:cBhvr>
                                    </p:animEffect>
                                  </p:childTnLst>
                                </p:cTn>
                              </p:par>
                              <p:par>
                                <p:cTn id="21" presetID="50" presetClass="entr" presetSubtype="0" decel="100000" fill="hold" nodeType="withEffect">
                                  <p:stCondLst>
                                    <p:cond delay="0"/>
                                  </p:stCondLst>
                                  <p:childTnLst>
                                    <p:set>
                                      <p:cBhvr>
                                        <p:cTn id="22" dur="1" fill="hold">
                                          <p:stCondLst>
                                            <p:cond delay="0"/>
                                          </p:stCondLst>
                                        </p:cTn>
                                        <p:tgtEl>
                                          <p:spTgt spid="60"/>
                                        </p:tgtEl>
                                        <p:attrNameLst>
                                          <p:attrName>style.visibility</p:attrName>
                                        </p:attrNameLst>
                                      </p:cBhvr>
                                      <p:to>
                                        <p:strVal val="visible"/>
                                      </p:to>
                                    </p:set>
                                    <p:anim calcmode="lin" valueType="num">
                                      <p:cBhvr>
                                        <p:cTn id="23" dur="1000" fill="hold"/>
                                        <p:tgtEl>
                                          <p:spTgt spid="60"/>
                                        </p:tgtEl>
                                        <p:attrNameLst>
                                          <p:attrName>ppt_w</p:attrName>
                                        </p:attrNameLst>
                                      </p:cBhvr>
                                      <p:tavLst>
                                        <p:tav tm="0">
                                          <p:val>
                                            <p:strVal val="#ppt_w+.3"/>
                                          </p:val>
                                        </p:tav>
                                        <p:tav tm="100000">
                                          <p:val>
                                            <p:strVal val="#ppt_w"/>
                                          </p:val>
                                        </p:tav>
                                      </p:tavLst>
                                    </p:anim>
                                    <p:anim calcmode="lin" valueType="num">
                                      <p:cBhvr>
                                        <p:cTn id="24" dur="1000" fill="hold"/>
                                        <p:tgtEl>
                                          <p:spTgt spid="60"/>
                                        </p:tgtEl>
                                        <p:attrNameLst>
                                          <p:attrName>ppt_h</p:attrName>
                                        </p:attrNameLst>
                                      </p:cBhvr>
                                      <p:tavLst>
                                        <p:tav tm="0">
                                          <p:val>
                                            <p:strVal val="#ppt_h"/>
                                          </p:val>
                                        </p:tav>
                                        <p:tav tm="100000">
                                          <p:val>
                                            <p:strVal val="#ppt_h"/>
                                          </p:val>
                                        </p:tav>
                                      </p:tavLst>
                                    </p:anim>
                                    <p:animEffect transition="in" filter="fade">
                                      <p:cBhvr>
                                        <p:cTn id="25" dur="1000"/>
                                        <p:tgtEl>
                                          <p:spTgt spid="60"/>
                                        </p:tgtEl>
                                      </p:cBhvr>
                                    </p:animEffect>
                                  </p:childTnLst>
                                </p:cTn>
                              </p:par>
                              <p:par>
                                <p:cTn id="26" presetID="50" presetClass="entr" presetSubtype="0" decel="100000" fill="hold" nodeType="withEffect">
                                  <p:stCondLst>
                                    <p:cond delay="0"/>
                                  </p:stCondLst>
                                  <p:childTnLst>
                                    <p:set>
                                      <p:cBhvr>
                                        <p:cTn id="27" dur="1" fill="hold">
                                          <p:stCondLst>
                                            <p:cond delay="0"/>
                                          </p:stCondLst>
                                        </p:cTn>
                                        <p:tgtEl>
                                          <p:spTgt spid="58"/>
                                        </p:tgtEl>
                                        <p:attrNameLst>
                                          <p:attrName>style.visibility</p:attrName>
                                        </p:attrNameLst>
                                      </p:cBhvr>
                                      <p:to>
                                        <p:strVal val="visible"/>
                                      </p:to>
                                    </p:set>
                                    <p:anim calcmode="lin" valueType="num">
                                      <p:cBhvr>
                                        <p:cTn id="28" dur="1000" fill="hold"/>
                                        <p:tgtEl>
                                          <p:spTgt spid="58"/>
                                        </p:tgtEl>
                                        <p:attrNameLst>
                                          <p:attrName>ppt_w</p:attrName>
                                        </p:attrNameLst>
                                      </p:cBhvr>
                                      <p:tavLst>
                                        <p:tav tm="0">
                                          <p:val>
                                            <p:strVal val="#ppt_w+.3"/>
                                          </p:val>
                                        </p:tav>
                                        <p:tav tm="100000">
                                          <p:val>
                                            <p:strVal val="#ppt_w"/>
                                          </p:val>
                                        </p:tav>
                                      </p:tavLst>
                                    </p:anim>
                                    <p:anim calcmode="lin" valueType="num">
                                      <p:cBhvr>
                                        <p:cTn id="29" dur="1000" fill="hold"/>
                                        <p:tgtEl>
                                          <p:spTgt spid="58"/>
                                        </p:tgtEl>
                                        <p:attrNameLst>
                                          <p:attrName>ppt_h</p:attrName>
                                        </p:attrNameLst>
                                      </p:cBhvr>
                                      <p:tavLst>
                                        <p:tav tm="0">
                                          <p:val>
                                            <p:strVal val="#ppt_h"/>
                                          </p:val>
                                        </p:tav>
                                        <p:tav tm="100000">
                                          <p:val>
                                            <p:strVal val="#ppt_h"/>
                                          </p:val>
                                        </p:tav>
                                      </p:tavLst>
                                    </p:anim>
                                    <p:animEffect transition="in" filter="fade">
                                      <p:cBhvr>
                                        <p:cTn id="30"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64"/>
                </p:tgtEl>
              </p:cMediaNode>
            </p:audio>
            <p:seq concurrent="1" nextAc="seek">
              <p:cTn id="32" restart="whenNotActive" fill="hold" evtFilter="cancelBubble" nodeType="interactiveSeq">
                <p:stCondLst>
                  <p:cond evt="onClick" delay="0">
                    <p:tgtEl>
                      <p:spTgt spid="54"/>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54"/>
                                        </p:tgtEl>
                                      </p:cBhvr>
                                    </p:animEffect>
                                    <p:animScale>
                                      <p:cBhvr>
                                        <p:cTn id="37" dur="250" autoRev="1" fill="hold"/>
                                        <p:tgtEl>
                                          <p:spTgt spid="54"/>
                                        </p:tgtEl>
                                      </p:cBhvr>
                                      <p:by x="105000" y="105000"/>
                                    </p:animScale>
                                  </p:childTnLst>
                                </p:cTn>
                              </p:par>
                              <p:par>
                                <p:cTn id="38" presetID="1" presetClass="mediacall" presetSubtype="0" fill="hold" nodeType="withEffect">
                                  <p:stCondLst>
                                    <p:cond delay="0"/>
                                  </p:stCondLst>
                                  <p:childTnLst>
                                    <p:cmd type="call" cmd="playFrom(0.0)">
                                      <p:cBhvr>
                                        <p:cTn id="39" dur="3573" fill="hold"/>
                                        <p:tgtEl>
                                          <p:spTgt spid="64"/>
                                        </p:tgtEl>
                                      </p:cBhvr>
                                    </p:cmd>
                                  </p:childTnLst>
                                </p:cTn>
                              </p:par>
                            </p:childTnLst>
                          </p:cTn>
                        </p:par>
                      </p:childTnLst>
                    </p:cTn>
                  </p:par>
                </p:childTnLst>
              </p:cTn>
              <p:nextCondLst>
                <p:cond evt="onClick" delay="0">
                  <p:tgtEl>
                    <p:spTgt spid="54"/>
                  </p:tgtEl>
                </p:cond>
              </p:nextCondLst>
            </p:seq>
            <p:seq concurrent="1" nextAc="seek">
              <p:cTn id="40" restart="whenNotActive" fill="hold" evtFilter="cancelBubble" nodeType="interactiveSeq">
                <p:stCondLst>
                  <p:cond evt="onClick" delay="0">
                    <p:tgtEl>
                      <p:spTgt spid="59"/>
                    </p:tgtEl>
                  </p:cond>
                </p:stCondLst>
                <p:endSync evt="end" delay="0">
                  <p:rtn val="all"/>
                </p:endSync>
                <p:childTnLst>
                  <p:par>
                    <p:cTn id="41" fill="hold">
                      <p:stCondLst>
                        <p:cond delay="0"/>
                      </p:stCondLst>
                      <p:childTnLst>
                        <p:par>
                          <p:cTn id="42" fill="hold">
                            <p:stCondLst>
                              <p:cond delay="0"/>
                            </p:stCondLst>
                            <p:childTnLst>
                              <p:par>
                                <p:cTn id="43" presetID="26" presetClass="emph" presetSubtype="0" fill="hold" nodeType="clickEffect">
                                  <p:stCondLst>
                                    <p:cond delay="0"/>
                                  </p:stCondLst>
                                  <p:childTnLst>
                                    <p:animEffect transition="out" filter="fade">
                                      <p:cBhvr>
                                        <p:cTn id="44" dur="500" tmFilter="0, 0; .2, .5; .8, .5; 1, 0"/>
                                        <p:tgtEl>
                                          <p:spTgt spid="59"/>
                                        </p:tgtEl>
                                      </p:cBhvr>
                                    </p:animEffect>
                                    <p:animScale>
                                      <p:cBhvr>
                                        <p:cTn id="45" dur="250" autoRev="1" fill="hold"/>
                                        <p:tgtEl>
                                          <p:spTgt spid="59"/>
                                        </p:tgtEl>
                                      </p:cBhvr>
                                      <p:by x="105000" y="105000"/>
                                    </p:animScale>
                                  </p:childTnLst>
                                </p:cTn>
                              </p:par>
                              <p:par>
                                <p:cTn id="46" presetID="1" presetClass="mediacall" presetSubtype="0" fill="hold" nodeType="withEffect">
                                  <p:stCondLst>
                                    <p:cond delay="0"/>
                                  </p:stCondLst>
                                  <p:childTnLst>
                                    <p:cmd type="call" cmd="playFrom(0.0)">
                                      <p:cBhvr>
                                        <p:cTn id="47" dur="3328" fill="hold"/>
                                        <p:tgtEl>
                                          <p:spTgt spid="2"/>
                                        </p:tgtEl>
                                      </p:cBhvr>
                                    </p:cmd>
                                  </p:childTnLst>
                                </p:cTn>
                              </p:par>
                            </p:childTnLst>
                          </p:cTn>
                        </p:par>
                      </p:childTnLst>
                    </p:cTn>
                  </p:par>
                </p:childTnLst>
              </p:cTn>
              <p:nextCondLst>
                <p:cond evt="onClick" delay="0">
                  <p:tgtEl>
                    <p:spTgt spid="59"/>
                  </p:tgtEl>
                </p:cond>
              </p:nextCondLst>
            </p:seq>
            <p:seq concurrent="1" nextAc="seek">
              <p:cTn id="48" restart="whenNotActive" fill="hold" evtFilter="cancelBubble" nodeType="interactiveSeq">
                <p:stCondLst>
                  <p:cond evt="onClick" delay="0">
                    <p:tgtEl>
                      <p:spTgt spid="60"/>
                    </p:tgtEl>
                  </p:cond>
                </p:stCondLst>
                <p:endSync evt="end" delay="0">
                  <p:rtn val="all"/>
                </p:endSync>
                <p:childTnLst>
                  <p:par>
                    <p:cTn id="49" fill="hold">
                      <p:stCondLst>
                        <p:cond delay="0"/>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60"/>
                                        </p:tgtEl>
                                      </p:cBhvr>
                                    </p:animEffect>
                                    <p:animScale>
                                      <p:cBhvr>
                                        <p:cTn id="53" dur="250" autoRev="1" fill="hold"/>
                                        <p:tgtEl>
                                          <p:spTgt spid="60"/>
                                        </p:tgtEl>
                                      </p:cBhvr>
                                      <p:by x="105000" y="105000"/>
                                    </p:animScale>
                                  </p:childTnLst>
                                </p:cTn>
                              </p:par>
                              <p:par>
                                <p:cTn id="54" presetID="1" presetClass="mediacall" presetSubtype="0" fill="hold" nodeType="withEffect">
                                  <p:stCondLst>
                                    <p:cond delay="0"/>
                                  </p:stCondLst>
                                  <p:childTnLst>
                                    <p:cmd type="call" cmd="playFrom(0.0)">
                                      <p:cBhvr>
                                        <p:cTn id="55" dur="3573" fill="hold"/>
                                        <p:tgtEl>
                                          <p:spTgt spid="65"/>
                                        </p:tgtEl>
                                      </p:cBhvr>
                                    </p:cmd>
                                  </p:childTnLst>
                                </p:cTn>
                              </p:par>
                            </p:childTnLst>
                          </p:cTn>
                        </p:par>
                      </p:childTnLst>
                    </p:cTn>
                  </p:par>
                </p:childTnLst>
              </p:cTn>
              <p:nextCondLst>
                <p:cond evt="onClick" delay="0">
                  <p:tgtEl>
                    <p:spTgt spid="60"/>
                  </p:tgtEl>
                </p:cond>
              </p:nextCondLst>
            </p:seq>
            <p:seq concurrent="1" nextAc="seek">
              <p:cTn id="56" restart="whenNotActive" fill="hold" evtFilter="cancelBubble" nodeType="interactiveSeq">
                <p:stCondLst>
                  <p:cond evt="onClick" delay="0">
                    <p:tgtEl>
                      <p:spTgt spid="5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58"/>
                                        </p:tgtEl>
                                      </p:cBhvr>
                                    </p:animEffect>
                                    <p:animScale>
                                      <p:cBhvr>
                                        <p:cTn id="61" dur="250" autoRev="1" fill="hold"/>
                                        <p:tgtEl>
                                          <p:spTgt spid="58"/>
                                        </p:tgtEl>
                                      </p:cBhvr>
                                      <p:by x="105000" y="105000"/>
                                    </p:animScale>
                                  </p:childTnLst>
                                </p:cTn>
                              </p:par>
                              <p:par>
                                <p:cTn id="62" presetID="1" presetClass="mediacall" presetSubtype="0" fill="hold" nodeType="withEffect">
                                  <p:stCondLst>
                                    <p:cond delay="0"/>
                                  </p:stCondLst>
                                  <p:childTnLst>
                                    <p:cmd type="call" cmd="playFrom(0.0)">
                                      <p:cBhvr>
                                        <p:cTn id="63" dur="3573" fill="hold"/>
                                        <p:tgtEl>
                                          <p:spTgt spid="66"/>
                                        </p:tgtEl>
                                      </p:cBhvr>
                                    </p:cmd>
                                  </p:childTnLst>
                                </p:cTn>
                              </p:par>
                            </p:childTnLst>
                          </p:cTn>
                        </p:par>
                      </p:childTnLst>
                    </p:cTn>
                  </p:par>
                </p:childTnLst>
              </p:cTn>
              <p:nextCondLst>
                <p:cond evt="onClick" delay="0">
                  <p:tgtEl>
                    <p:spTgt spid="58"/>
                  </p:tgtEl>
                </p:cond>
              </p:nextCondLst>
            </p:seq>
            <p:audio>
              <p:cMediaNode vol="80000">
                <p:cTn id="64" fill="hold" display="0">
                  <p:stCondLst>
                    <p:cond delay="indefinite"/>
                  </p:stCondLst>
                  <p:endCondLst>
                    <p:cond evt="onStopAudio" delay="0">
                      <p:tgtEl>
                        <p:sldTgt/>
                      </p:tgtEl>
                    </p:cond>
                  </p:endCondLst>
                </p:cTn>
                <p:tgtEl>
                  <p:spTgt spid="65"/>
                </p:tgtEl>
              </p:cMediaNode>
            </p:audio>
            <p:audio>
              <p:cMediaNode vol="80000">
                <p:cTn id="65" fill="hold" display="0">
                  <p:stCondLst>
                    <p:cond delay="indefinite"/>
                  </p:stCondLst>
                  <p:endCondLst>
                    <p:cond evt="onStopAudio" delay="0">
                      <p:tgtEl>
                        <p:sldTgt/>
                      </p:tgtEl>
                    </p:cond>
                  </p:endCondLst>
                </p:cTn>
                <p:tgtEl>
                  <p:spTgt spid="66"/>
                </p:tgtEl>
              </p:cMediaNode>
            </p:audio>
            <p:audio>
              <p:cMediaNode vol="80000">
                <p:cTn id="66"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7">
            <a:extLst>
              <a:ext uri="{BEBA8EAE-BF5A-486C-A8C5-ECC9F3942E4B}">
                <a14:imgProps xmlns:a14="http://schemas.microsoft.com/office/drawing/2010/main">
                  <a14:imgLayer r:embed="rId8">
                    <a14:imgEffect>
                      <a14:backgroundRemoval t="2740" b="65540" l="2507" r="24920">
                        <a14:foregroundMark x1="14107" y1="33780" x2="16533" y2="36700"/>
                        <a14:foregroundMark x1="19093" y1="32120" x2="19947" y2="33580"/>
                        <a14:foregroundMark x1="18720" y1="48000" x2="21653" y2="49840"/>
                        <a14:foregroundMark x1="22627" y1="21900" x2="22627" y2="21900"/>
                        <a14:foregroundMark x1="14107" y1="43820" x2="14107" y2="43820"/>
                        <a14:foregroundMark x1="10213" y1="29200" x2="10213" y2="29200"/>
                        <a14:foregroundMark x1="9840" y1="13320" x2="9840" y2="13320"/>
                      </a14:backgroundRemoval>
                    </a14:imgEffect>
                  </a14:imgLayer>
                </a14:imgProps>
              </a:ext>
            </a:extLst>
          </a:blip>
          <a:srcRect r="74824" b="34285"/>
          <a:stretch/>
        </p:blipFill>
        <p:spPr>
          <a:xfrm flipH="1">
            <a:off x="8984307" y="-192504"/>
            <a:ext cx="4125328" cy="7178816"/>
          </a:xfrm>
          <a:prstGeom prst="rect">
            <a:avLst/>
          </a:prstGeom>
        </p:spPr>
      </p:pic>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ackgroundRemoval t="5651" b="95198" l="3175" r="31989"/>
                    </a14:imgEffect>
                  </a14:imgLayer>
                </a14:imgProps>
              </a:ext>
            </a:extLst>
          </a:blip>
          <a:srcRect r="68105"/>
          <a:stretch/>
        </p:blipFill>
        <p:spPr>
          <a:xfrm>
            <a:off x="-619036" y="-760935"/>
            <a:ext cx="3664439" cy="8335215"/>
          </a:xfrm>
          <a:prstGeom prst="rect">
            <a:avLst/>
          </a:prstGeom>
        </p:spPr>
      </p:pic>
      <p:pic>
        <p:nvPicPr>
          <p:cNvPr id="8" name="Picture 7"/>
          <p:cNvPicPr>
            <a:picLocks noChangeAspect="1"/>
          </p:cNvPicPr>
          <p:nvPr/>
        </p:nvPicPr>
        <p:blipFill rotWithShape="1">
          <a:blip r:embed="rId11">
            <a:extLst>
              <a:ext uri="{BEBA8EAE-BF5A-486C-A8C5-ECC9F3942E4B}">
                <a14:imgProps xmlns:a14="http://schemas.microsoft.com/office/drawing/2010/main">
                  <a14:imgLayer r:embed="rId10">
                    <a14:imgEffect>
                      <a14:backgroundRemoval t="51198" b="86548" l="30775" r="67301"/>
                    </a14:imgEffect>
                  </a14:imgLayer>
                </a14:imgProps>
              </a:ext>
            </a:extLst>
          </a:blip>
          <a:srcRect l="26209" t="46779" r="28133" b="9033"/>
          <a:stretch/>
        </p:blipFill>
        <p:spPr>
          <a:xfrm>
            <a:off x="6455728" y="-760935"/>
            <a:ext cx="6368523" cy="3421617"/>
          </a:xfrm>
          <a:prstGeom prst="rect">
            <a:avLst/>
          </a:prstGeom>
        </p:spPr>
      </p:pic>
      <p:grpSp>
        <p:nvGrpSpPr>
          <p:cNvPr id="15" name="组合 40">
            <a:extLst>
              <a:ext uri="{FF2B5EF4-FFF2-40B4-BE49-F238E27FC236}">
                <a16:creationId xmlns:a16="http://schemas.microsoft.com/office/drawing/2014/main" id="{F7667325-6DB5-3BF2-11EC-3FC2196096F1}"/>
              </a:ext>
            </a:extLst>
          </p:cNvPr>
          <p:cNvGrpSpPr/>
          <p:nvPr/>
        </p:nvGrpSpPr>
        <p:grpSpPr>
          <a:xfrm>
            <a:off x="1553387" y="556413"/>
            <a:ext cx="9085227" cy="1787650"/>
            <a:chOff x="1902979" y="4328004"/>
            <a:chExt cx="4058523" cy="534677"/>
          </a:xfrm>
        </p:grpSpPr>
        <p:sp>
          <p:nvSpPr>
            <p:cNvPr id="16" name="矩形: 圆角 41">
              <a:extLst>
                <a:ext uri="{FF2B5EF4-FFF2-40B4-BE49-F238E27FC236}">
                  <a16:creationId xmlns:a16="http://schemas.microsoft.com/office/drawing/2014/main" id="{17A3AFF8-C8B9-8575-0ABF-22E7FC0E63CD}"/>
                </a:ext>
              </a:extLst>
            </p:cNvPr>
            <p:cNvSpPr/>
            <p:nvPr/>
          </p:nvSpPr>
          <p:spPr>
            <a:xfrm>
              <a:off x="1966722" y="4357072"/>
              <a:ext cx="3994780" cy="505609"/>
            </a:xfrm>
            <a:prstGeom prst="roundRect">
              <a:avLst>
                <a:gd name="adj" fmla="val 46809"/>
              </a:avLst>
            </a:prstGeom>
            <a:solidFill>
              <a:srgbClr val="41409E"/>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4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矩形: 圆角 42">
              <a:extLst>
                <a:ext uri="{FF2B5EF4-FFF2-40B4-BE49-F238E27FC236}">
                  <a16:creationId xmlns:a16="http://schemas.microsoft.com/office/drawing/2014/main" id="{4F2DC190-46EB-9592-80AB-E25D90A30DE0}"/>
                </a:ext>
              </a:extLst>
            </p:cNvPr>
            <p:cNvSpPr/>
            <p:nvPr/>
          </p:nvSpPr>
          <p:spPr>
            <a:xfrm>
              <a:off x="1902979" y="4328004"/>
              <a:ext cx="3994780" cy="505609"/>
            </a:xfrm>
            <a:prstGeom prst="roundRect">
              <a:avLst>
                <a:gd name="adj" fmla="val 46809"/>
              </a:avLst>
            </a:prstGeom>
            <a:solidFill>
              <a:srgbClr val="6A68CD"/>
            </a:solidFill>
            <a:ln w="285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文本框 43">
              <a:extLst>
                <a:ext uri="{FF2B5EF4-FFF2-40B4-BE49-F238E27FC236}">
                  <a16:creationId xmlns:a16="http://schemas.microsoft.com/office/drawing/2014/main" id="{78B662A8-1CE1-C05C-FD6A-17BBC084261A}"/>
                </a:ext>
              </a:extLst>
            </p:cNvPr>
            <p:cNvSpPr txBox="1"/>
            <p:nvPr/>
          </p:nvSpPr>
          <p:spPr>
            <a:xfrm>
              <a:off x="2300053" y="4461519"/>
              <a:ext cx="3482080" cy="2577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5000" b="1" i="0" dirty="0" err="1">
                  <a:solidFill>
                    <a:schemeClr val="bg1"/>
                  </a:solidFill>
                  <a:effectLst/>
                  <a:latin typeface="Cambria" panose="02040503050406030204" pitchFamily="18" charset="0"/>
                  <a:ea typeface="Cambria" panose="02040503050406030204" pitchFamily="18" charset="0"/>
                </a:rPr>
                <a:t>Động</a:t>
              </a:r>
              <a:r>
                <a:rPr lang="en-SG" sz="5000" b="1" i="0" dirty="0">
                  <a:solidFill>
                    <a:schemeClr val="bg1"/>
                  </a:solidFill>
                  <a:effectLst/>
                  <a:latin typeface="Cambria" panose="02040503050406030204" pitchFamily="18" charset="0"/>
                  <a:ea typeface="Cambria" panose="02040503050406030204" pitchFamily="18" charset="0"/>
                </a:rPr>
                <a:t> </a:t>
              </a:r>
              <a:r>
                <a:rPr lang="en-SG" sz="5000" b="1" i="0" dirty="0" err="1">
                  <a:solidFill>
                    <a:schemeClr val="bg1"/>
                  </a:solidFill>
                  <a:effectLst/>
                  <a:latin typeface="Cambria" panose="02040503050406030204" pitchFamily="18" charset="0"/>
                  <a:ea typeface="Cambria" panose="02040503050406030204" pitchFamily="18" charset="0"/>
                </a:rPr>
                <a:t>vật</a:t>
              </a:r>
              <a:r>
                <a:rPr lang="en-SG" sz="5000" b="1" i="0" dirty="0">
                  <a:solidFill>
                    <a:schemeClr val="bg1"/>
                  </a:solidFill>
                  <a:effectLst/>
                  <a:latin typeface="Cambria" panose="02040503050406030204" pitchFamily="18" charset="0"/>
                  <a:ea typeface="Cambria" panose="02040503050406030204" pitchFamily="18" charset="0"/>
                </a:rPr>
                <a:t> </a:t>
              </a:r>
              <a:r>
                <a:rPr lang="en-SG" sz="5000" b="1" i="0" dirty="0" err="1">
                  <a:solidFill>
                    <a:schemeClr val="bg1"/>
                  </a:solidFill>
                  <a:effectLst/>
                  <a:latin typeface="Cambria" panose="02040503050406030204" pitchFamily="18" charset="0"/>
                  <a:ea typeface="Cambria" panose="02040503050406030204" pitchFamily="18" charset="0"/>
                </a:rPr>
                <a:t>cần</a:t>
              </a:r>
              <a:r>
                <a:rPr lang="en-SG" sz="5000" b="1" i="0" dirty="0">
                  <a:solidFill>
                    <a:schemeClr val="bg1"/>
                  </a:solidFill>
                  <a:effectLst/>
                  <a:latin typeface="Cambria" panose="02040503050406030204" pitchFamily="18" charset="0"/>
                  <a:ea typeface="Cambria" panose="02040503050406030204" pitchFamily="18" charset="0"/>
                </a:rPr>
                <a:t> </a:t>
              </a:r>
              <a:r>
                <a:rPr lang="en-SG" sz="5000" b="1" i="0" dirty="0" err="1">
                  <a:solidFill>
                    <a:schemeClr val="bg1"/>
                  </a:solidFill>
                  <a:effectLst/>
                  <a:latin typeface="Cambria" panose="02040503050406030204" pitchFamily="18" charset="0"/>
                  <a:ea typeface="Cambria" panose="02040503050406030204" pitchFamily="18" charset="0"/>
                </a:rPr>
                <a:t>ánh</a:t>
              </a:r>
              <a:r>
                <a:rPr lang="en-SG" sz="5000" b="1" i="0" dirty="0">
                  <a:solidFill>
                    <a:schemeClr val="bg1"/>
                  </a:solidFill>
                  <a:effectLst/>
                  <a:latin typeface="Cambria" panose="02040503050406030204" pitchFamily="18" charset="0"/>
                  <a:ea typeface="Cambria" panose="02040503050406030204" pitchFamily="18" charset="0"/>
                </a:rPr>
                <a:t> </a:t>
              </a:r>
              <a:r>
                <a:rPr lang="en-SG" sz="5000" b="1" i="0" dirty="0" err="1">
                  <a:solidFill>
                    <a:schemeClr val="bg1"/>
                  </a:solidFill>
                  <a:effectLst/>
                  <a:latin typeface="Cambria" panose="02040503050406030204" pitchFamily="18" charset="0"/>
                  <a:ea typeface="Cambria" panose="02040503050406030204" pitchFamily="18" charset="0"/>
                </a:rPr>
                <a:t>sáng</a:t>
              </a:r>
              <a:r>
                <a:rPr lang="en-SG" sz="5000" b="1" i="0" dirty="0">
                  <a:solidFill>
                    <a:schemeClr val="bg1"/>
                  </a:solidFill>
                  <a:effectLst/>
                  <a:latin typeface="Cambria" panose="02040503050406030204" pitchFamily="18" charset="0"/>
                  <a:ea typeface="Cambria" panose="02040503050406030204" pitchFamily="18" charset="0"/>
                </a:rPr>
                <a:t> </a:t>
              </a:r>
              <a:r>
                <a:rPr lang="vi-VN" sz="5000" b="1" i="0" dirty="0">
                  <a:solidFill>
                    <a:schemeClr val="bg1"/>
                  </a:solidFill>
                  <a:effectLst/>
                  <a:latin typeface="Cambria" panose="02040503050406030204" pitchFamily="18" charset="0"/>
                  <a:ea typeface="Cambria" panose="02040503050406030204" pitchFamily="18" charset="0"/>
                </a:rPr>
                <a:t>để:</a:t>
              </a:r>
              <a:endParaRPr kumimoji="1" lang="zh-CN" altLang="en-US" sz="5000" b="1" i="0" u="none" strike="noStrike" kern="1200" cap="none" spc="0" normalizeH="0" baseline="0" noProof="0" dirty="0">
                <a:ln>
                  <a:noFill/>
                </a:ln>
                <a:solidFill>
                  <a:schemeClr val="bg1"/>
                </a:solidFill>
                <a:effectLst/>
                <a:uLnTx/>
                <a:uFillTx/>
                <a:latin typeface="Cambria" panose="02040503050406030204" pitchFamily="18" charset="0"/>
                <a:ea typeface="字魂152号-机甲超级黑" panose="00000500000000000000" pitchFamily="2" charset="-122"/>
                <a:cs typeface="Calibri" panose="020F0502020204030204" pitchFamily="34" charset="0"/>
              </a:endParaRPr>
            </a:p>
          </p:txBody>
        </p:sp>
      </p:grpSp>
      <p:grpSp>
        <p:nvGrpSpPr>
          <p:cNvPr id="54" name="Group 53"/>
          <p:cNvGrpSpPr/>
          <p:nvPr/>
        </p:nvGrpSpPr>
        <p:grpSpPr>
          <a:xfrm>
            <a:off x="-34" y="2412687"/>
            <a:ext cx="5824090" cy="2169619"/>
            <a:chOff x="181668" y="2398445"/>
            <a:chExt cx="5824090" cy="2169619"/>
          </a:xfrm>
        </p:grpSpPr>
        <p:grpSp>
          <p:nvGrpSpPr>
            <p:cNvPr id="46" name="Group 45"/>
            <p:cNvGrpSpPr/>
            <p:nvPr/>
          </p:nvGrpSpPr>
          <p:grpSpPr>
            <a:xfrm>
              <a:off x="181668" y="2398445"/>
              <a:ext cx="5824090" cy="2169619"/>
              <a:chOff x="181668" y="2398445"/>
              <a:chExt cx="5824090" cy="2169619"/>
            </a:xfrm>
          </p:grpSpPr>
          <p:sp>
            <p:nvSpPr>
              <p:cNvPr id="26" name="Rounded Rectangle 25"/>
              <p:cNvSpPr/>
              <p:nvPr/>
            </p:nvSpPr>
            <p:spPr>
              <a:xfrm>
                <a:off x="819637" y="3073308"/>
                <a:ext cx="5186121" cy="1494756"/>
              </a:xfrm>
              <a:prstGeom prst="roundRect">
                <a:avLst/>
              </a:prstGeom>
              <a:solidFill>
                <a:schemeClr val="bg1"/>
              </a:solidFill>
              <a:ln w="28575">
                <a:solidFill>
                  <a:srgbClr val="9B3A1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5" name="Picture 44"/>
              <p:cNvPicPr>
                <a:picLocks noChangeAspect="1"/>
              </p:cNvPicPr>
              <p:nvPr/>
            </p:nvPicPr>
            <p:blipFill>
              <a:blip r:embed="rId12"/>
              <a:stretch>
                <a:fillRect/>
              </a:stretch>
            </p:blipFill>
            <p:spPr>
              <a:xfrm>
                <a:off x="181668" y="2398445"/>
                <a:ext cx="1371719" cy="1603387"/>
              </a:xfrm>
              <a:prstGeom prst="rect">
                <a:avLst/>
              </a:prstGeom>
            </p:spPr>
          </p:pic>
        </p:grpSp>
        <p:sp>
          <p:nvSpPr>
            <p:cNvPr id="53" name="TextBox 52"/>
            <p:cNvSpPr txBox="1"/>
            <p:nvPr/>
          </p:nvSpPr>
          <p:spPr>
            <a:xfrm>
              <a:off x="1879898" y="3460731"/>
              <a:ext cx="283460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200" b="1" i="0" dirty="0">
                  <a:effectLst/>
                  <a:latin typeface="Cambria" panose="02040503050406030204" pitchFamily="18" charset="0"/>
                  <a:ea typeface="Cambria" panose="02040503050406030204" pitchFamily="18" charset="0"/>
                  <a:cs typeface="Calibri" panose="020F0502020204030204" pitchFamily="34" charset="0"/>
                </a:rPr>
                <a:t>Sưởi ấm</a:t>
              </a:r>
              <a:endParaRPr kumimoji="0" lang="en-US" sz="42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59" name="Group 58"/>
          <p:cNvGrpSpPr/>
          <p:nvPr/>
        </p:nvGrpSpPr>
        <p:grpSpPr>
          <a:xfrm>
            <a:off x="5413959" y="2523642"/>
            <a:ext cx="8271843" cy="2114601"/>
            <a:chOff x="5792186" y="2447451"/>
            <a:chExt cx="8271843" cy="2114601"/>
          </a:xfrm>
        </p:grpSpPr>
        <p:grpSp>
          <p:nvGrpSpPr>
            <p:cNvPr id="50" name="Group 49"/>
            <p:cNvGrpSpPr/>
            <p:nvPr/>
          </p:nvGrpSpPr>
          <p:grpSpPr>
            <a:xfrm>
              <a:off x="6403976" y="2447451"/>
              <a:ext cx="5918912" cy="2114601"/>
              <a:chOff x="6403976" y="2447451"/>
              <a:chExt cx="5918912" cy="2114601"/>
            </a:xfrm>
          </p:grpSpPr>
          <p:sp>
            <p:nvSpPr>
              <p:cNvPr id="35" name="Rounded Rectangle 34"/>
              <p:cNvSpPr/>
              <p:nvPr/>
            </p:nvSpPr>
            <p:spPr>
              <a:xfrm>
                <a:off x="7156269" y="3067296"/>
                <a:ext cx="5166619" cy="1494756"/>
              </a:xfrm>
              <a:prstGeom prst="roundRect">
                <a:avLst/>
              </a:prstGeom>
              <a:solidFill>
                <a:schemeClr val="bg1"/>
              </a:solidFill>
              <a:ln w="28575">
                <a:solidFill>
                  <a:srgbClr val="9B3A1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9" name="Picture 48"/>
              <p:cNvPicPr>
                <a:picLocks noChangeAspect="1"/>
              </p:cNvPicPr>
              <p:nvPr/>
            </p:nvPicPr>
            <p:blipFill>
              <a:blip r:embed="rId13"/>
              <a:stretch>
                <a:fillRect/>
              </a:stretch>
            </p:blipFill>
            <p:spPr>
              <a:xfrm>
                <a:off x="6403976" y="2447451"/>
                <a:ext cx="1420491" cy="1603387"/>
              </a:xfrm>
              <a:prstGeom prst="rect">
                <a:avLst/>
              </a:prstGeom>
            </p:spPr>
          </p:pic>
        </p:grpSp>
        <p:sp>
          <p:nvSpPr>
            <p:cNvPr id="55" name="TextBox 54"/>
            <p:cNvSpPr txBox="1"/>
            <p:nvPr/>
          </p:nvSpPr>
          <p:spPr>
            <a:xfrm>
              <a:off x="5792186" y="3219508"/>
              <a:ext cx="8271843"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800" b="1" i="0" dirty="0">
                  <a:effectLst/>
                  <a:latin typeface="Cambria" panose="02040503050406030204" pitchFamily="18" charset="0"/>
                  <a:ea typeface="Cambria" panose="02040503050406030204" pitchFamily="18" charset="0"/>
                  <a:cs typeface="Calibri" panose="020F0502020204030204" pitchFamily="34" charset="0"/>
                </a:rPr>
                <a:t>Quan sát môi trường </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3800" b="1" i="0" dirty="0">
                  <a:effectLst/>
                  <a:latin typeface="Cambria" panose="02040503050406030204" pitchFamily="18" charset="0"/>
                  <a:ea typeface="Cambria" panose="02040503050406030204" pitchFamily="18" charset="0"/>
                  <a:cs typeface="Calibri" panose="020F0502020204030204" pitchFamily="34" charset="0"/>
                </a:rPr>
                <a:t>xung quanh.</a:t>
              </a:r>
              <a:endParaRPr kumimoji="0" lang="en-US" sz="38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60" name="Group 59"/>
          <p:cNvGrpSpPr/>
          <p:nvPr/>
        </p:nvGrpSpPr>
        <p:grpSpPr>
          <a:xfrm>
            <a:off x="61300" y="4467579"/>
            <a:ext cx="5783224" cy="2180947"/>
            <a:chOff x="222534" y="4438185"/>
            <a:chExt cx="5783224" cy="2180947"/>
          </a:xfrm>
        </p:grpSpPr>
        <p:grpSp>
          <p:nvGrpSpPr>
            <p:cNvPr id="48" name="Group 47"/>
            <p:cNvGrpSpPr/>
            <p:nvPr/>
          </p:nvGrpSpPr>
          <p:grpSpPr>
            <a:xfrm>
              <a:off x="222534" y="4438185"/>
              <a:ext cx="5783224" cy="2180947"/>
              <a:chOff x="222534" y="4438185"/>
              <a:chExt cx="5783224" cy="2180947"/>
            </a:xfrm>
          </p:grpSpPr>
          <p:sp>
            <p:nvSpPr>
              <p:cNvPr id="38" name="Rounded Rectangle 37"/>
              <p:cNvSpPr/>
              <p:nvPr/>
            </p:nvSpPr>
            <p:spPr>
              <a:xfrm>
                <a:off x="819638" y="5124376"/>
                <a:ext cx="5186120" cy="1494756"/>
              </a:xfrm>
              <a:prstGeom prst="roundRect">
                <a:avLst/>
              </a:prstGeom>
              <a:solidFill>
                <a:schemeClr val="bg1"/>
              </a:solidFill>
              <a:ln w="28575">
                <a:solidFill>
                  <a:srgbClr val="9B3A1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7" name="Picture 46"/>
              <p:cNvPicPr>
                <a:picLocks noChangeAspect="1"/>
              </p:cNvPicPr>
              <p:nvPr/>
            </p:nvPicPr>
            <p:blipFill>
              <a:blip r:embed="rId14"/>
              <a:stretch>
                <a:fillRect/>
              </a:stretch>
            </p:blipFill>
            <p:spPr>
              <a:xfrm>
                <a:off x="222534" y="4438185"/>
                <a:ext cx="1371719" cy="1609483"/>
              </a:xfrm>
              <a:prstGeom prst="rect">
                <a:avLst/>
              </a:prstGeom>
            </p:spPr>
          </p:pic>
        </p:grpSp>
        <p:sp>
          <p:nvSpPr>
            <p:cNvPr id="56" name="TextBox 55"/>
            <p:cNvSpPr txBox="1"/>
            <p:nvPr/>
          </p:nvSpPr>
          <p:spPr>
            <a:xfrm>
              <a:off x="1189986" y="5633788"/>
              <a:ext cx="480805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Calibri" panose="020F0502020204030204" pitchFamily="34" charset="0"/>
                </a:rPr>
                <a:t>Tìm kiếm thức ăn.</a:t>
              </a:r>
              <a:endParaRPr kumimoji="0" lang="en-US" sz="42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58" name="Group 57"/>
          <p:cNvGrpSpPr/>
          <p:nvPr/>
        </p:nvGrpSpPr>
        <p:grpSpPr>
          <a:xfrm>
            <a:off x="5829125" y="4462744"/>
            <a:ext cx="6237369" cy="2165510"/>
            <a:chOff x="6311074" y="4457452"/>
            <a:chExt cx="6237369" cy="2165510"/>
          </a:xfrm>
        </p:grpSpPr>
        <p:grpSp>
          <p:nvGrpSpPr>
            <p:cNvPr id="52" name="Group 51"/>
            <p:cNvGrpSpPr/>
            <p:nvPr/>
          </p:nvGrpSpPr>
          <p:grpSpPr>
            <a:xfrm>
              <a:off x="6311074" y="4457452"/>
              <a:ext cx="6115537" cy="2165510"/>
              <a:chOff x="6311074" y="4457452"/>
              <a:chExt cx="6115537" cy="2165510"/>
            </a:xfrm>
          </p:grpSpPr>
          <p:sp>
            <p:nvSpPr>
              <p:cNvPr id="41" name="Rounded Rectangle 40"/>
              <p:cNvSpPr/>
              <p:nvPr/>
            </p:nvSpPr>
            <p:spPr>
              <a:xfrm>
                <a:off x="7240491" y="5128206"/>
                <a:ext cx="5186120" cy="1494756"/>
              </a:xfrm>
              <a:prstGeom prst="roundRect">
                <a:avLst/>
              </a:prstGeom>
              <a:solidFill>
                <a:schemeClr val="bg1"/>
              </a:solidFill>
              <a:ln w="28575">
                <a:solidFill>
                  <a:srgbClr val="9B3A1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1" name="Picture 50"/>
              <p:cNvPicPr>
                <a:picLocks noChangeAspect="1"/>
              </p:cNvPicPr>
              <p:nvPr/>
            </p:nvPicPr>
            <p:blipFill>
              <a:blip r:embed="rId15"/>
              <a:stretch>
                <a:fillRect/>
              </a:stretch>
            </p:blipFill>
            <p:spPr>
              <a:xfrm>
                <a:off x="6311074" y="4457452"/>
                <a:ext cx="1536325" cy="1603387"/>
              </a:xfrm>
              <a:prstGeom prst="rect">
                <a:avLst/>
              </a:prstGeom>
            </p:spPr>
          </p:pic>
        </p:grpSp>
        <p:sp>
          <p:nvSpPr>
            <p:cNvPr id="57" name="TextBox 56"/>
            <p:cNvSpPr txBox="1"/>
            <p:nvPr/>
          </p:nvSpPr>
          <p:spPr>
            <a:xfrm>
              <a:off x="7603913" y="5480566"/>
              <a:ext cx="494453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Calibri" panose="020F0502020204030204" pitchFamily="34" charset="0"/>
                </a:rPr>
                <a:t>Cả ba đáp án trên.</a:t>
              </a:r>
              <a:endParaRPr kumimoji="0" lang="en-US" sz="42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64" name="Am-thanh-tra-loi-sai-wav-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339974" y="424976"/>
            <a:ext cx="487363" cy="487363"/>
          </a:xfrm>
          <a:prstGeom prst="rect">
            <a:avLst/>
          </a:prstGeom>
        </p:spPr>
      </p:pic>
      <p:pic>
        <p:nvPicPr>
          <p:cNvPr id="65" name="Am-thanh-tra-loi-sai-wav-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323673" y="1078481"/>
            <a:ext cx="487363" cy="487363"/>
          </a:xfrm>
          <a:prstGeom prst="rect">
            <a:avLst/>
          </a:prstGeom>
        </p:spPr>
      </p:pic>
      <p:pic>
        <p:nvPicPr>
          <p:cNvPr id="66" name="Am-thanh-tra-loi-sai-wav-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320380" y="1704528"/>
            <a:ext cx="487363" cy="487363"/>
          </a:xfrm>
          <a:prstGeom prst="rect">
            <a:avLst/>
          </a:prstGeom>
        </p:spPr>
      </p:pic>
      <p:pic>
        <p:nvPicPr>
          <p:cNvPr id="2" name="tiếng ting t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312261" y="-243682"/>
            <a:ext cx="487363" cy="487363"/>
          </a:xfrm>
          <a:prstGeom prst="rect">
            <a:avLst/>
          </a:prstGeom>
        </p:spPr>
      </p:pic>
      <p:pic>
        <p:nvPicPr>
          <p:cNvPr id="34" name="Picture 33">
            <a:hlinkClick r:id="rId17" action="ppaction://hlinksldjump"/>
          </p:cNvPr>
          <p:cNvPicPr>
            <a:picLocks noChangeAspect="1"/>
          </p:cNvPicPr>
          <p:nvPr/>
        </p:nvPicPr>
        <p:blipFill>
          <a:blip r:embed="rId18"/>
          <a:stretch>
            <a:fillRect/>
          </a:stretch>
        </p:blipFill>
        <p:spPr>
          <a:xfrm>
            <a:off x="-27469" y="-500437"/>
            <a:ext cx="1426588" cy="3694496"/>
          </a:xfrm>
          <a:prstGeom prst="rect">
            <a:avLst/>
          </a:prstGeom>
        </p:spPr>
      </p:pic>
    </p:spTree>
    <p:extLst>
      <p:ext uri="{BB962C8B-B14F-4D97-AF65-F5344CB8AC3E}">
        <p14:creationId xmlns:p14="http://schemas.microsoft.com/office/powerpoint/2010/main" val="2439211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50" presetClass="entr" presetSubtype="0" decel="100000" fill="hold" nodeType="afterEffect">
                                  <p:stCondLst>
                                    <p:cond delay="0"/>
                                  </p:stCondLst>
                                  <p:childTnLst>
                                    <p:set>
                                      <p:cBhvr>
                                        <p:cTn id="12" dur="1" fill="hold">
                                          <p:stCondLst>
                                            <p:cond delay="0"/>
                                          </p:stCondLst>
                                        </p:cTn>
                                        <p:tgtEl>
                                          <p:spTgt spid="54"/>
                                        </p:tgtEl>
                                        <p:attrNameLst>
                                          <p:attrName>style.visibility</p:attrName>
                                        </p:attrNameLst>
                                      </p:cBhvr>
                                      <p:to>
                                        <p:strVal val="visible"/>
                                      </p:to>
                                    </p:set>
                                    <p:anim calcmode="lin" valueType="num">
                                      <p:cBhvr>
                                        <p:cTn id="13" dur="1000" fill="hold"/>
                                        <p:tgtEl>
                                          <p:spTgt spid="54"/>
                                        </p:tgtEl>
                                        <p:attrNameLst>
                                          <p:attrName>ppt_w</p:attrName>
                                        </p:attrNameLst>
                                      </p:cBhvr>
                                      <p:tavLst>
                                        <p:tav tm="0">
                                          <p:val>
                                            <p:strVal val="#ppt_w+.3"/>
                                          </p:val>
                                        </p:tav>
                                        <p:tav tm="100000">
                                          <p:val>
                                            <p:strVal val="#ppt_w"/>
                                          </p:val>
                                        </p:tav>
                                      </p:tavLst>
                                    </p:anim>
                                    <p:anim calcmode="lin" valueType="num">
                                      <p:cBhvr>
                                        <p:cTn id="14" dur="1000" fill="hold"/>
                                        <p:tgtEl>
                                          <p:spTgt spid="54"/>
                                        </p:tgtEl>
                                        <p:attrNameLst>
                                          <p:attrName>ppt_h</p:attrName>
                                        </p:attrNameLst>
                                      </p:cBhvr>
                                      <p:tavLst>
                                        <p:tav tm="0">
                                          <p:val>
                                            <p:strVal val="#ppt_h"/>
                                          </p:val>
                                        </p:tav>
                                        <p:tav tm="100000">
                                          <p:val>
                                            <p:strVal val="#ppt_h"/>
                                          </p:val>
                                        </p:tav>
                                      </p:tavLst>
                                    </p:anim>
                                    <p:animEffect transition="in" filter="fade">
                                      <p:cBhvr>
                                        <p:cTn id="15" dur="1000"/>
                                        <p:tgtEl>
                                          <p:spTgt spid="54"/>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 calcmode="lin" valueType="num">
                                      <p:cBhvr>
                                        <p:cTn id="18" dur="1000" fill="hold"/>
                                        <p:tgtEl>
                                          <p:spTgt spid="59"/>
                                        </p:tgtEl>
                                        <p:attrNameLst>
                                          <p:attrName>ppt_w</p:attrName>
                                        </p:attrNameLst>
                                      </p:cBhvr>
                                      <p:tavLst>
                                        <p:tav tm="0">
                                          <p:val>
                                            <p:strVal val="#ppt_w+.3"/>
                                          </p:val>
                                        </p:tav>
                                        <p:tav tm="100000">
                                          <p:val>
                                            <p:strVal val="#ppt_w"/>
                                          </p:val>
                                        </p:tav>
                                      </p:tavLst>
                                    </p:anim>
                                    <p:anim calcmode="lin" valueType="num">
                                      <p:cBhvr>
                                        <p:cTn id="19" dur="1000" fill="hold"/>
                                        <p:tgtEl>
                                          <p:spTgt spid="59"/>
                                        </p:tgtEl>
                                        <p:attrNameLst>
                                          <p:attrName>ppt_h</p:attrName>
                                        </p:attrNameLst>
                                      </p:cBhvr>
                                      <p:tavLst>
                                        <p:tav tm="0">
                                          <p:val>
                                            <p:strVal val="#ppt_h"/>
                                          </p:val>
                                        </p:tav>
                                        <p:tav tm="100000">
                                          <p:val>
                                            <p:strVal val="#ppt_h"/>
                                          </p:val>
                                        </p:tav>
                                      </p:tavLst>
                                    </p:anim>
                                    <p:animEffect transition="in" filter="fade">
                                      <p:cBhvr>
                                        <p:cTn id="20" dur="1000"/>
                                        <p:tgtEl>
                                          <p:spTgt spid="59"/>
                                        </p:tgtEl>
                                      </p:cBhvr>
                                    </p:animEffect>
                                  </p:childTnLst>
                                </p:cTn>
                              </p:par>
                              <p:par>
                                <p:cTn id="21" presetID="50" presetClass="entr" presetSubtype="0" decel="100000" fill="hold" nodeType="withEffect">
                                  <p:stCondLst>
                                    <p:cond delay="0"/>
                                  </p:stCondLst>
                                  <p:childTnLst>
                                    <p:set>
                                      <p:cBhvr>
                                        <p:cTn id="22" dur="1" fill="hold">
                                          <p:stCondLst>
                                            <p:cond delay="0"/>
                                          </p:stCondLst>
                                        </p:cTn>
                                        <p:tgtEl>
                                          <p:spTgt spid="60"/>
                                        </p:tgtEl>
                                        <p:attrNameLst>
                                          <p:attrName>style.visibility</p:attrName>
                                        </p:attrNameLst>
                                      </p:cBhvr>
                                      <p:to>
                                        <p:strVal val="visible"/>
                                      </p:to>
                                    </p:set>
                                    <p:anim calcmode="lin" valueType="num">
                                      <p:cBhvr>
                                        <p:cTn id="23" dur="1000" fill="hold"/>
                                        <p:tgtEl>
                                          <p:spTgt spid="60"/>
                                        </p:tgtEl>
                                        <p:attrNameLst>
                                          <p:attrName>ppt_w</p:attrName>
                                        </p:attrNameLst>
                                      </p:cBhvr>
                                      <p:tavLst>
                                        <p:tav tm="0">
                                          <p:val>
                                            <p:strVal val="#ppt_w+.3"/>
                                          </p:val>
                                        </p:tav>
                                        <p:tav tm="100000">
                                          <p:val>
                                            <p:strVal val="#ppt_w"/>
                                          </p:val>
                                        </p:tav>
                                      </p:tavLst>
                                    </p:anim>
                                    <p:anim calcmode="lin" valueType="num">
                                      <p:cBhvr>
                                        <p:cTn id="24" dur="1000" fill="hold"/>
                                        <p:tgtEl>
                                          <p:spTgt spid="60"/>
                                        </p:tgtEl>
                                        <p:attrNameLst>
                                          <p:attrName>ppt_h</p:attrName>
                                        </p:attrNameLst>
                                      </p:cBhvr>
                                      <p:tavLst>
                                        <p:tav tm="0">
                                          <p:val>
                                            <p:strVal val="#ppt_h"/>
                                          </p:val>
                                        </p:tav>
                                        <p:tav tm="100000">
                                          <p:val>
                                            <p:strVal val="#ppt_h"/>
                                          </p:val>
                                        </p:tav>
                                      </p:tavLst>
                                    </p:anim>
                                    <p:animEffect transition="in" filter="fade">
                                      <p:cBhvr>
                                        <p:cTn id="25" dur="1000"/>
                                        <p:tgtEl>
                                          <p:spTgt spid="60"/>
                                        </p:tgtEl>
                                      </p:cBhvr>
                                    </p:animEffect>
                                  </p:childTnLst>
                                </p:cTn>
                              </p:par>
                              <p:par>
                                <p:cTn id="26" presetID="50" presetClass="entr" presetSubtype="0" decel="100000" fill="hold" nodeType="withEffect">
                                  <p:stCondLst>
                                    <p:cond delay="0"/>
                                  </p:stCondLst>
                                  <p:childTnLst>
                                    <p:set>
                                      <p:cBhvr>
                                        <p:cTn id="27" dur="1" fill="hold">
                                          <p:stCondLst>
                                            <p:cond delay="0"/>
                                          </p:stCondLst>
                                        </p:cTn>
                                        <p:tgtEl>
                                          <p:spTgt spid="58"/>
                                        </p:tgtEl>
                                        <p:attrNameLst>
                                          <p:attrName>style.visibility</p:attrName>
                                        </p:attrNameLst>
                                      </p:cBhvr>
                                      <p:to>
                                        <p:strVal val="visible"/>
                                      </p:to>
                                    </p:set>
                                    <p:anim calcmode="lin" valueType="num">
                                      <p:cBhvr>
                                        <p:cTn id="28" dur="1000" fill="hold"/>
                                        <p:tgtEl>
                                          <p:spTgt spid="58"/>
                                        </p:tgtEl>
                                        <p:attrNameLst>
                                          <p:attrName>ppt_w</p:attrName>
                                        </p:attrNameLst>
                                      </p:cBhvr>
                                      <p:tavLst>
                                        <p:tav tm="0">
                                          <p:val>
                                            <p:strVal val="#ppt_w+.3"/>
                                          </p:val>
                                        </p:tav>
                                        <p:tav tm="100000">
                                          <p:val>
                                            <p:strVal val="#ppt_w"/>
                                          </p:val>
                                        </p:tav>
                                      </p:tavLst>
                                    </p:anim>
                                    <p:anim calcmode="lin" valueType="num">
                                      <p:cBhvr>
                                        <p:cTn id="29" dur="1000" fill="hold"/>
                                        <p:tgtEl>
                                          <p:spTgt spid="58"/>
                                        </p:tgtEl>
                                        <p:attrNameLst>
                                          <p:attrName>ppt_h</p:attrName>
                                        </p:attrNameLst>
                                      </p:cBhvr>
                                      <p:tavLst>
                                        <p:tav tm="0">
                                          <p:val>
                                            <p:strVal val="#ppt_h"/>
                                          </p:val>
                                        </p:tav>
                                        <p:tav tm="100000">
                                          <p:val>
                                            <p:strVal val="#ppt_h"/>
                                          </p:val>
                                        </p:tav>
                                      </p:tavLst>
                                    </p:anim>
                                    <p:animEffect transition="in" filter="fade">
                                      <p:cBhvr>
                                        <p:cTn id="30"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64"/>
                </p:tgtEl>
              </p:cMediaNode>
            </p:audio>
            <p:seq concurrent="1" nextAc="seek">
              <p:cTn id="32" restart="whenNotActive" fill="hold" evtFilter="cancelBubble" nodeType="interactiveSeq">
                <p:stCondLst>
                  <p:cond evt="onClick" delay="0">
                    <p:tgtEl>
                      <p:spTgt spid="54"/>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54"/>
                                        </p:tgtEl>
                                      </p:cBhvr>
                                    </p:animEffect>
                                    <p:animScale>
                                      <p:cBhvr>
                                        <p:cTn id="37" dur="250" autoRev="1" fill="hold"/>
                                        <p:tgtEl>
                                          <p:spTgt spid="54"/>
                                        </p:tgtEl>
                                      </p:cBhvr>
                                      <p:by x="105000" y="105000"/>
                                    </p:animScale>
                                  </p:childTnLst>
                                </p:cTn>
                              </p:par>
                              <p:par>
                                <p:cTn id="38" presetID="1" presetClass="mediacall" presetSubtype="0" fill="hold" nodeType="withEffect">
                                  <p:stCondLst>
                                    <p:cond delay="0"/>
                                  </p:stCondLst>
                                  <p:childTnLst>
                                    <p:cmd type="call" cmd="playFrom(0.0)">
                                      <p:cBhvr>
                                        <p:cTn id="39" dur="3573" fill="hold"/>
                                        <p:tgtEl>
                                          <p:spTgt spid="66"/>
                                        </p:tgtEl>
                                      </p:cBhvr>
                                    </p:cmd>
                                  </p:childTnLst>
                                </p:cTn>
                              </p:par>
                            </p:childTnLst>
                          </p:cTn>
                        </p:par>
                      </p:childTnLst>
                    </p:cTn>
                  </p:par>
                </p:childTnLst>
              </p:cTn>
              <p:nextCondLst>
                <p:cond evt="onClick" delay="0">
                  <p:tgtEl>
                    <p:spTgt spid="54"/>
                  </p:tgtEl>
                </p:cond>
              </p:nextCondLst>
            </p:seq>
            <p:seq concurrent="1" nextAc="seek">
              <p:cTn id="40" restart="whenNotActive" fill="hold" evtFilter="cancelBubble" nodeType="interactiveSeq">
                <p:stCondLst>
                  <p:cond evt="onClick" delay="0">
                    <p:tgtEl>
                      <p:spTgt spid="59"/>
                    </p:tgtEl>
                  </p:cond>
                </p:stCondLst>
                <p:endSync evt="end" delay="0">
                  <p:rtn val="all"/>
                </p:endSync>
                <p:childTnLst>
                  <p:par>
                    <p:cTn id="41" fill="hold">
                      <p:stCondLst>
                        <p:cond delay="0"/>
                      </p:stCondLst>
                      <p:childTnLst>
                        <p:par>
                          <p:cTn id="42" fill="hold">
                            <p:stCondLst>
                              <p:cond delay="0"/>
                            </p:stCondLst>
                            <p:childTnLst>
                              <p:par>
                                <p:cTn id="43" presetID="26" presetClass="emph" presetSubtype="0" fill="hold" nodeType="clickEffect">
                                  <p:stCondLst>
                                    <p:cond delay="0"/>
                                  </p:stCondLst>
                                  <p:childTnLst>
                                    <p:animEffect transition="out" filter="fade">
                                      <p:cBhvr>
                                        <p:cTn id="44" dur="500" tmFilter="0, 0; .2, .5; .8, .5; 1, 0"/>
                                        <p:tgtEl>
                                          <p:spTgt spid="59"/>
                                        </p:tgtEl>
                                      </p:cBhvr>
                                    </p:animEffect>
                                    <p:animScale>
                                      <p:cBhvr>
                                        <p:cTn id="45" dur="250" autoRev="1" fill="hold"/>
                                        <p:tgtEl>
                                          <p:spTgt spid="59"/>
                                        </p:tgtEl>
                                      </p:cBhvr>
                                      <p:by x="105000" y="105000"/>
                                    </p:animScale>
                                  </p:childTnLst>
                                </p:cTn>
                              </p:par>
                              <p:par>
                                <p:cTn id="46" presetID="1" presetClass="mediacall" presetSubtype="0" fill="hold" nodeType="withEffect">
                                  <p:stCondLst>
                                    <p:cond delay="0"/>
                                  </p:stCondLst>
                                  <p:childTnLst>
                                    <p:cmd type="call" cmd="playFrom(0.0)">
                                      <p:cBhvr>
                                        <p:cTn id="47" dur="3573" fill="hold"/>
                                        <p:tgtEl>
                                          <p:spTgt spid="64"/>
                                        </p:tgtEl>
                                      </p:cBhvr>
                                    </p:cmd>
                                  </p:childTnLst>
                                </p:cTn>
                              </p:par>
                            </p:childTnLst>
                          </p:cTn>
                        </p:par>
                      </p:childTnLst>
                    </p:cTn>
                  </p:par>
                </p:childTnLst>
              </p:cTn>
              <p:nextCondLst>
                <p:cond evt="onClick" delay="0">
                  <p:tgtEl>
                    <p:spTgt spid="59"/>
                  </p:tgtEl>
                </p:cond>
              </p:nextCondLst>
            </p:seq>
            <p:seq concurrent="1" nextAc="seek">
              <p:cTn id="48" restart="whenNotActive" fill="hold" evtFilter="cancelBubble" nodeType="interactiveSeq">
                <p:stCondLst>
                  <p:cond evt="onClick" delay="0">
                    <p:tgtEl>
                      <p:spTgt spid="60"/>
                    </p:tgtEl>
                  </p:cond>
                </p:stCondLst>
                <p:endSync evt="end" delay="0">
                  <p:rtn val="all"/>
                </p:endSync>
                <p:childTnLst>
                  <p:par>
                    <p:cTn id="49" fill="hold">
                      <p:stCondLst>
                        <p:cond delay="0"/>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60"/>
                                        </p:tgtEl>
                                      </p:cBhvr>
                                    </p:animEffect>
                                    <p:animScale>
                                      <p:cBhvr>
                                        <p:cTn id="53" dur="250" autoRev="1" fill="hold"/>
                                        <p:tgtEl>
                                          <p:spTgt spid="60"/>
                                        </p:tgtEl>
                                      </p:cBhvr>
                                      <p:by x="105000" y="105000"/>
                                    </p:animScale>
                                  </p:childTnLst>
                                </p:cTn>
                              </p:par>
                              <p:par>
                                <p:cTn id="54" presetID="1" presetClass="mediacall" presetSubtype="0" fill="hold" nodeType="withEffect">
                                  <p:stCondLst>
                                    <p:cond delay="0"/>
                                  </p:stCondLst>
                                  <p:childTnLst>
                                    <p:cmd type="call" cmd="playFrom(0.0)">
                                      <p:cBhvr>
                                        <p:cTn id="55" dur="3573" fill="hold"/>
                                        <p:tgtEl>
                                          <p:spTgt spid="65"/>
                                        </p:tgtEl>
                                      </p:cBhvr>
                                    </p:cmd>
                                  </p:childTnLst>
                                </p:cTn>
                              </p:par>
                            </p:childTnLst>
                          </p:cTn>
                        </p:par>
                      </p:childTnLst>
                    </p:cTn>
                  </p:par>
                </p:childTnLst>
              </p:cTn>
              <p:nextCondLst>
                <p:cond evt="onClick" delay="0">
                  <p:tgtEl>
                    <p:spTgt spid="60"/>
                  </p:tgtEl>
                </p:cond>
              </p:nextCondLst>
            </p:seq>
            <p:seq concurrent="1" nextAc="seek">
              <p:cTn id="56" restart="whenNotActive" fill="hold" evtFilter="cancelBubble" nodeType="interactiveSeq">
                <p:stCondLst>
                  <p:cond evt="onClick" delay="0">
                    <p:tgtEl>
                      <p:spTgt spid="5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58"/>
                                        </p:tgtEl>
                                      </p:cBhvr>
                                    </p:animEffect>
                                    <p:animScale>
                                      <p:cBhvr>
                                        <p:cTn id="61" dur="250" autoRev="1" fill="hold"/>
                                        <p:tgtEl>
                                          <p:spTgt spid="58"/>
                                        </p:tgtEl>
                                      </p:cBhvr>
                                      <p:by x="105000" y="105000"/>
                                    </p:animScale>
                                  </p:childTnLst>
                                </p:cTn>
                              </p:par>
                              <p:par>
                                <p:cTn id="62" presetID="1" presetClass="mediacall" presetSubtype="0" fill="hold" nodeType="withEffect">
                                  <p:stCondLst>
                                    <p:cond delay="0"/>
                                  </p:stCondLst>
                                  <p:childTnLst>
                                    <p:cmd type="call" cmd="playFrom(0.0)">
                                      <p:cBhvr>
                                        <p:cTn id="63" dur="3328" fill="hold"/>
                                        <p:tgtEl>
                                          <p:spTgt spid="2"/>
                                        </p:tgtEl>
                                      </p:cBhvr>
                                    </p:cmd>
                                  </p:childTnLst>
                                </p:cTn>
                              </p:par>
                            </p:childTnLst>
                          </p:cTn>
                        </p:par>
                      </p:childTnLst>
                    </p:cTn>
                  </p:par>
                </p:childTnLst>
              </p:cTn>
              <p:nextCondLst>
                <p:cond evt="onClick" delay="0">
                  <p:tgtEl>
                    <p:spTgt spid="58"/>
                  </p:tgtEl>
                </p:cond>
              </p:nextCondLst>
            </p:seq>
            <p:audio>
              <p:cMediaNode vol="80000">
                <p:cTn id="64" fill="hold" display="0">
                  <p:stCondLst>
                    <p:cond delay="indefinite"/>
                  </p:stCondLst>
                  <p:endCondLst>
                    <p:cond evt="onStopAudio" delay="0">
                      <p:tgtEl>
                        <p:sldTgt/>
                      </p:tgtEl>
                    </p:cond>
                  </p:endCondLst>
                </p:cTn>
                <p:tgtEl>
                  <p:spTgt spid="65"/>
                </p:tgtEl>
              </p:cMediaNode>
            </p:audio>
            <p:audio>
              <p:cMediaNode vol="80000">
                <p:cTn id="65" fill="hold" display="0">
                  <p:stCondLst>
                    <p:cond delay="indefinite"/>
                  </p:stCondLst>
                  <p:endCondLst>
                    <p:cond evt="onStopAudio" delay="0">
                      <p:tgtEl>
                        <p:sldTgt/>
                      </p:tgtEl>
                    </p:cond>
                  </p:endCondLst>
                </p:cTn>
                <p:tgtEl>
                  <p:spTgt spid="66"/>
                </p:tgtEl>
              </p:cMediaNode>
            </p:audio>
            <p:audio>
              <p:cMediaNode vol="80000">
                <p:cTn id="66"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658</Words>
  <Application>Microsoft Office PowerPoint</Application>
  <PresentationFormat>Widescreen</PresentationFormat>
  <Paragraphs>92</Paragraphs>
  <Slides>23</Slides>
  <Notes>8</Notes>
  <HiddenSlides>0</HiddenSlides>
  <MMClips>16</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23</vt:i4>
      </vt:variant>
    </vt:vector>
  </HeadingPairs>
  <TitlesOfParts>
    <vt:vector size="38" baseType="lpstr">
      <vt:lpstr>等线</vt:lpstr>
      <vt:lpstr>汉仪劲楷简</vt:lpstr>
      <vt:lpstr>#9Slide03 AllRoundGothic</vt:lpstr>
      <vt:lpstr>#9Slide03 Comfortaa</vt:lpstr>
      <vt:lpstr>#9Slide04 Chonburi</vt:lpstr>
      <vt:lpstr>Arial</vt:lpstr>
      <vt:lpstr>Calibri</vt:lpstr>
      <vt:lpstr>Calibri Light</vt:lpstr>
      <vt:lpstr>Cambria</vt:lpstr>
      <vt:lpstr>Roboto</vt:lpstr>
      <vt:lpstr>Times New Roman</vt:lpstr>
      <vt:lpstr>Vogue-ExtraBold</vt:lpstr>
      <vt:lpstr>字魂131号-酷乐潮玩体</vt:lpstr>
      <vt:lpstr>字魂152号-机甲超级黑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2023-12-23T06:37:58Z</dcterms:created>
  <dcterms:modified xsi:type="dcterms:W3CDTF">2023-12-23T06:38:22Z</dcterms:modified>
</cp:coreProperties>
</file>