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713" r:id="rId6"/>
  </p:sldMasterIdLst>
  <p:sldIdLst>
    <p:sldId id="438" r:id="rId7"/>
    <p:sldId id="335" r:id="rId8"/>
    <p:sldId id="384" r:id="rId9"/>
    <p:sldId id="337" r:id="rId10"/>
    <p:sldId id="351" r:id="rId11"/>
    <p:sldId id="365" r:id="rId12"/>
    <p:sldId id="385" r:id="rId13"/>
    <p:sldId id="287" r:id="rId14"/>
    <p:sldId id="257" r:id="rId15"/>
    <p:sldId id="436" r:id="rId16"/>
    <p:sldId id="387" r:id="rId17"/>
    <p:sldId id="435" r:id="rId18"/>
    <p:sldId id="417" r:id="rId19"/>
    <p:sldId id="390" r:id="rId20"/>
    <p:sldId id="426" r:id="rId21"/>
    <p:sldId id="418" r:id="rId22"/>
    <p:sldId id="392" r:id="rId23"/>
    <p:sldId id="393" r:id="rId24"/>
    <p:sldId id="437" r:id="rId25"/>
    <p:sldId id="305" r:id="rId26"/>
    <p:sldId id="371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E081"/>
    <a:srgbClr val="273970"/>
    <a:srgbClr val="0000FF"/>
    <a:srgbClr val="008000"/>
    <a:srgbClr val="FF3399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 autoAdjust="0"/>
  </p:normalViewPr>
  <p:slideViewPr>
    <p:cSldViewPr>
      <p:cViewPr varScale="1">
        <p:scale>
          <a:sx n="69" d="100"/>
          <a:sy n="69" d="100"/>
        </p:scale>
        <p:origin x="762" y="72"/>
      </p:cViewPr>
      <p:guideLst>
        <p:guide orient="horz" pos="21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EA3B72-3B4E-4EA0-8A5F-D3310B5A2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59FE11-79F3-4458-8237-740DAF80A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268AD1-85C3-4433-97C3-429468A66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02F86-1F01-487A-8296-4CF445A47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39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5D5806-E918-4AA7-9301-9B8A05742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CA614B-979F-46A7-BD44-556E59210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E6155B-CC5F-43D0-9F55-14654F142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8108B-FC2D-4B67-8B79-3788746FE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15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02C508-AAEB-492D-BF3D-07B1E37CBC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87CC29-1F99-4573-BF56-F8BC37DB5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E2ABB1-E99A-41A2-B113-EEF01DABE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E7347-7034-4FFA-AEDC-9A4E3AF8E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81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9A6E109-AF80-41E7-BE8A-C8B9585F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C14F64-2D62-4A44-8255-E49BBA8C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5EA526-5EFB-4C3E-9C7F-2DF7500C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74161-03B5-4F2C-94E0-57F2BABE0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43942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CCF39-5ADE-4142-9187-86AD73F0DF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A29405-7411-4A4A-93B1-850CC2706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E1DF6-38F7-44DC-8850-6DDB25BE5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5B884-D6AC-4FBF-A482-49BB1B42E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31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383150-03A2-4F2A-ACEA-9C6F3ACB5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01C677-0FC8-49C8-9163-C12929BE27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FCE1A4-2148-4148-9A1B-A87ADAD4A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A8B36-6BC4-45A9-ACB9-9FC834981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18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1BDF04-8172-4D5C-AA27-E704B284D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5D81C5-2DA3-470A-BDC6-F1B77ADC1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ECE9BE-3335-4E7D-9E08-990A72C6F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DD528-2E47-4D1F-B0F8-E1BDA81CC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772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1FC138-E9B5-4A7A-80F4-D62B367BA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118E2-CC16-49E9-91FE-86FB7795F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854157-48C0-42F9-9E6B-88829B3A6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8DF80-DDAD-400E-B533-B36C56D28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413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63C4F1-D377-44E5-985F-99C293D0E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CEF37B-5B7A-489B-9708-ED1BBC920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5F22DD-98E3-4FB7-BD4D-487F9FFED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C3B24-2342-4D3E-B3E4-36360CC19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535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FC6955-B38C-4EBE-B173-479A8E8B2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27A0AC-3758-4A3F-B4EF-81B522471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3BAC81-08EF-4970-9AD3-9C7DDE2C8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8A946-CE6E-4E02-B61F-771EBB525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67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A07345-3303-415C-B232-CE97AA7492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D29477-10DC-49E7-9645-B91F5E2B2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AFC1F2-A8D9-4064-BCCC-6CCFB8976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6BB81-4DA8-4341-AC19-261381B35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68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B041D5-2B73-4624-8083-1DF889D49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C5EADE-D4FD-44EF-A1D1-711E27F23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BD22DE-20AF-4791-BC70-056678E43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820FF-56F9-4473-9B84-C572A060A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581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3E6D65-9923-4553-A6DF-B47DD3C21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AF08-BABE-4B0D-B307-363C4785D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17A75-F631-4F80-8C78-6A578E711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C0759-68F8-4581-852A-CCDEAD7DD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21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04813-9B7B-46AD-A815-BF6DF5A74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7E6D3D-F430-4F55-83CF-19F4A6EC4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134419-958A-4286-B646-3E74388C0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71B67-7781-4531-8106-AAE794EE7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370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8CAD4-6D1A-42AE-BD0E-CCEBC8E3C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66270-5398-4D24-9314-F6D3214DA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5E2ABC-33E2-436D-9994-FA76BE50B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7FF0C-0367-4700-AE77-AE2629E9B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421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CCCBF3-5FBE-4BAC-9209-DFE2DDD97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607D43-9451-4C67-AD5E-A166911A9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AFB4D0-D7A0-4F73-826C-0ACDBEDD6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124BB-19B2-4D05-8E58-5B658A693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225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6E90F95-3663-40E3-96C5-7E59AC58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9732FD5-5C15-4F82-92C4-C5B879C5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FAF52B-4B7D-4DC5-ACD2-C092F328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DBC9D-6667-4FC4-A106-09D0852DF5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95926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93254-548F-49A7-90DF-63DE1A107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0D298A-3C98-44C2-935A-EDB5BE6C7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9305D8-D171-484F-B901-22A58D876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E60A8-5300-4017-AE81-43D6F1642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727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FFFED0-B86A-4F0B-9665-606AD4D14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BD938C-7477-4CFF-B495-CC30AF88C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39B1DA-B0C1-47D0-9BEB-50B951E06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C43FC-3709-4FFF-8E59-DA169C302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1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4808C5-5903-40A3-B8E3-1A635D639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CCAAE-397B-4D3C-9E29-A613118A6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1353D4-21F1-4946-90F6-3E847BC7A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2FB1C-3E3D-4539-9BA0-E163D816E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010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A84166-12CF-4AF1-8ED6-7D290FF2F4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B60CC-1FC8-4EA8-A3AA-56D465716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0D0E33-2808-4417-9E96-79C8E6E10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CCF0-C1C6-4DC6-899A-270BFC20A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984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054072-EA06-4F86-B5E6-23793A910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B492A2-2BD1-4A7A-B7BC-A8540CA0B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BF6B76-C9B5-466B-BAF4-28B532241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99177-2A60-4407-A189-3803038EC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48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2E650B-C83F-43AA-8B23-3EC32A2A1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54974C-B33E-4EF3-B359-34402DE436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2C0F49-E86D-4CEA-A7D2-F34ECC347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007F0-14DF-497B-B31F-5531ADBE7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79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4065B9-9EB0-4C80-819D-59C10928C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A821BA-9484-46E5-A5B2-802E75CB1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801FCB-2622-4433-8292-6B5FD3601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67014-5D88-46C1-B164-5AC7F2085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686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33B52D-C662-4252-9B70-30DD4FF15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AB8492-6FAD-4BBB-B093-9A3C17832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F0E48C-C915-4BFD-B65B-EB29EA6FD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F08C0-C09D-4EBE-879B-AE8C4171E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559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C14321-2F58-493A-A3B0-438613605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2BB7D-A7AE-4D7B-9332-50A44BE9B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8971B-ECB9-47EB-AC11-139F09652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2615A-6AC3-423E-A3D1-95DECEC4C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814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7DDF2-0268-494C-BE69-9777FC28C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F94E9-9CD1-48CF-A624-DDD4C9D42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640DF-25BD-4833-A952-A232D62BF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5EFF5-0F50-4C7B-AB81-85BDE407E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04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AFA8DC-03A7-4313-9C65-C0EE5FD1BD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3D5E5A-DD72-438D-82B4-71FF102F5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7D66E-87F0-46C9-983E-D663F511A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C3C96-3289-40D1-9AD0-F6B3D6697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44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FD964C-58C9-44C6-AB43-1097774D1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839EB3-2BD5-431C-B2B8-A6121AD1B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B814F0-20A5-4B08-924C-EA27BCF42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618BF-E172-454F-ADB8-BC7156377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426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2EF7920-7987-4F01-893A-4686BF6E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8E9E6F-5ABA-4F33-9AE5-E108CDEC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D4C03C7-04D0-4533-B9D6-BA159D97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B822D-E164-4242-9D1F-3BC43438D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617847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8EB7B-0C7F-48C6-AF23-46A095870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45DDF4-31C6-4F88-9F1C-4F1544B5E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4A86F9-9ECB-40D4-9327-90BEB5338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AEC85-991B-473D-9A2E-15426F220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425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7EF635-1C6F-4673-8AE3-5C5712F92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28E9D7-D680-490B-8AD6-FCA7D23AF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F05153-7F94-4DA0-8C6F-182F0C0CF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6395F-F908-473F-9DA8-CD231A8FA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543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BD84C8-B057-4568-A78B-845BCF4E4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9D0E1-0428-47B2-8943-AEC0D3441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C7840-1523-451E-9159-A05BE75AB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3EED-E113-4FE2-A687-A0DE39F08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13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5F77A-CCF9-4BC4-A79C-D5BFE069A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5C03E-B075-4D3D-AA65-FA0C6918D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19BDD7-DD96-437A-8571-F06281F9C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65E54-B693-4B5A-A698-54449A17E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55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819B4-C840-4963-A49D-2393F5D32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207E0-25F2-4AC3-A558-0F4EC42DC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0FAE28-2415-4205-8000-3011704E43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74DF7-3339-4614-89A1-ED3D48B0B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927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24154E-F1FC-4CF5-80A5-22A75A2B5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1E84B9-2A2D-41C4-8F5B-4C383174A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23D4CC-6512-4049-BF6D-CE72865F2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5834F-1E15-4D80-A7B1-E38A2AD67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427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94D531-59EE-4FD5-A1F1-22E6EEAC9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FDC604-F1F2-4B53-9937-3A62F18F0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16D3AB-6538-49F0-BCDE-7B499A26C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B70EA-1D1A-4AA8-96D5-EF43FF1DF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418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0EA919-EBCE-4010-9C56-8C7A585D5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06E751-15F1-458A-ADEA-3E5A8A3E5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53F5B5-5957-4F35-B47B-F17B118AD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27B17-0AB6-4D64-9787-7BD8084E6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229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77B5C-1520-4399-9308-DE9AE9BD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C2D65-891F-494D-82A1-D586C6634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85D786-253B-4399-83FD-2D1A83DAE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1F827-CD2B-4A39-BAD0-F3709CD2B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29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88A066-DD36-4986-9429-3F4440B98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2CC527-D9C2-4B62-A67C-6DA58B7CE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4FBC41-FDE9-437E-B92F-B4B4E4644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6644B-C643-43C0-B3DF-C2E52052E4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922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5BD0C0-852C-4C1F-9053-59168E09A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19069-5043-4A05-BBBB-CAECD743E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5FAFE-4572-45E6-B517-5DEAD9DAA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DC0DF-B510-4112-BCC8-361658360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60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677084-046E-45BD-8695-4137A20B0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C1D9DE-CF67-4EAD-A898-DFFF5AEDE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FF7B0B-ED24-41E9-BE49-6479443D4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5678B-F2F2-49FC-AEC7-E64B4FEF6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480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8648A4-E054-4AFC-BF63-7521072D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655D57-74BB-45C6-8BC5-62A15806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A6678A-94E0-4C78-982F-822E391B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F641B-A7CF-4819-A3AF-66ABF5C51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085829"/>
      </p:ext>
    </p:extLst>
  </p:cSld>
  <p:clrMapOvr>
    <a:masterClrMapping/>
  </p:clrMapOvr>
  <p:transition spd="med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AEFCA5-22E1-48E8-AEEB-4243599DA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D8FCB7-BB04-4C8A-88AD-98D59E3E4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AE4790-FE0D-4EEE-94E6-841F24221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5D24F-F6D6-45BB-88AB-A9A87BA52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99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7A6769-EC86-4093-8DEF-58CC39114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E89818-AF3C-4CD8-9D0A-43CDC392B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2DDC7C-778E-41C6-8570-D079B533E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EEEF8-722A-4ED7-8621-15DACFE3F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573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AE5F57-29F9-4AA0-BAA6-2F11605BC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05EA4-F334-442E-A7C5-7BCE209EC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E9BA33-EBF1-4289-A78F-D11C22359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CEB19-8EAD-4690-9E29-3E88D607F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44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9217FD-6AF9-4042-8712-8AA59E031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B6196-4814-466A-B19E-A2EB55024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7574F9-6789-4FF3-8EF8-FE0F0F92B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BF13E-5827-4F80-BDC2-48F6D9701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3336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A07E3D-6A4C-4CF6-A539-3E660CAC3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0E08C-92C0-4985-A384-54CE092CB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9190E-561A-440D-B81E-238E0BF6F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235D2-1E9E-4DDD-8377-1FBD58A37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388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10C800-BFAB-46C8-89D7-59DFD141E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0AE69C-D285-4269-B3A8-D23C47D33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47CC3E-7C01-43E3-B301-5C2C9A7CE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873F9-EFDB-4AB7-AC57-561802E0E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085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C8C918-9F80-4059-B8C2-45FABCB1A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8A461A-98D3-4175-B9DA-1648113F6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530071-FA26-4299-8C26-935741D523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2D90A-01D0-4AB6-8EB4-58D85FE5A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5068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A59AC8-430D-4E1B-B6FE-D262AD079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CC2227-E3E1-42C0-BF0E-B7785E1CD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DEF082-08E9-4C12-BB13-97A23C738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D8D23-7F7B-4286-B157-2F96AEA78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258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E39F2-38B9-45B4-A8A3-FA24C0980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B228B6-0F41-40B5-89B5-D72520314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432FA-EB9D-4E79-B8B2-5E20C73DF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03813-F733-4393-8350-C7B82844A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306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CD192-C9A8-40F4-8040-3893CE172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B7204-38AE-4B01-B3B5-BF9375570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22BE7-A216-4C60-B2B1-DA48C09B5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4AE5D-184B-404F-8A98-1397D4815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91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536941-17EC-47C5-B54F-E28A79095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30A3CB-86FE-426A-88B9-E7247C6CD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D5C876-F8C8-45E3-9708-50A3D2AE7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B2B6C-C80A-47F6-B006-207A6007A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654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763BB2-D04F-4B10-8009-7CACCD5EB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B3792-6407-417F-843F-B26D03CF8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91D0DB-C920-4341-AB5F-33B69CAF7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11C65-F2C3-4E72-9A90-66EA1ABBE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063CF9-98E0-40C3-A873-5F91A964E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484AD0-4C12-4009-9511-80CE34C04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CFB094-097B-46B3-B3E9-A60B7DBDC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12993-9DD4-4BF7-B8C9-F1DD24D21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03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1B07A2B-56AF-4301-8770-27AC917F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366D90-E0B5-4E82-8FBD-F389B608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1ECEC7-B572-4A58-8C0D-6303A7FC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F938-DBF1-4BEC-89D4-62879CCF8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353957"/>
      </p:ext>
    </p:extLst>
  </p:cSld>
  <p:clrMapOvr>
    <a:masterClrMapping/>
  </p:clrMapOvr>
  <p:transition spd="med"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7CBC36-C559-41D2-A88D-E2A02AB1A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4A7D22-EBA1-486A-A91A-4A0FB167E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2737F6-B15D-4C7F-927E-A4FABFBF0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08E4A-7775-491B-BBBE-2D2EC62E5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031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332EB6-C292-4F7C-ACCE-BA59D3A32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B26567-0B2B-4D1C-A150-0811D687B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229BF9-92DF-404C-8D6F-EBBA44E88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7C89-DF29-4184-9344-69458EDD8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9185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C1D8B-752F-4138-BDC4-100773B20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0C6EB8-AC3D-4FDE-B952-950E6B7AA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B90016-A81E-4C0A-B6AA-B720630D1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B709E-66FD-4A76-96A5-814CC5A88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8426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7D156-151D-4C56-A9A5-F7F10F6D0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823C3-A308-4858-BCD1-76A7D2785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97D87-8AB8-42A2-A271-320393CE7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7FCE5-4446-4672-BF2D-875B57489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6189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63DDFD-EE39-43F7-8261-0ED227941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665990-DECD-41AF-A53E-1F37DB9BF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C186C9-716A-4DF2-8B59-213BB10ED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3D753-797C-48B9-9054-F78829721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2429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206275-5404-454A-94D7-E1AD58F0DA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1614B5-4764-4B04-898D-990E2FBF50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FFEA30-5ED1-445B-AB57-959B7D8D9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DE3A2-14F6-4B01-A376-C0E3A80CF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0958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AF48FDF-ED64-4EC9-88F0-BA458E6D1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5A3228-D742-4F9A-A70D-AE4B56EF0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99BEFE-8630-4312-B821-5529758C6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0006D-84F4-48C5-8D1B-04447ACFE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47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2F559-07EB-4A87-AE5A-8883EDC8E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0E4557-FC4A-4417-B415-C50C60F93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8897A-6F4B-42FE-AAE8-984D8DC81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61921-1578-4D19-AAD0-99F0D5DE2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8866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99686B-46D5-437A-8CBD-6AEC89B8A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E7DCD-B61A-44F9-83B0-ACEB6A2A8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B2535E-3EE0-4F86-904D-A0B40F900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270BA-5D60-4FCD-AB37-E1DA30E3D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72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55DFBD-2ADD-4440-BFAB-24D6B0139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852087-033B-4351-93EF-04E298D8C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B1143F-BD3D-4684-9CC2-A2774F03E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3A49C-B18E-4F5A-B432-66FA6A8C0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2976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F07586-FCDE-4704-BDBE-E24123561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F966A1-8A6D-456D-B794-47860FAC9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B29EA0-40A8-475B-AC7E-3DEEAB2B7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ED042-D756-40DD-8F74-C38454DB1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3345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7A401E-F8CB-4780-90E8-1C378C263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6934C1-9259-4517-808E-B26DC6531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C31A9-AD7E-485E-A766-080E28F97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4BFE0-E3A0-421F-B2F5-698703699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16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2642-43C8-49B5-9C4B-BB5F4E72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9FF29C-8DCA-444F-ADF5-88965CDA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2D9379-C4F4-443D-9AE8-79A5A892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65421-D5C6-4707-90B8-65B5A5569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080011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B9E62-5DBA-415D-A590-3DE4D554A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329DC-6D80-49B9-8371-29D7BFFEE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ED70A-DD09-490A-966C-4F1B966F4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66BFE-504F-40AC-9D7F-E886FC2FF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3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38199-3E5F-47F8-92B7-0BCA01374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E95E6-9A50-4A95-93D9-37A85C02D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E1B40-6550-4B41-B279-649B81DFC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7F270-775B-4DBE-A813-750C0548C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33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58F424B-8F39-4EEE-BC52-2DFE43ECAC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906B32-009D-420E-AD51-4132DE3B7A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70A247-5B8D-466F-950E-4782118AEB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4F5FD3-EA0D-4B96-B200-323BEB363B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6BC358-89E9-4366-8874-C2005DA57C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9EC5D6-8F42-462F-BC87-7359E9F203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8331E28-801B-4C2F-9030-8E75F1319B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9232500-86FD-4539-8557-E87E08A49E9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9A71A5-F7C5-4821-87B4-59836CD342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1C60C6-AC11-454D-9D74-D722D71EBD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694D33-97C6-4EF2-AA46-7EDEDCB862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A643CE-7800-41A5-B1FD-1E4DC331FC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7E6C708-798B-4B07-9499-137D91C1E9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3833A08-7873-4BBC-86B8-5649E98EEE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1624B2-DF39-4F0A-B0F6-3B555CCE13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8DF080-50FF-4DBF-B71D-0D11E8279D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D3BDBB-E44F-44CD-8DAD-E628A71790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CFEA2D-056E-490B-A5B4-7F6C230425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02E61E-8BEA-46C4-A881-C93F802C20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E29032B-9165-41B6-B300-0E5CE056F1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747735-B2E0-43E2-B65A-10AD9E3D4E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4357D2-10CA-4C06-8B80-F74874D9FF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759F14-7D8C-442A-B575-D4F467A5DA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986013-8BA9-436F-97EA-6258BBEB3C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67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61" r:id="rId9"/>
    <p:sldLayoutId id="2147483760" r:id="rId10"/>
    <p:sldLayoutId id="2147483759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F9F8402-1539-40B1-8A2C-FD8CF59913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B7DC1D1-E80D-42DE-87B1-84A0DF97D0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D46D0F-7C4A-4382-B831-EBAB361DF4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AA722F-66B0-4D13-BE75-3ED3163A05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16478E-D9FA-4567-B217-E3331AE551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040706-677B-47A8-8D8C-E5899DA685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  <p:sldLayoutId id="21474837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57CDE3C-0058-4319-8871-E028BD37E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6D0D3C-BB6E-4FA9-809A-5677FAA6B00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32BCD0-6094-4929-B6C8-94B07AB27D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7666B33-6C4D-46E4-9CD1-97C50F6F3C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1EB7FF-FB00-4525-BCB4-A2D8B547FE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76B63A-6248-44CD-A997-86E288A571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  <p:sldLayoutId id="21474837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524120" y="609674"/>
            <a:ext cx="924863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44: ÂM THANH TRONG CUỘC SỐNG (TIẾP THEO)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2424113" y="4648200"/>
            <a:ext cx="69627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>
            <a:extLst>
              <a:ext uri="{FF2B5EF4-FFF2-40B4-BE49-F238E27FC236}">
                <a16:creationId xmlns:a16="http://schemas.microsoft.com/office/drawing/2014/main" id="{8D3F16CF-B864-4D88-B471-C6D9C8744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22531" name="Content Placeholder 1" descr="7d4fefe2ae611637d832cef75af2147d">
            <a:extLst>
              <a:ext uri="{FF2B5EF4-FFF2-40B4-BE49-F238E27FC236}">
                <a16:creationId xmlns:a16="http://schemas.microsoft.com/office/drawing/2014/main" id="{724C9BD9-E404-4027-A7F9-B46947EC84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22532" name="Content Placeholder 3">
            <a:extLst>
              <a:ext uri="{FF2B5EF4-FFF2-40B4-BE49-F238E27FC236}">
                <a16:creationId xmlns:a16="http://schemas.microsoft.com/office/drawing/2014/main" id="{3474C935-2DD3-41B2-9467-1CB2BFBEB05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22533" name="Content Placeholder 104">
            <a:extLst>
              <a:ext uri="{FF2B5EF4-FFF2-40B4-BE49-F238E27FC236}">
                <a16:creationId xmlns:a16="http://schemas.microsoft.com/office/drawing/2014/main" id="{8B951A91-CB5E-4E62-AFF9-FD3773DC634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22534" name="Picture 6" descr="2">
            <a:extLst>
              <a:ext uri="{FF2B5EF4-FFF2-40B4-BE49-F238E27FC236}">
                <a16:creationId xmlns:a16="http://schemas.microsoft.com/office/drawing/2014/main" id="{C6357F81-FA2F-4C53-A84B-A9F1D732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>
            <a:extLst>
              <a:ext uri="{FF2B5EF4-FFF2-40B4-BE49-F238E27FC236}">
                <a16:creationId xmlns:a16="http://schemas.microsoft.com/office/drawing/2014/main" id="{521ADDAD-CF1D-4FAE-B799-71CD4148A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fr-LU" sz="2800" b="1">
                <a:latin typeface="Times New Roman" panose="02020603050405020304" pitchFamily="18" charset="0"/>
              </a:rPr>
              <a:t>  </a:t>
            </a:r>
            <a:r>
              <a:rPr lang="fr-LU" altLang="vi-VN" sz="2800" b="1">
                <a:latin typeface="Times New Roman" panose="02020603050405020304" pitchFamily="18" charset="0"/>
              </a:rPr>
              <a:t>Theo em, hầu hết các loại tiếng ồn do tự nhiên hay do con người gây ra?</a:t>
            </a:r>
            <a:endParaRPr lang="fr-LU" altLang="vi-V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99542E21-4109-4FF4-8ADB-C7BDC33BB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1B3E17A4-D2BC-42A9-A594-F2A5F0FAA70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971800"/>
            <a:ext cx="2122488" cy="3813175"/>
          </a:xfrm>
        </p:spPr>
      </p:pic>
      <p:pic>
        <p:nvPicPr>
          <p:cNvPr id="23556" name="Picture 6" descr="2">
            <a:extLst>
              <a:ext uri="{FF2B5EF4-FFF2-40B4-BE49-F238E27FC236}">
                <a16:creationId xmlns:a16="http://schemas.microsoft.com/office/drawing/2014/main" id="{BBCA157F-B9BF-4E6C-A751-8BE685A9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649128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7">
            <a:extLst>
              <a:ext uri="{FF2B5EF4-FFF2-40B4-BE49-F238E27FC236}">
                <a16:creationId xmlns:a16="http://schemas.microsoft.com/office/drawing/2014/main" id="{0D5D895B-8ABB-47A1-8FFE-4F7D5399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90700"/>
            <a:ext cx="46402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LU" altLang="vi-VN" sz="2800">
                <a:latin typeface="Times New Roman" panose="02020603050405020304" pitchFamily="18" charset="0"/>
              </a:rPr>
              <a:t>    </a:t>
            </a:r>
            <a:r>
              <a:rPr lang="fr-LU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Hầu hết tiếng ồn do con người gây ra.</a:t>
            </a:r>
            <a:endParaRPr lang="en-US" altLang="zh-CN" sz="280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3558" name="Picture 103">
            <a:extLst>
              <a:ext uri="{FF2B5EF4-FFF2-40B4-BE49-F238E27FC236}">
                <a16:creationId xmlns:a16="http://schemas.microsoft.com/office/drawing/2014/main" id="{A6E8ABF7-7466-43FF-8F12-5C01BB97682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29038"/>
            <a:ext cx="27765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e0532ffce4bb36594ba8ef58672cd22b">
            <a:extLst>
              <a:ext uri="{FF2B5EF4-FFF2-40B4-BE49-F238E27FC236}">
                <a16:creationId xmlns:a16="http://schemas.microsoft.com/office/drawing/2014/main" id="{CD69E3DC-8C5D-48C8-86ED-3C7E4401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962400"/>
            <a:ext cx="2889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A97C67C-7EF9-4DA0-A011-4E93B9F0242A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F682341B-3621-4710-96C4-EA93DB566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4580" name="Text Box 1">
            <a:extLst>
              <a:ext uri="{FF2B5EF4-FFF2-40B4-BE49-F238E27FC236}">
                <a16:creationId xmlns:a16="http://schemas.microsoft.com/office/drawing/2014/main" id="{5B834FA5-1AF6-4371-9BB7-5B5944373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HS biết được 1 số loại tiếng ồn.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Hiểu được tác hại của tiếng ồn và 1 số biện pháp phòng chống.</a:t>
            </a:r>
          </a:p>
        </p:txBody>
      </p:sp>
      <p:pic>
        <p:nvPicPr>
          <p:cNvPr id="2" name="Picture 1" descr="Capture">
            <a:extLst>
              <a:ext uri="{FF2B5EF4-FFF2-40B4-BE49-F238E27FC236}">
                <a16:creationId xmlns:a16="http://schemas.microsoft.com/office/drawing/2014/main" id="{47D459B0-BCF6-48EE-84BF-FEF4A83F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764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DD6F64A4-A28F-4B0F-88AB-5AE3258D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1073150"/>
            <a:ext cx="8761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 hại của tiếng ồn</a:t>
            </a:r>
          </a:p>
        </p:txBody>
      </p:sp>
      <p:grpSp>
        <p:nvGrpSpPr>
          <p:cNvPr id="25603" name="Group 7">
            <a:extLst>
              <a:ext uri="{FF2B5EF4-FFF2-40B4-BE49-F238E27FC236}">
                <a16:creationId xmlns:a16="http://schemas.microsoft.com/office/drawing/2014/main" id="{283099B0-67E1-4FB1-A45B-98C92600628E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1778000"/>
            <a:ext cx="9304337" cy="4470400"/>
            <a:chOff x="558" y="864"/>
            <a:chExt cx="4644" cy="3264"/>
          </a:xfrm>
        </p:grpSpPr>
        <p:pic>
          <p:nvPicPr>
            <p:cNvPr id="25604" name="Picture 8" descr="tranh 1,2,3 Am_thanh_trong_cuoc_song">
              <a:extLst>
                <a:ext uri="{FF2B5EF4-FFF2-40B4-BE49-F238E27FC236}">
                  <a16:creationId xmlns:a16="http://schemas.microsoft.com/office/drawing/2014/main" id="{5FCD7328-F6DE-4A96-ADC7-65F20C5B0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864"/>
              <a:ext cx="4644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5" name="Oval 9">
              <a:extLst>
                <a:ext uri="{FF2B5EF4-FFF2-40B4-BE49-F238E27FC236}">
                  <a16:creationId xmlns:a16="http://schemas.microsoft.com/office/drawing/2014/main" id="{22608296-EA89-4856-81D2-AD1B45763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44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1</a:t>
              </a:r>
            </a:p>
          </p:txBody>
        </p:sp>
        <p:sp>
          <p:nvSpPr>
            <p:cNvPr id="25606" name="Oval 10">
              <a:extLst>
                <a:ext uri="{FF2B5EF4-FFF2-40B4-BE49-F238E27FC236}">
                  <a16:creationId xmlns:a16="http://schemas.microsoft.com/office/drawing/2014/main" id="{06D98131-3EDF-402B-8A56-4EB98B494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74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2</a:t>
              </a:r>
            </a:p>
          </p:txBody>
        </p:sp>
        <p:sp>
          <p:nvSpPr>
            <p:cNvPr id="25607" name="Oval 11">
              <a:extLst>
                <a:ext uri="{FF2B5EF4-FFF2-40B4-BE49-F238E27FC236}">
                  <a16:creationId xmlns:a16="http://schemas.microsoft.com/office/drawing/2014/main" id="{3B267778-2620-49C3-A261-025FE936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21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3</a:t>
              </a:r>
            </a:p>
          </p:txBody>
        </p:sp>
      </p:grpSp>
      <p:sp>
        <p:nvSpPr>
          <p:cNvPr id="14348" name="Text Box 12">
            <a:extLst>
              <a:ext uri="{FF2B5EF4-FFF2-40B4-BE49-F238E27FC236}">
                <a16:creationId xmlns:a16="http://schemas.microsoft.com/office/drawing/2014/main" id="{59AD6CCF-88E8-4EEE-B008-7E3218DA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3968750"/>
            <a:ext cx="3803650" cy="4603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10">
            <a:extLst>
              <a:ext uri="{FF2B5EF4-FFF2-40B4-BE49-F238E27FC236}">
                <a16:creationId xmlns:a16="http://schemas.microsoft.com/office/drawing/2014/main" id="{2433B31F-7696-4A68-852A-ECB80C6AB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1855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17DA19E7-B091-461C-940F-B3147C8A7F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1828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51245F63-F4E8-4C2B-BE3F-0408018B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0"/>
            <a:ext cx="6400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Gây chói tai, ảnh hưởng đến tai giữa</a:t>
            </a:r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EDDE30A1-F152-40CF-95F4-E3BD887F2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4CF93FCF-D6C6-4A3F-B574-796772FD1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57400"/>
            <a:ext cx="5473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F4760A59-0601-422B-AE9E-3251CF9BC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86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FD156BE8-4EA5-4A0E-A035-BE6BEB43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399" y="2590800"/>
            <a:ext cx="2133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Mất ngủ</a:t>
            </a:r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D2C5C1B4-1EE0-40FB-8573-3E684A92B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2098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66EE76C3-1169-42A3-816E-F32589C0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399" y="3048000"/>
            <a:ext cx="380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Suy nhược thần kinh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4" grpId="0"/>
      <p:bldP spid="18446" grpId="0"/>
      <p:bldP spid="18448" grpId="0"/>
      <p:bldP spid="184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9">
            <a:extLst>
              <a:ext uri="{FF2B5EF4-FFF2-40B4-BE49-F238E27FC236}">
                <a16:creationId xmlns:a16="http://schemas.microsoft.com/office/drawing/2014/main" id="{21292BAD-C3A4-4DD4-BFD1-AEF55F80D4EE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066800"/>
            <a:ext cx="7620000" cy="4133850"/>
            <a:chOff x="816" y="912"/>
            <a:chExt cx="4800" cy="2604"/>
          </a:xfrm>
        </p:grpSpPr>
        <p:pic>
          <p:nvPicPr>
            <p:cNvPr id="27651" name="Picture 14" descr="tranh 4,5 Am_thanh_trong_cuoc_song">
              <a:extLst>
                <a:ext uri="{FF2B5EF4-FFF2-40B4-BE49-F238E27FC236}">
                  <a16:creationId xmlns:a16="http://schemas.microsoft.com/office/drawing/2014/main" id="{7C8270DB-0CFB-4908-AE76-AE84B65AD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912"/>
              <a:ext cx="480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2" name="Oval 15">
              <a:extLst>
                <a:ext uri="{FF2B5EF4-FFF2-40B4-BE49-F238E27FC236}">
                  <a16:creationId xmlns:a16="http://schemas.microsoft.com/office/drawing/2014/main" id="{A7681AFF-C630-407A-83E9-CDB5AA0B1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07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4</a:t>
              </a:r>
            </a:p>
          </p:txBody>
        </p:sp>
        <p:sp>
          <p:nvSpPr>
            <p:cNvPr id="27653" name="Oval 16">
              <a:extLst>
                <a:ext uri="{FF2B5EF4-FFF2-40B4-BE49-F238E27FC236}">
                  <a16:creationId xmlns:a16="http://schemas.microsoft.com/office/drawing/2014/main" id="{B7E7E437-3276-4FCF-8A5F-2D3010DFE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1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en-US" sz="2400"/>
                <a:t>5</a:t>
              </a:r>
            </a:p>
          </p:txBody>
        </p:sp>
      </p:grpSp>
      <p:sp>
        <p:nvSpPr>
          <p:cNvPr id="10257" name="Text Box 17">
            <a:extLst>
              <a:ext uri="{FF2B5EF4-FFF2-40B4-BE49-F238E27FC236}">
                <a16:creationId xmlns:a16="http://schemas.microsoft.com/office/drawing/2014/main" id="{64CC079D-5973-41C1-9D15-515118DD5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62600"/>
            <a:ext cx="78486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195B3D36-5C22-4F7B-B847-85BB66E89D3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295400"/>
            <a:ext cx="8534400" cy="5329238"/>
            <a:chOff x="192" y="1872"/>
            <a:chExt cx="5376" cy="2256"/>
          </a:xfrm>
        </p:grpSpPr>
        <p:sp>
          <p:nvSpPr>
            <p:cNvPr id="28675" name="Rectangle 8">
              <a:extLst>
                <a:ext uri="{FF2B5EF4-FFF2-40B4-BE49-F238E27FC236}">
                  <a16:creationId xmlns:a16="http://schemas.microsoft.com/office/drawing/2014/main" id="{A398849B-E568-4D58-8ABE-7C4B97EFC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022"/>
              <a:ext cx="5376" cy="19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altLang="en-US" sz="2400"/>
            </a:p>
          </p:txBody>
        </p:sp>
        <p:sp>
          <p:nvSpPr>
            <p:cNvPr id="28676" name="Line 9">
              <a:extLst>
                <a:ext uri="{FF2B5EF4-FFF2-40B4-BE49-F238E27FC236}">
                  <a16:creationId xmlns:a16="http://schemas.microsoft.com/office/drawing/2014/main" id="{9AEB8771-74F7-4DC3-9F20-C6FEED3E8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872"/>
              <a:ext cx="0" cy="22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77" name="Line 10">
              <a:extLst>
                <a:ext uri="{FF2B5EF4-FFF2-40B4-BE49-F238E27FC236}">
                  <a16:creationId xmlns:a16="http://schemas.microsoft.com/office/drawing/2014/main" id="{A003A947-AECC-40E0-A262-248CF9F23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208"/>
              <a:ext cx="53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678" name="Text Box 11">
              <a:extLst>
                <a:ext uri="{FF2B5EF4-FFF2-40B4-BE49-F238E27FC236}">
                  <a16:creationId xmlns:a16="http://schemas.microsoft.com/office/drawing/2014/main" id="{07D9ADE6-C159-4F0F-B243-31FFF4C78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033"/>
              <a:ext cx="96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79" name="Text Box 12">
              <a:extLst>
                <a:ext uri="{FF2B5EF4-FFF2-40B4-BE49-F238E27FC236}">
                  <a16:creationId xmlns:a16="http://schemas.microsoft.com/office/drawing/2014/main" id="{02C2005A-F706-472F-BC30-98FA4F358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001"/>
              <a:ext cx="129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nên</a:t>
              </a:r>
            </a:p>
          </p:txBody>
        </p:sp>
      </p:grpSp>
      <p:sp>
        <p:nvSpPr>
          <p:cNvPr id="21518" name="Text Box 14">
            <a:extLst>
              <a:ext uri="{FF2B5EF4-FFF2-40B4-BE49-F238E27FC236}">
                <a16:creationId xmlns:a16="http://schemas.microsoft.com/office/drawing/2014/main" id="{7039270D-B627-4B7D-8862-5FF7DE5F8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89163"/>
            <a:ext cx="4267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Trồng nhiều cây xanh; nhắc nhở mọi người cùng có ý thức giảm ô nhiễm tiếng ồn; công trường xây dựng, khu công nghiệp, nh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 máy, xí nghiệp,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nên xây dựng xa nơi đông dân cư hoặc lắp các bộ phận giảm thanh.</a:t>
            </a:r>
            <a:endParaRPr lang="en-US" altLang="en-US" sz="2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B3E58865-8167-45BB-A049-9DD75D801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09800"/>
            <a:ext cx="4191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Nói to, cười đùa ở nơi cần yên tĩnh; mở nhạc to; mở ti vi to; trêu đùa súc vật để chúng kêu, sủa;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nổ xe máy, ô tô trong nh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rgbClr val="006600"/>
                </a:solidFill>
                <a:latin typeface="Times New Roman" panose="02020603050405020304" pitchFamily="18" charset="0"/>
              </a:rPr>
              <a:t>; xây dựng công trường gần trường học, bệnh viện.</a:t>
            </a:r>
            <a:endParaRPr lang="en-US" altLang="en-US" sz="2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Text Box 2">
            <a:extLst>
              <a:ext uri="{FF2B5EF4-FFF2-40B4-BE49-F238E27FC236}">
                <a16:creationId xmlns:a16="http://schemas.microsoft.com/office/drawing/2014/main" id="{BDD60C5D-F098-4A2D-9353-25D48C4C1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90575"/>
            <a:ext cx="81772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ồn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  <p:bldP spid="215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Text Box 17">
            <a:extLst>
              <a:ext uri="{FF2B5EF4-FFF2-40B4-BE49-F238E27FC236}">
                <a16:creationId xmlns:a16="http://schemas.microsoft.com/office/drawing/2014/main" id="{8E7FE841-E030-4EBB-877F-64A90F59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1752600"/>
            <a:ext cx="19625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8" name="Line 18">
            <a:extLst>
              <a:ext uri="{FF2B5EF4-FFF2-40B4-BE49-F238E27FC236}">
                <a16:creationId xmlns:a16="http://schemas.microsoft.com/office/drawing/2014/main" id="{93800F4A-0162-418B-B2C7-D95DF7F30F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19050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4A55661C-2D52-4656-BEB5-5FC41C006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600200"/>
            <a:ext cx="6705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Đưa ra các qui định chung ở nơi công cộng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id="{20CC2BD3-E3D7-4154-BA44-0E7B9EC4D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1336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E2EA5D5A-8846-4D6B-B5F2-AAA81343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199" y="2133600"/>
            <a:ext cx="4252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Sử dụng các vật ngăn cách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C8D74039-36AB-4075-94BE-34E94EA95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1336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03" name="Text Box 23">
            <a:extLst>
              <a:ext uri="{FF2B5EF4-FFF2-40B4-BE49-F238E27FC236}">
                <a16:creationId xmlns:a16="http://schemas.microsoft.com/office/drawing/2014/main" id="{210AD97D-0B94-4243-AEAE-6B4B25977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67000"/>
            <a:ext cx="3679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</a:rPr>
              <a:t>Trồng nhiều cây xanh</a:t>
            </a:r>
            <a:endParaRPr lang="en-US" alt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  <p:bldP spid="20499" grpId="0"/>
      <p:bldP spid="20501" grpId="0"/>
      <p:bldP spid="205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>
            <a:extLst>
              <a:ext uri="{FF2B5EF4-FFF2-40B4-BE49-F238E27FC236}">
                <a16:creationId xmlns:a16="http://schemas.microsoft.com/office/drawing/2014/main" id="{A1CB2F0E-897F-4DB8-ACDC-4731DE0CA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2400"/>
          </a:p>
        </p:txBody>
      </p:sp>
      <p:sp>
        <p:nvSpPr>
          <p:cNvPr id="30723" name="Text Box 6">
            <a:extLst>
              <a:ext uri="{FF2B5EF4-FFF2-40B4-BE49-F238E27FC236}">
                <a16:creationId xmlns:a16="http://schemas.microsoft.com/office/drawing/2014/main" id="{6112FD5B-D850-4536-B161-8C13E0CA9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895985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u="sng" dirty="0" err="1">
                <a:latin typeface="Times New Roman" panose="02020603050405020304" pitchFamily="18" charset="0"/>
              </a:rPr>
              <a:t>Ghi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nhớ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ảnh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hưởng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sức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khỏe</a:t>
            </a:r>
            <a:r>
              <a:rPr lang="en-US" altLang="vi-VN" sz="2800" dirty="0">
                <a:latin typeface="Times New Roman" panose="02020603050405020304" pitchFamily="18" charset="0"/>
              </a:rPr>
              <a:t> con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thể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gây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mất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ngủ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đau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đầu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suy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nhược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thần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kinh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hại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dirty="0">
                <a:latin typeface="Times New Roman" panose="02020603050405020304" pitchFamily="18" charset="0"/>
              </a:rPr>
              <a:t> tai,…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Vì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vậy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biện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pháp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chống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chẳng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hạn</a:t>
            </a:r>
            <a:r>
              <a:rPr lang="en-US" altLang="vi-VN" sz="2800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quy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chung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về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gây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 ở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nơi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cộng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Sử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dụng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vật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ngăn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cách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giảm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truyền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</a:rPr>
              <a:t> tai.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3CDDB52-CD4F-4DC8-BA95-54DC057907BF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E199A484-B6D3-4E19-8054-531B72562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1748" name="Text Box 1">
            <a:extLst>
              <a:ext uri="{FF2B5EF4-FFF2-40B4-BE49-F238E27FC236}">
                <a16:creationId xmlns:a16="http://schemas.microsoft.com/office/drawing/2014/main" id="{331624CA-883E-4361-B18F-0157E5251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HS biết được 1 số loại tiếng ồn.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Hiểu được tác hại của tiếng ồn và 1 số biện pháp phòng chống.</a:t>
            </a:r>
          </a:p>
        </p:txBody>
      </p:sp>
      <p:pic>
        <p:nvPicPr>
          <p:cNvPr id="31749" name="Picture 1" descr="Capture">
            <a:extLst>
              <a:ext uri="{FF2B5EF4-FFF2-40B4-BE49-F238E27FC236}">
                <a16:creationId xmlns:a16="http://schemas.microsoft.com/office/drawing/2014/main" id="{29F89830-DADB-4A4F-A458-75BCE110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764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apture">
            <a:extLst>
              <a:ext uri="{FF2B5EF4-FFF2-40B4-BE49-F238E27FC236}">
                <a16:creationId xmlns:a16="http://schemas.microsoft.com/office/drawing/2014/main" id="{02EDF77F-147E-4DAB-B1DA-85127C3B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048000"/>
            <a:ext cx="11271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42C2290-9692-435D-981E-6AE10B7B6B92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BAA0E3E-DA49-4994-8794-E251D8C1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latin typeface="Times New Roman" panose="02020603050405020304" pitchFamily="18" charset="0"/>
              </a:rPr>
              <a:t>1</a:t>
            </a:r>
            <a:r>
              <a:rPr lang="vi-VN" altLang="en-US" b="1">
                <a:latin typeface="Times New Roman" panose="02020603050405020304" pitchFamily="18" charset="0"/>
              </a:rPr>
              <a:t>. </a:t>
            </a:r>
            <a:r>
              <a:rPr lang="en-US" altLang="vi-VN" b="1">
                <a:latin typeface="Times New Roman" panose="02020603050405020304" pitchFamily="18" charset="0"/>
              </a:rPr>
              <a:t>Âm thanh cần thiết cho cuộc sống con người như thế nào ?</a:t>
            </a:r>
            <a:endParaRPr lang="en-US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244" name="WordArt 5">
            <a:extLst>
              <a:ext uri="{FF2B5EF4-FFF2-40B4-BE49-F238E27FC236}">
                <a16:creationId xmlns:a16="http://schemas.microsoft.com/office/drawing/2014/main" id="{44047C6E-E9D8-48E6-B0D4-338AEA7E03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0BACF03-7589-43C2-B6C8-F281AECDD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3276600"/>
            <a:ext cx="9144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</a:rPr>
              <a:t>Âm thanh rất cần cho con người . Nhờ có âm thanh chúng ta có thể học tập , nói chuyện với nhau , thưởng thức âm nhạc ,……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35080C9D-77B3-48C8-A729-AA5EA1C41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873442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Học thuộc phần ghi nhớ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vi-VN" altLang="en-US">
                <a:latin typeface="Times New Roman" panose="02020603050405020304" pitchFamily="18" charset="0"/>
              </a:rPr>
              <a:t>- </a:t>
            </a:r>
            <a:r>
              <a:rPr lang="en-US" altLang="vi-VN">
                <a:latin typeface="Times New Roman" panose="02020603050405020304" pitchFamily="18" charset="0"/>
              </a:rPr>
              <a:t> </a:t>
            </a:r>
            <a:r>
              <a:rPr lang="vi-VN" altLang="en-US">
                <a:latin typeface="Times New Roman" panose="02020603050405020304" pitchFamily="18" charset="0"/>
              </a:rPr>
              <a:t>Ở</a:t>
            </a:r>
            <a:r>
              <a:rPr lang="en-US" altLang="vi-VN">
                <a:latin typeface="Times New Roman" panose="02020603050405020304" pitchFamily="18" charset="0"/>
              </a:rPr>
              <a:t> nhà thực hiện tốt những việc nên làm để phòng chống tiếng ồn và nhắc nhở những người thân cùng thực hiện </a:t>
            </a: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25603" name="WordArt 5">
            <a:extLst>
              <a:ext uri="{FF2B5EF4-FFF2-40B4-BE49-F238E27FC236}">
                <a16:creationId xmlns:a16="http://schemas.microsoft.com/office/drawing/2014/main" id="{5F2E0DF2-777B-49DC-9E07-47AF086C22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3796" name="Picture 101">
            <a:extLst>
              <a:ext uri="{FF2B5EF4-FFF2-40B4-BE49-F238E27FC236}">
                <a16:creationId xmlns:a16="http://schemas.microsoft.com/office/drawing/2014/main" id="{FF1228D8-CFB4-469F-B214-3F381215C0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2"/>
          <a:stretch>
            <a:fillRect/>
          </a:stretch>
        </p:blipFill>
        <p:spPr bwMode="auto">
          <a:xfrm>
            <a:off x="990600" y="3962400"/>
            <a:ext cx="3708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>
            <a:extLst>
              <a:ext uri="{FF2B5EF4-FFF2-40B4-BE49-F238E27FC236}">
                <a16:creationId xmlns:a16="http://schemas.microsoft.com/office/drawing/2014/main" id="{3D4C934B-05B8-4D9C-849C-35A4A84FF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9355138" cy="38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800" dirty="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>
              <a:lnSpc>
                <a:spcPct val="130000"/>
              </a:lnSpc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44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Âm thanh trong cuộc sống (t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iếp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hại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vi-VN" sz="2800" smtClean="0">
                <a:latin typeface="Times New Roman" panose="02020603050405020304" pitchFamily="18" charset="0"/>
                <a:ea typeface="SimSun" panose="02010600030101010101" pitchFamily="2" charset="-122"/>
              </a:rPr>
              <a:t>+ Ảnh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hưởng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sức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khoẻ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Mất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Biện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pháp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quy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gây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nơi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cộng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Bịt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tai,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cửa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…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ồn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altLang="vi-VN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F4A122A-D655-4290-8536-197967C8B61A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3D26CB44-ECF5-4C58-BC8F-5808A39B5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latin typeface="Times New Roman" panose="02020603050405020304" pitchFamily="18" charset="0"/>
              </a:rPr>
              <a:t>2/ Việc ghi lại âm thanh đem lại những ích lợi gì ?</a:t>
            </a:r>
            <a:endParaRPr lang="en-US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364" name="WordArt 5">
            <a:extLst>
              <a:ext uri="{FF2B5EF4-FFF2-40B4-BE49-F238E27FC236}">
                <a16:creationId xmlns:a16="http://schemas.microsoft.com/office/drawing/2014/main" id="{9A42F50A-468D-433E-8904-ACD5C014BD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EBB4C934-9C78-4B77-BC63-134029E1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0400"/>
            <a:ext cx="86137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vi-VN" altLang="en-US" dirty="0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A8E3FC4D-DA92-402B-852B-94E43F25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1143000"/>
            <a:ext cx="9405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3600" dirty="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/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44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Âm thanh trong cuộc sống (t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iếp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101">
            <a:extLst>
              <a:ext uri="{FF2B5EF4-FFF2-40B4-BE49-F238E27FC236}">
                <a16:creationId xmlns:a16="http://schemas.microsoft.com/office/drawing/2014/main" id="{199A8487-4615-4202-A77B-613E0A63E27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40274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0">
            <a:extLst>
              <a:ext uri="{FF2B5EF4-FFF2-40B4-BE49-F238E27FC236}">
                <a16:creationId xmlns:a16="http://schemas.microsoft.com/office/drawing/2014/main" id="{EF3A48D8-123E-4E34-B5A7-84AD9DC74CB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3163"/>
            <a:ext cx="357346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CF04795-1BC7-4C64-9AAF-B57F7C21F0B0}"/>
              </a:ext>
            </a:extLst>
          </p:cNvPr>
          <p:cNvSpPr/>
          <p:nvPr/>
        </p:nvSpPr>
        <p:spPr>
          <a:xfrm>
            <a:off x="3886200" y="1219200"/>
            <a:ext cx="460375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B354AA72-6367-4041-9058-1D4C72FF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438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7412" name="Text Box 1">
            <a:extLst>
              <a:ext uri="{FF2B5EF4-FFF2-40B4-BE49-F238E27FC236}">
                <a16:creationId xmlns:a16="http://schemas.microsoft.com/office/drawing/2014/main" id="{6BA6A0B4-36B9-43D2-9811-E5C42E95D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2151063"/>
            <a:ext cx="87344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HS biết được 1 số loại tiếng ồn.</a:t>
            </a:r>
          </a:p>
          <a:p>
            <a:endParaRPr lang="vi-VN" altLang="en-US">
              <a:latin typeface="Times New Roman" panose="02020603050405020304" pitchFamily="18" charset="0"/>
            </a:endParaRPr>
          </a:p>
          <a:p>
            <a:r>
              <a:rPr lang="vi-VN" altLang="en-US">
                <a:latin typeface="Times New Roman" panose="02020603050405020304" pitchFamily="18" charset="0"/>
              </a:rPr>
              <a:t>- Hiểu được tác hại của tiếng ồn và 1 số biện pháp phòng chống.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>
            <a:extLst>
              <a:ext uri="{FF2B5EF4-FFF2-40B4-BE49-F238E27FC236}">
                <a16:creationId xmlns:a16="http://schemas.microsoft.com/office/drawing/2014/main" id="{0A83F176-9D8C-4654-87BB-499C19EE87CC}"/>
              </a:ext>
            </a:extLst>
          </p:cNvPr>
          <p:cNvSpPr/>
          <p:nvPr/>
        </p:nvSpPr>
        <p:spPr>
          <a:xfrm>
            <a:off x="7315200" y="1752600"/>
            <a:ext cx="3581400" cy="2895600"/>
          </a:xfrm>
          <a:prstGeom prst="star7">
            <a:avLst/>
          </a:prstGeom>
          <a:solidFill>
            <a:srgbClr val="273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600" b="1" noProof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18435" name="Picture 99">
            <a:extLst>
              <a:ext uri="{FF2B5EF4-FFF2-40B4-BE49-F238E27FC236}">
                <a16:creationId xmlns:a16="http://schemas.microsoft.com/office/drawing/2014/main" id="{4A72E463-5D54-40C2-A7C8-6BC4B3B2A8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05125"/>
            <a:ext cx="50895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0">
            <a:extLst>
              <a:ext uri="{FF2B5EF4-FFF2-40B4-BE49-F238E27FC236}">
                <a16:creationId xmlns:a16="http://schemas.microsoft.com/office/drawing/2014/main" id="{F2B82A95-8854-48C1-8846-44CB086B238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189388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>
            <a:extLst>
              <a:ext uri="{FF2B5EF4-FFF2-40B4-BE49-F238E27FC236}">
                <a16:creationId xmlns:a16="http://schemas.microsoft.com/office/drawing/2014/main" id="{AF482F8F-1F19-4E09-9F4E-105F1DEA7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714" y="17526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61450" name="Rectangle 10">
            <a:extLst>
              <a:ext uri="{FF2B5EF4-FFF2-40B4-BE49-F238E27FC236}">
                <a16:creationId xmlns:a16="http://schemas.microsoft.com/office/drawing/2014/main" id="{AD80E096-36B1-4A03-8206-49703035E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714" y="2987675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A07DE11F-73F3-4B78-80AE-EE76AA308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9080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Các loại tiếng ồn và nguồn gây tiếng ồn: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86986071-BF71-4030-AEDB-8EAB67DB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2925"/>
            <a:ext cx="8972550" cy="439420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0E8D1FC0-7E04-45A6-8BCD-D5B272134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1219200"/>
            <a:ext cx="5832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Tiếng ồn có thể phát ra từ đâu?</a:t>
            </a:r>
          </a:p>
        </p:txBody>
      </p:sp>
      <p:sp>
        <p:nvSpPr>
          <p:cNvPr id="11268" name="Oval 4">
            <a:extLst>
              <a:ext uri="{FF2B5EF4-FFF2-40B4-BE49-F238E27FC236}">
                <a16:creationId xmlns:a16="http://schemas.microsoft.com/office/drawing/2014/main" id="{76E78C28-3E3A-49A7-B1C0-A79F56FF188F}"/>
              </a:ext>
            </a:extLst>
          </p:cNvPr>
          <p:cNvSpPr>
            <a:spLocks noChangeArrowheads="1"/>
          </p:cNvSpPr>
          <p:nvPr/>
        </p:nvSpPr>
        <p:spPr bwMode="auto">
          <a:xfrm rot="-2254115">
            <a:off x="5516563" y="1911350"/>
            <a:ext cx="1620837" cy="96043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11269" name="Oval 5">
            <a:extLst>
              <a:ext uri="{FF2B5EF4-FFF2-40B4-BE49-F238E27FC236}">
                <a16:creationId xmlns:a16="http://schemas.microsoft.com/office/drawing/2014/main" id="{DA93689E-94BD-4738-A267-B549A1C4D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4413250"/>
            <a:ext cx="2019300" cy="14478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11270" name="Oval 6">
            <a:extLst>
              <a:ext uri="{FF2B5EF4-FFF2-40B4-BE49-F238E27FC236}">
                <a16:creationId xmlns:a16="http://schemas.microsoft.com/office/drawing/2014/main" id="{583B8EA3-EED7-4607-93F6-E99C0B26A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2578100"/>
            <a:ext cx="1870075" cy="1387475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11271" name="Oval 7">
            <a:extLst>
              <a:ext uri="{FF2B5EF4-FFF2-40B4-BE49-F238E27FC236}">
                <a16:creationId xmlns:a16="http://schemas.microsoft.com/office/drawing/2014/main" id="{F0B656CD-73FB-416A-A7D7-12CAAD42F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4741863"/>
            <a:ext cx="1719262" cy="1690687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  <p:sp>
        <p:nvSpPr>
          <p:cNvPr id="20489" name="AutoShape 8" descr="9k=">
            <a:extLst>
              <a:ext uri="{FF2B5EF4-FFF2-40B4-BE49-F238E27FC236}">
                <a16:creationId xmlns:a16="http://schemas.microsoft.com/office/drawing/2014/main" id="{FE1658B8-2F26-4E24-B261-EA3D4F2174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1025" y="2506663"/>
            <a:ext cx="2420938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vi-VN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37493CB5-4322-4F29-9418-B9460EA2C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1905000"/>
            <a:ext cx="3514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2400" b="1">
                <a:latin typeface="Times New Roman" panose="02020603050405020304" pitchFamily="18" charset="0"/>
              </a:rPr>
              <a:t>Loa phát nhạc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76F7913E-98CE-4883-AA7C-CFF8D4FA5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1676400"/>
            <a:ext cx="269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Tiếng công trường xây dựng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51514609-3917-46AC-A431-972F0D71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5410200"/>
            <a:ext cx="291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en-US" sz="2000" b="1">
                <a:latin typeface="Times New Roman" panose="02020603050405020304" pitchFamily="18" charset="0"/>
              </a:rPr>
              <a:t>Tiếng xe chạy, còi xe</a:t>
            </a:r>
          </a:p>
        </p:txBody>
      </p:sp>
      <p:pic>
        <p:nvPicPr>
          <p:cNvPr id="11277" name="Picture 13" descr="ARROPINK">
            <a:extLst>
              <a:ext uri="{FF2B5EF4-FFF2-40B4-BE49-F238E27FC236}">
                <a16:creationId xmlns:a16="http://schemas.microsoft.com/office/drawing/2014/main" id="{CEF39DD2-D4E4-46ED-A0DB-DA11B038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0074" flipH="1">
            <a:off x="919163" y="2435225"/>
            <a:ext cx="1428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ARROPINK">
            <a:extLst>
              <a:ext uri="{FF2B5EF4-FFF2-40B4-BE49-F238E27FC236}">
                <a16:creationId xmlns:a16="http://schemas.microsoft.com/office/drawing/2014/main" id="{8F50A5DC-B4CB-4649-91E9-FE20D2C6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3865" flipH="1">
            <a:off x="7569200" y="5178425"/>
            <a:ext cx="1346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ARROPINK">
            <a:extLst>
              <a:ext uri="{FF2B5EF4-FFF2-40B4-BE49-F238E27FC236}">
                <a16:creationId xmlns:a16="http://schemas.microsoft.com/office/drawing/2014/main" id="{5A6FEDD9-1DDA-42FC-BDF5-0E4C80DE1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9037" flipH="1">
            <a:off x="2601913" y="4108450"/>
            <a:ext cx="1377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ARROPINK">
            <a:extLst>
              <a:ext uri="{FF2B5EF4-FFF2-40B4-BE49-F238E27FC236}">
                <a16:creationId xmlns:a16="http://schemas.microsoft.com/office/drawing/2014/main" id="{3AEBED09-B0C7-4742-B64F-D996F19A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55" flipH="1">
            <a:off x="5573713" y="1781175"/>
            <a:ext cx="18700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18">
            <a:extLst>
              <a:ext uri="{FF2B5EF4-FFF2-40B4-BE49-F238E27FC236}">
                <a16:creationId xmlns:a16="http://schemas.microsoft.com/office/drawing/2014/main" id="{0B6EA816-5500-4017-936A-440AC2900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8" y="3886200"/>
            <a:ext cx="2303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1800" b="1">
                <a:latin typeface="Times New Roman" panose="02020603050405020304" pitchFamily="18" charset="0"/>
              </a:rPr>
              <a:t>Tiếng trao đổi buôn bán ở chợ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1269" grpId="0" bldLvl="0" animBg="1"/>
      <p:bldP spid="11270" grpId="0" bldLvl="0" animBg="1"/>
      <p:bldP spid="11271" grpId="0" bldLvl="0" animBg="1"/>
      <p:bldP spid="11273" grpId="0"/>
      <p:bldP spid="11274" grpId="0"/>
      <p:bldP spid="11275" grpId="0"/>
      <p:bldP spid="112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>
            <a:extLst>
              <a:ext uri="{FF2B5EF4-FFF2-40B4-BE49-F238E27FC236}">
                <a16:creationId xmlns:a16="http://schemas.microsoft.com/office/drawing/2014/main" id="{180699E0-AF4B-4584-BFD8-1934FD66C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21507" name="Content Placeholder 1" descr="7d4fefe2ae611637d832cef75af2147d">
            <a:extLst>
              <a:ext uri="{FF2B5EF4-FFF2-40B4-BE49-F238E27FC236}">
                <a16:creationId xmlns:a16="http://schemas.microsoft.com/office/drawing/2014/main" id="{EBF696EF-B609-49B7-B6D3-9418C7612C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21508" name="Content Placeholder 3">
            <a:extLst>
              <a:ext uri="{FF2B5EF4-FFF2-40B4-BE49-F238E27FC236}">
                <a16:creationId xmlns:a16="http://schemas.microsoft.com/office/drawing/2014/main" id="{A41EA30D-AEAA-4425-8E00-7AABB0DD25E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21509" name="Content Placeholder 104">
            <a:extLst>
              <a:ext uri="{FF2B5EF4-FFF2-40B4-BE49-F238E27FC236}">
                <a16:creationId xmlns:a16="http://schemas.microsoft.com/office/drawing/2014/main" id="{67E3C0A0-5544-4A04-93B1-257D996B60F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21510" name="Picture 6" descr="2">
            <a:extLst>
              <a:ext uri="{FF2B5EF4-FFF2-40B4-BE49-F238E27FC236}">
                <a16:creationId xmlns:a16="http://schemas.microsoft.com/office/drawing/2014/main" id="{6F40E817-E1FD-4175-807C-07811E43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>
            <a:extLst>
              <a:ext uri="{FF2B5EF4-FFF2-40B4-BE49-F238E27FC236}">
                <a16:creationId xmlns:a16="http://schemas.microsoft.com/office/drawing/2014/main" id="{A87F8D4D-CAF8-4719-8784-927577BBC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fr-LU" sz="2800" b="1">
                <a:latin typeface="Times New Roman" panose="02020603050405020304" pitchFamily="18" charset="0"/>
              </a:rPr>
              <a:t>  Nơi em ở có những loại tiếng ồn nào?</a:t>
            </a:r>
            <a:endParaRPr lang="vi-VN" altLang="fr-LU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754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SimSun</vt:lpstr>
      <vt:lpstr>Arial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GCafe</dc:creator>
  <cp:lastModifiedBy>Admin</cp:lastModifiedBy>
  <cp:revision>195</cp:revision>
  <dcterms:created xsi:type="dcterms:W3CDTF">2015-01-23T14:52:23Z</dcterms:created>
  <dcterms:modified xsi:type="dcterms:W3CDTF">2023-02-02T03:54:04Z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C091DDF90F0542CA9501853BF5F0D69D</vt:lpwstr>
  </property>
  <property fmtid="{D5CDD505-2E9C-101B-9397-08002B2CF9AE}" pid="3" name="KSOProductBuildVer">
    <vt:lpwstr>1033-11.2.0.10463</vt:lpwstr>
  </property>
</Properties>
</file>