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87" r:id="rId12"/>
    <p:sldId id="275" r:id="rId13"/>
    <p:sldId id="289" r:id="rId14"/>
    <p:sldId id="276" r:id="rId15"/>
    <p:sldId id="277" r:id="rId16"/>
    <p:sldId id="278" r:id="rId17"/>
    <p:sldId id="279" r:id="rId18"/>
    <p:sldId id="280" r:id="rId19"/>
    <p:sldId id="285" r:id="rId20"/>
    <p:sldId id="283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/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95D6C-CAF9-4BB3-B8AE-DBED08E9C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8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2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6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0F24-2ED4-4E36-BCC6-B67F6E03EBBC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.wmf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gif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dong%20mau%20lac%20hong%20ppt.MP3" TargetMode="External"/><Relationship Id="rId6" Type="http://schemas.openxmlformats.org/officeDocument/2006/relationships/slide" Target="slide15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tileframe1181x1772pngh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7"/>
          <p:cNvSpPr>
            <a:spLocks noChangeArrowheads="1" noChangeShapeType="1" noTextEdit="1"/>
          </p:cNvSpPr>
          <p:nvPr/>
        </p:nvSpPr>
        <p:spPr bwMode="auto">
          <a:xfrm>
            <a:off x="2625436" y="3754438"/>
            <a:ext cx="4114800" cy="665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KHOA HỌC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CC33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14745" y="2430999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i="1" dirty="0" smtClean="0">
                <a:solidFill>
                  <a:srgbClr val="FF0000"/>
                </a:solidFill>
                <a:cs typeface="Times New Roman" pitchFamily="18" charset="0"/>
              </a:rPr>
              <a:t>CHÀO MỪNG </a:t>
            </a:r>
          </a:p>
          <a:p>
            <a:pPr algn="ctr" eaLnBrk="1" hangingPunct="1"/>
            <a:r>
              <a:rPr lang="en-US" sz="3200" b="1" i="1" dirty="0" smtClean="0">
                <a:solidFill>
                  <a:srgbClr val="FF0000"/>
                </a:solidFill>
                <a:cs typeface="Times New Roman" pitchFamily="18" charset="0"/>
              </a:rPr>
              <a:t>CÁC THẦY CÔ GIÁO VỀ DỰ GIỜ</a:t>
            </a:r>
            <a:endParaRPr lang="en-US" sz="32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3124200" y="4419600"/>
            <a:ext cx="35883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alt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94">
            <a:extLst>
              <a:ext uri="{FF2B5EF4-FFF2-40B4-BE49-F238E27FC236}">
                <a16:creationId xmlns:a16="http://schemas.microsoft.com/office/drawing/2014/main" xmlns="" id="{CDD9821C-D775-4A1F-AC04-D3ACC622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52090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3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57424"/>
            <a:ext cx="1148564" cy="11485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7590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05344" y="457200"/>
            <a:ext cx="397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4" name="Axit Clohiđric (HCl) tác dụng với đá vôi (CaCO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610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9801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3400" y="85707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486891"/>
            <a:ext cx="7772400" cy="218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sủi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2057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81165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4" descr="C:\Users\hp\Desktop\da rai 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519"/>
            <a:ext cx="4190999" cy="56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p\Desktop\images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86199" cy="56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 descr="C:\Users\hp\Desktop\images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592296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hp\Desktop\downlo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6646"/>
            <a:ext cx="5922962" cy="29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326348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7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 descr="C:\Users\hp\Desktop\xim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962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p\Desktop\download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1529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28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4" descr="C:\Users\hp\Desktop\tuong 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74" y="228600"/>
            <a:ext cx="341752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hp\Desktop\tuong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7650"/>
            <a:ext cx="4267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hp\Desktop\tuong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4575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81025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28600" y="304799"/>
            <a:ext cx="8534400" cy="6153805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180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97901" y="1600200"/>
            <a:ext cx="7543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sủi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xi –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9440">
            <a:off x="3338513" y="4673600"/>
            <a:ext cx="167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dong mau lac hong pp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6705600" y="6400800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5365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2950" y="-768350"/>
            <a:ext cx="444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39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00200" y="-685800"/>
            <a:ext cx="38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533400"/>
            <a:ext cx="53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03350" y="5002213"/>
            <a:ext cx="55086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613" y="3810000"/>
            <a:ext cx="5095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599" flipV="1">
            <a:off x="7312819" y="5179219"/>
            <a:ext cx="5349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48638" y="3657600"/>
            <a:ext cx="614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955">
            <a:off x="4789488" y="4687888"/>
            <a:ext cx="152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 descr="Obst1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4864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609600" y="1295400"/>
            <a:ext cx="7086600" cy="4343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2895600"/>
            <a:ext cx="8458200" cy="205740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79059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01"/>
                </p:tgtEl>
              </p:cMediaNode>
            </p:audio>
          </p:childTnLst>
        </p:cTn>
      </p:par>
    </p:tnLst>
    <p:bldLst>
      <p:bldP spid="1577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5410" y="2362200"/>
            <a:ext cx="874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026" name="Picture 2" descr="C:\Users\hp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9300" y="6108412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2050" name="Picture 2" descr="C:\Users\hp\Desktop\tam coc bich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625858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6142396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hp\Desktop\ngu hanh 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8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7172" name="Picture 4" descr="C:\Users\hp\Desktop\dong phong n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1999" cy="58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6116507"/>
            <a:ext cx="6096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2" name="Quá trình hình thành đá vôi ở động Phong N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458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6800" y="19812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55298"/>
              </p:ext>
            </p:extLst>
          </p:nvPr>
        </p:nvGraphicFramePr>
        <p:xfrm>
          <a:off x="533400" y="1219200"/>
          <a:ext cx="80010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Thí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1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533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31518&quot;&gt;&lt;object type=&quot;3&quot; unique_id=&quot;31519&quot;&gt;&lt;property id=&quot;20148&quot; value=&quot;5&quot;/&gt;&lt;property id=&quot;20300&quot; value=&quot;Slide 1&quot;/&gt;&lt;property id=&quot;20307&quot; value=&quot;264&quot;/&gt;&lt;/object&gt;&lt;object type=&quot;3&quot; unique_id=&quot;31520&quot;&gt;&lt;property id=&quot;20148&quot; value=&quot;5&quot;/&gt;&lt;property id=&quot;20300&quot; value=&quot;Slide 2&quot;/&gt;&lt;property id=&quot;20307&quot; value=&quot;266&quot;/&gt;&lt;/object&gt;&lt;object type=&quot;3&quot; unique_id=&quot;31521&quot;&gt;&lt;property id=&quot;20148&quot; value=&quot;5&quot;/&gt;&lt;property id=&quot;20300&quot; value=&quot;Slide 3&quot;/&gt;&lt;property id=&quot;20307&quot; value=&quot;267&quot;/&gt;&lt;/object&gt;&lt;object type=&quot;3&quot; unique_id=&quot;31522&quot;&gt;&lt;property id=&quot;20148&quot; value=&quot;5&quot;/&gt;&lt;property id=&quot;20300&quot; value=&quot;Slide 4&quot;/&gt;&lt;property id=&quot;20307&quot; value=&quot;268&quot;/&gt;&lt;/object&gt;&lt;object type=&quot;3&quot; unique_id=&quot;31523&quot;&gt;&lt;property id=&quot;20148&quot; value=&quot;5&quot;/&gt;&lt;property id=&quot;20300&quot; value=&quot;Slide 5&quot;/&gt;&lt;property id=&quot;20307&quot; value=&quot;269&quot;/&gt;&lt;/object&gt;&lt;object type=&quot;3&quot; unique_id=&quot;31524&quot;&gt;&lt;property id=&quot;20148&quot; value=&quot;5&quot;/&gt;&lt;property id=&quot;20300&quot; value=&quot;Slide 6&quot;/&gt;&lt;property id=&quot;20307&quot; value=&quot;270&quot;/&gt;&lt;/object&gt;&lt;object type=&quot;3&quot; unique_id=&quot;31525&quot;&gt;&lt;property id=&quot;20148&quot; value=&quot;5&quot;/&gt;&lt;property id=&quot;20300&quot; value=&quot;Slide 7&quot;/&gt;&lt;property id=&quot;20307&quot; value=&quot;271&quot;/&gt;&lt;/object&gt;&lt;object type=&quot;3&quot; unique_id=&quot;31526&quot;&gt;&lt;property id=&quot;20148&quot; value=&quot;5&quot;/&gt;&lt;property id=&quot;20300&quot; value=&quot;Slide 8&quot;/&gt;&lt;property id=&quot;20307&quot; value=&quot;272&quot;/&gt;&lt;/object&gt;&lt;object type=&quot;3&quot; unique_id=&quot;31527&quot;&gt;&lt;property id=&quot;20148&quot; value=&quot;5&quot;/&gt;&lt;property id=&quot;20300&quot; value=&quot;Slide 9&quot;/&gt;&lt;property id=&quot;20307&quot; value=&quot;273&quot;/&gt;&lt;/object&gt;&lt;object type=&quot;3&quot; unique_id=&quot;31528&quot;&gt;&lt;property id=&quot;20148&quot; value=&quot;5&quot;/&gt;&lt;property id=&quot;20300&quot; value=&quot;Slide 10&quot;/&gt;&lt;property id=&quot;20307&quot; value=&quot;274&quot;/&gt;&lt;/object&gt;&lt;object type=&quot;3&quot; unique_id=&quot;31529&quot;&gt;&lt;property id=&quot;20148&quot; value=&quot;5&quot;/&gt;&lt;property id=&quot;20300&quot; value=&quot;Slide 11&quot;/&gt;&lt;property id=&quot;20307&quot; value=&quot;287&quot;/&gt;&lt;/object&gt;&lt;object type=&quot;3&quot; unique_id=&quot;31530&quot;&gt;&lt;property id=&quot;20148&quot; value=&quot;5&quot;/&gt;&lt;property id=&quot;20300&quot; value=&quot;Slide 12&quot;/&gt;&lt;property id=&quot;20307&quot; value=&quot;275&quot;/&gt;&lt;/object&gt;&lt;object type=&quot;3&quot; unique_id=&quot;31531&quot;&gt;&lt;property id=&quot;20148&quot; value=&quot;5&quot;/&gt;&lt;property id=&quot;20300&quot; value=&quot;Slide 13&quot;/&gt;&lt;property id=&quot;20307&quot; value=&quot;289&quot;/&gt;&lt;/object&gt;&lt;object type=&quot;3&quot; unique_id=&quot;31532&quot;&gt;&lt;property id=&quot;20148&quot; value=&quot;5&quot;/&gt;&lt;property id=&quot;20300&quot; value=&quot;Slide 14&quot;/&gt;&lt;property id=&quot;20307&quot; value=&quot;276&quot;/&gt;&lt;/object&gt;&lt;object type=&quot;3&quot; unique_id=&quot;31533&quot;&gt;&lt;property id=&quot;20148&quot; value=&quot;5&quot;/&gt;&lt;property id=&quot;20300&quot; value=&quot;Slide 15&quot;/&gt;&lt;property id=&quot;20307&quot; value=&quot;277&quot;/&gt;&lt;/object&gt;&lt;object type=&quot;3&quot; unique_id=&quot;31534&quot;&gt;&lt;property id=&quot;20148&quot; value=&quot;5&quot;/&gt;&lt;property id=&quot;20300&quot; value=&quot;Slide 16&quot;/&gt;&lt;property id=&quot;20307&quot; value=&quot;278&quot;/&gt;&lt;/object&gt;&lt;object type=&quot;3&quot; unique_id=&quot;31535&quot;&gt;&lt;property id=&quot;20148&quot; value=&quot;5&quot;/&gt;&lt;property id=&quot;20300&quot; value=&quot;Slide 17&quot;/&gt;&lt;property id=&quot;20307&quot; value=&quot;279&quot;/&gt;&lt;/object&gt;&lt;object type=&quot;3&quot; unique_id=&quot;31536&quot;&gt;&lt;property id=&quot;20148&quot; value=&quot;5&quot;/&gt;&lt;property id=&quot;20300&quot; value=&quot;Slide 18&quot;/&gt;&lt;property id=&quot;20307&quot; value=&quot;280&quot;/&gt;&lt;/object&gt;&lt;object type=&quot;3&quot; unique_id=&quot;31537&quot;&gt;&lt;property id=&quot;20148&quot; value=&quot;5&quot;/&gt;&lt;property id=&quot;20300&quot; value=&quot;Slide 19&quot;/&gt;&lt;property id=&quot;20307&quot; value=&quot;285&quot;/&gt;&lt;/object&gt;&lt;object type=&quot;3&quot; unique_id=&quot;31538&quot;&gt;&lt;property id=&quot;20148&quot; value=&quot;5&quot;/&gt;&lt;property id=&quot;20300&quot; value=&quot;Slide 20&quot;/&gt;&lt;property id=&quot;20307&quot; value=&quot;283&quot;/&gt;&lt;/object&gt;&lt;/object&gt;&lt;object type=&quot;8&quot; unique_id=&quot;3156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160</Words>
  <Application>Microsoft Office PowerPoint</Application>
  <PresentationFormat>On-screen Show (4:3)</PresentationFormat>
  <Paragraphs>43</Paragraphs>
  <Slides>20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MTC</cp:lastModifiedBy>
  <cp:revision>19</cp:revision>
  <dcterms:created xsi:type="dcterms:W3CDTF">2019-11-26T15:05:50Z</dcterms:created>
  <dcterms:modified xsi:type="dcterms:W3CDTF">2022-11-23T09:35:23Z</dcterms:modified>
</cp:coreProperties>
</file>