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306" r:id="rId2"/>
    <p:sldId id="288" r:id="rId3"/>
    <p:sldId id="289" r:id="rId4"/>
    <p:sldId id="294" r:id="rId5"/>
    <p:sldId id="290" r:id="rId6"/>
    <p:sldId id="291" r:id="rId7"/>
    <p:sldId id="261" r:id="rId8"/>
    <p:sldId id="263" r:id="rId9"/>
    <p:sldId id="302" r:id="rId10"/>
    <p:sldId id="269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2" r:id="rId20"/>
    <p:sldId id="283" r:id="rId21"/>
    <p:sldId id="26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3300"/>
    <a:srgbClr val="0000FF"/>
    <a:srgbClr val="00FFFF"/>
    <a:srgbClr val="663300"/>
    <a:srgbClr val="FFCCFF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1" autoAdjust="0"/>
    <p:restoredTop sz="92248" autoAdjust="0"/>
  </p:normalViewPr>
  <p:slideViewPr>
    <p:cSldViewPr>
      <p:cViewPr varScale="1">
        <p:scale>
          <a:sx n="65" d="100"/>
          <a:sy n="65" d="100"/>
        </p:scale>
        <p:origin x="-4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0191A8-DCED-420C-A059-F229E00C8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9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222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2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3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223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CCB737-EDB2-4A65-8863-EFDA595E72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1E7AA-1725-4028-92D7-56068B9BB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DD02-426A-4211-B724-3C0139830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AFC8AD-7912-414F-86DC-0BF7E5633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07114-8D66-4E40-954B-719C8DC10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C49F8-9072-48C1-B931-1722E97D3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4FB92-E012-42D0-9340-2D8B355B0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E4904-9776-40D8-B9FC-4C2FE734E2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65A25-D6AA-48D8-8B2D-5481EEB9C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17DF5-52B3-41EB-B254-7C2524861C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B61D6-A32F-416F-AE75-79CFB7E7B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66E55-E8B2-4B69-8F6A-BF789A218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0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0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00665BA-6453-45CE-8271-C5C5C5520E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04800" y="17526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MÔN: ĐẠO ĐỨC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BÀI: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HỢP TÁC VỚI NGƯỜI XUNG QUANH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94"/>
          <p:cNvSpPr txBox="1">
            <a:spLocks noChangeArrowheads="1"/>
          </p:cNvSpPr>
          <p:nvPr/>
        </p:nvSpPr>
        <p:spPr bwMode="auto">
          <a:xfrm>
            <a:off x="1284262" y="711965"/>
            <a:ext cx="7696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5" name="Pictur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1" y="646848"/>
            <a:ext cx="1853683" cy="18536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73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A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295400" y="26670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3" name="Picture 13" descr="hoc nh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228600"/>
            <a:ext cx="8577943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914400" y="24384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Theo em trong công việc chung, để công việc đạt kết quả tốt, chúng ta phải làm việc như thế nào?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838200" y="2890391"/>
            <a:ext cx="7467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Chúng ta phải làm việc cùng nhau, cùng hợp tác với mọi người xung quanh.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841829" y="3124200"/>
            <a:ext cx="693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Biết  hợp tác với những người xung quanh công việc sẽ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6" grpId="1"/>
      <p:bldP spid="56327" grpId="0"/>
      <p:bldP spid="56327" grpId="1"/>
      <p:bldP spid="56328" grpId="0"/>
      <p:bldP spid="563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1885798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 hợp tác với những người xung quanh, công việc sẽ thuận lợi và đạt kết quả tốt hơn.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14400" y="1893293"/>
            <a:ext cx="7162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197429" y="3200400"/>
            <a:ext cx="617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Một cây làm chẳng nên non</a:t>
            </a:r>
          </a:p>
          <a:p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cây chụm lại nên hòn núi cao.</a:t>
            </a:r>
          </a:p>
          <a:p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Tục ngữ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31242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  <p:bldP spid="59398" grpId="1"/>
      <p:bldP spid="59399" grpId="0"/>
      <p:bldP spid="594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tục ngữ: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Một cây làm chẳng nên non</a:t>
            </a:r>
          </a:p>
          <a:p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Ba cây chụm lại nên hòn núi cao”</a:t>
            </a:r>
          </a:p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 nói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90600" y="2041525"/>
            <a:ext cx="739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>
                <a:solidFill>
                  <a:srgbClr val="002060"/>
                </a:solidFill>
                <a:latin typeface="Times New Roman" pitchFamily="18" charset="0"/>
              </a:rPr>
              <a:t>   Em hãy tìm thêm các câu tục ngữ, thành ngữ, ca dao có cùng ý nghĩa như câu tục ngữ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200" y="1219200"/>
            <a:ext cx="8305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 Bẻ đũa chẳng bẻ được cả nắm.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 Cả bè hơn cây nứa.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 Chung lưng đấu cật – Chung lưng đấu sức.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 Khi đói cùng chung một dạ, khi chết cùng chung một lòng.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 Dân ta nhớ một chữ đồng.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Đồng tình, đồng sức, đồng lòng, đồng minh.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 Đoàn kết, đoàn kết, đại đoàn kết; </a:t>
            </a:r>
          </a:p>
          <a:p>
            <a:pPr algn="ctr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Thành công, thành công, đại thành công.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95400" y="685800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Một số câu ca dao, tục ngữ, thành ngữ: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81000" y="5390347"/>
            <a:ext cx="81067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  Đoàn kết gắn bó, sống chết có nhau. 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-  Dựng nhà cần nhiều người, đánh giặc cần nhiều sức.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975548" y="23878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Những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90287" y="1796089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90286" y="3881735"/>
            <a:ext cx="84763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Khi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90287" y="4719935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đ.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08430" y="2539946"/>
            <a:ext cx="84582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228600" y="5562600"/>
            <a:ext cx="63337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e.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3" grpId="1"/>
      <p:bldP spid="63495" grpId="0"/>
      <p:bldP spid="63496" grpId="0"/>
      <p:bldP spid="63497" grpId="0"/>
      <p:bldP spid="63498" grpId="0"/>
      <p:bldP spid="63499" grpId="0"/>
      <p:bldP spid="635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Những việc làm thể hiện sự hợp tác với những người xung quanh: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304800" y="15240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 Biết phân công nhiệm vụ cho nhau.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04800" y="25146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Khi thực hiện công việc chung, luôn bàn  	bạc với mọi người.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04800" y="3810000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đ.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tán thành với những ý kiến dưới đây không? Vì sao?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83058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9600" y="2891135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Chỉ hợp tác với người khác khi mình cần họ giúp đỡ.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09600" y="38862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Chỉ những người kém cỏi mới cần phải hợp tác.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09600" y="4724400"/>
            <a:ext cx="80010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 build="allAtOnce"/>
      <p:bldP spid="66566" grpId="1" build="allAtOnce"/>
      <p:bldP spid="66567" grpId="0"/>
      <p:bldP spid="66567" grpId="1"/>
      <p:bldP spid="66568" grpId="0"/>
      <p:bldP spid="66568" grpId="1"/>
      <p:bldP spid="66569" grpId="0"/>
      <p:bldP spid="6656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76400" y="1447800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76400" y="26670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Chỉ hợp tác với người khác khi mình cần họ giúp đỡ.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09600" y="3810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có tán thành với những ý kiến dưới đây không? Vì sao?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676400" y="388620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Chỉ những người kém cỏi mới cần phải hợp tác.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676400" y="5029200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228600" y="1600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228600" y="2819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28600" y="3962400"/>
            <a:ext cx="1447800" cy="381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04800" y="5105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6" grpId="0"/>
      <p:bldP spid="39947" grpId="0"/>
      <p:bldP spid="39948" grpId="0" animBg="1"/>
      <p:bldP spid="39949" grpId="0" animBg="1"/>
      <p:bldP spid="39950" grpId="0" animBg="1"/>
      <p:bldP spid="399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2895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BÀI CŨ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746500" y="3365500"/>
            <a:ext cx="184150" cy="2746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chemeClr val="bg2">
                <a:alpha val="8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01646" y="3243262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Vì sao chúng ta phải tôn trọng  phụ nữ?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38200" y="2854434"/>
            <a:ext cx="777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phụ nữ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xã hội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Họ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xứng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đáng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6" grpId="1"/>
      <p:bldP spid="49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62000" y="9906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Tán thành với những ý kiến sau: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828800" y="2209800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Nếu không biết hợp tác thì công việc chung sẽ luôn gặp khó khăn.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228600" y="23622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828800" y="3733800"/>
            <a:ext cx="640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Hợp tác trong công việc giúp em học hỏi được nhiều điều hay từ người khác.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28600" y="3962400"/>
            <a:ext cx="14478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0" y="2057400"/>
            <a:ext cx="89154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06400" indent="-406400" algn="just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Biết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non,</a:t>
            </a: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chụm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6400" indent="-406400"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304800" y="4800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388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TNT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921000"/>
          </a:xfrm>
          <a:prstGeom prst="rect">
            <a:avLst/>
          </a:prstGeom>
          <a:noFill/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HỢP TÁC VỚI NHỮNG NGƯỜI</a:t>
            </a:r>
          </a:p>
          <a:p>
            <a:pPr algn="ctr"/>
            <a:r>
              <a:rPr lang="vi-VN" sz="36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XUNG QUANH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7200" y="2286000"/>
            <a:ext cx="8305800" cy="28007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5A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467429" y="1066799"/>
            <a:ext cx="3857172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TÌNH HUỐNG 1</a:t>
            </a:r>
          </a:p>
        </p:txBody>
      </p: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2133600" y="5410200"/>
            <a:ext cx="48768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SGK TRANG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286000" y="1447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905000" y="4800600"/>
            <a:ext cx="5128986" cy="1200329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TRANH VÀ THẢO LUẬN NHÓM 2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62000" y="1828800"/>
            <a:ext cx="7772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2.Với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43414" y="1155412"/>
            <a:ext cx="3857172" cy="5847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TÌNH HUỐNG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2" name="Picture 6" descr="scan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486400" cy="49815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324600" y="4800600"/>
            <a:ext cx="1066800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1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447800" y="54864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trồng không thẳng hàng, đổ xiên xẹo, mỗi bạn trồng một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scan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715000" cy="4956175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324600" y="5029200"/>
            <a:ext cx="1066800" cy="52322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2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295400" y="579120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Cây trồng đứng ngay ngắn, thẳng hàng. Các bạn cùng giúp nhau trồng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op tac voi nhung nguoi xung qua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85800"/>
            <a:ext cx="3101975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222" name="Picture 6" descr="Hop tac voi nhung nguoi xung qu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3155950" cy="3733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71800" y="39624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 1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410200" y="3962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 2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 sao tổ 2 cây trồng đẹp hơn cây trồng tổ 1?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2171" y="45720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 2 trồng cây đẹp hơn vì các bạn hợp tác làm việc với nhau. Ngược lại tổ 1, việc ai nấy làm cho nên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 công việc không được tốt.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8" grpId="1"/>
      <p:bldP spid="9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943100" y="10668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3300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THỰC TẾ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838200" y="27432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 khi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371600" y="3520281"/>
            <a:ext cx="697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Ở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  <p:bldP spid="6759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2"/>
  <p:tag name="VIOLETTITLE" val="HỢP TÁC VỚI NHỮNG NGƯỜI XUNG QUANH(T1)"/>
  <p:tag name="VIOLETLESSON" val="8"/>
  <p:tag name="VIOLETCATID" val="8048934"/>
  <p:tag name="VIOLETSUBJECT" val="Đạo đức 5"/>
  <p:tag name="VIOLETAUTHORID" val="3466747"/>
  <p:tag name="VIOLETAUTHORNAME" val="Chu Thị Soa"/>
  <p:tag name="VIOLETAUTHORAVATAR" val="3466747.jpg"/>
  <p:tag name="VIOLETAUTHORADDRESS" val="Trường TH Thị Trấn - Nghệ An"/>
  <p:tag name="VIOLETDATE" val="2011-12-01 06:02:10"/>
  <p:tag name="VIOLETHIT" val="430"/>
  <p:tag name="VIOLETLIKE" val="0"/>
  <p:tag name="MMPROD_NEXTUNIQUEID" val="10012"/>
  <p:tag name="MMPROD_UIDATA" val="&lt;database version=&quot;10.0&quot;&gt;&lt;object type=&quot;1&quot; unique_id=&quot;10001&quot;&gt;&lt;object type=&quot;8&quot; unique_id=&quot;11219&quot;&gt;&lt;/object&gt;&lt;object type=&quot;2&quot; unique_id=&quot;11220&quot;&gt;&lt;object type=&quot;3&quot; unique_id=&quot;11222&quot;&gt;&lt;property id=&quot;20148&quot; value=&quot;5&quot;/&gt;&lt;property id=&quot;20300&quot; value=&quot;Slide 2&quot;/&gt;&lt;property id=&quot;20307&quot; value=&quot;288&quot;/&gt;&lt;/object&gt;&lt;object type=&quot;3&quot; unique_id=&quot;11223&quot;&gt;&lt;property id=&quot;20148&quot; value=&quot;5&quot;/&gt;&lt;property id=&quot;20300&quot; value=&quot;Slide 3&quot;/&gt;&lt;property id=&quot;20307&quot; value=&quot;289&quot;/&gt;&lt;/object&gt;&lt;object type=&quot;3&quot; unique_id=&quot;11224&quot;&gt;&lt;property id=&quot;20148&quot; value=&quot;5&quot;/&gt;&lt;property id=&quot;20300&quot; value=&quot;Slide 4&quot;/&gt;&lt;property id=&quot;20307&quot; value=&quot;294&quot;/&gt;&lt;/object&gt;&lt;object type=&quot;3&quot; unique_id=&quot;11225&quot;&gt;&lt;property id=&quot;20148&quot; value=&quot;5&quot;/&gt;&lt;property id=&quot;20300&quot; value=&quot;Slide 5&quot;/&gt;&lt;property id=&quot;20307&quot; value=&quot;290&quot;/&gt;&lt;/object&gt;&lt;object type=&quot;3&quot; unique_id=&quot;11226&quot;&gt;&lt;property id=&quot;20148&quot; value=&quot;5&quot;/&gt;&lt;property id=&quot;20300&quot; value=&quot;Slide 6&quot;/&gt;&lt;property id=&quot;20307&quot; value=&quot;291&quot;/&gt;&lt;/object&gt;&lt;object type=&quot;3&quot; unique_id=&quot;11227&quot;&gt;&lt;property id=&quot;20148&quot; value=&quot;5&quot;/&gt;&lt;property id=&quot;20300&quot; value=&quot;Slide 7&quot;/&gt;&lt;property id=&quot;20307&quot; value=&quot;261&quot;/&gt;&lt;/object&gt;&lt;object type=&quot;3&quot; unique_id=&quot;11228&quot;&gt;&lt;property id=&quot;20148&quot; value=&quot;5&quot;/&gt;&lt;property id=&quot;20300&quot; value=&quot;Slide 8&quot;/&gt;&lt;property id=&quot;20307&quot; value=&quot;263&quot;/&gt;&lt;/object&gt;&lt;object type=&quot;3&quot; unique_id=&quot;11229&quot;&gt;&lt;property id=&quot;20148&quot; value=&quot;5&quot;/&gt;&lt;property id=&quot;20300&quot; value=&quot;Slide 9&quot;/&gt;&lt;property id=&quot;20307&quot; value=&quot;302&quot;/&gt;&lt;/object&gt;&lt;object type=&quot;3&quot; unique_id=&quot;11230&quot;&gt;&lt;property id=&quot;20148&quot; value=&quot;5&quot;/&gt;&lt;property id=&quot;20300&quot; value=&quot;Slide 10&quot;/&gt;&lt;property id=&quot;20307&quot; value=&quot;269&quot;/&gt;&lt;/object&gt;&lt;object type=&quot;3&quot; unique_id=&quot;11231&quot;&gt;&lt;property id=&quot;20148&quot; value=&quot;5&quot;/&gt;&lt;property id=&quot;20300&quot; value=&quot;Slide 11&quot;/&gt;&lt;property id=&quot;20307&quot; value=&quot;292&quot;/&gt;&lt;/object&gt;&lt;object type=&quot;3&quot; unique_id=&quot;11232&quot;&gt;&lt;property id=&quot;20148&quot; value=&quot;5&quot;/&gt;&lt;property id=&quot;20300&quot; value=&quot;Slide 12&quot;/&gt;&lt;property id=&quot;20307&quot; value=&quot;295&quot;/&gt;&lt;/object&gt;&lt;object type=&quot;3&quot; unique_id=&quot;11233&quot;&gt;&lt;property id=&quot;20148&quot; value=&quot;5&quot;/&gt;&lt;property id=&quot;20300&quot; value=&quot;Slide 13&quot;/&gt;&lt;property id=&quot;20307&quot; value=&quot;296&quot;/&gt;&lt;/object&gt;&lt;object type=&quot;3&quot; unique_id=&quot;11234&quot;&gt;&lt;property id=&quot;20148&quot; value=&quot;5&quot;/&gt;&lt;property id=&quot;20300&quot; value=&quot;Slide 14&quot;/&gt;&lt;property id=&quot;20307&quot; value=&quot;297&quot;/&gt;&lt;/object&gt;&lt;object type=&quot;3&quot; unique_id=&quot;11235&quot;&gt;&lt;property id=&quot;20148&quot; value=&quot;5&quot;/&gt;&lt;property id=&quot;20300&quot; value=&quot;Slide 15&quot;/&gt;&lt;property id=&quot;20307&quot; value=&quot;298&quot;/&gt;&lt;/object&gt;&lt;object type=&quot;3&quot; unique_id=&quot;11236&quot;&gt;&lt;property id=&quot;20148&quot; value=&quot;5&quot;/&gt;&lt;property id=&quot;20300&quot; value=&quot;Slide 16&quot;/&gt;&lt;property id=&quot;20307&quot; value=&quot;299&quot;/&gt;&lt;/object&gt;&lt;object type=&quot;3&quot; unique_id=&quot;11237&quot;&gt;&lt;property id=&quot;20148&quot; value=&quot;5&quot;/&gt;&lt;property id=&quot;20300&quot; value=&quot;Slide 17&quot;/&gt;&lt;property id=&quot;20307&quot; value=&quot;300&quot;/&gt;&lt;/object&gt;&lt;object type=&quot;3&quot; unique_id=&quot;11238&quot;&gt;&lt;property id=&quot;20148&quot; value=&quot;5&quot;/&gt;&lt;property id=&quot;20300&quot; value=&quot;Slide 18&quot;/&gt;&lt;property id=&quot;20307&quot; value=&quot;301&quot;/&gt;&lt;/object&gt;&lt;object type=&quot;3&quot; unique_id=&quot;11239&quot;&gt;&lt;property id=&quot;20148&quot; value=&quot;5&quot;/&gt;&lt;property id=&quot;20300&quot; value=&quot;Slide 19&quot;/&gt;&lt;property id=&quot;20307&quot; value=&quot;282&quot;/&gt;&lt;/object&gt;&lt;object type=&quot;3&quot; unique_id=&quot;11240&quot;&gt;&lt;property id=&quot;20148&quot; value=&quot;5&quot;/&gt;&lt;property id=&quot;20300&quot; value=&quot;Slide 20&quot;/&gt;&lt;property id=&quot;20307&quot; value=&quot;283&quot;/&gt;&lt;/object&gt;&lt;object type=&quot;3&quot; unique_id=&quot;11241&quot;&gt;&lt;property id=&quot;20148&quot; value=&quot;5&quot;/&gt;&lt;property id=&quot;20300&quot; value=&quot;Slide 21&quot;/&gt;&lt;property id=&quot;20307&quot; value=&quot;267&quot;/&gt;&lt;/object&gt;&lt;object type=&quot;3&quot; unique_id=&quot;11242&quot;&gt;&lt;property id=&quot;20148&quot; value=&quot;5&quot;/&gt;&lt;property id=&quot;20300&quot; value=&quot;Slide 1&quot;/&gt;&lt;property id=&quot;20307&quot; value=&quot;30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960</TotalTime>
  <Words>860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JACK_PARROW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MSN</dc:creator>
  <cp:lastModifiedBy>MTC</cp:lastModifiedBy>
  <cp:revision>117</cp:revision>
  <dcterms:created xsi:type="dcterms:W3CDTF">2008-11-29T14:55:02Z</dcterms:created>
  <dcterms:modified xsi:type="dcterms:W3CDTF">2022-12-15T06:46:18Z</dcterms:modified>
</cp:coreProperties>
</file>