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6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BA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46E71-4809-46D1-B648-4250FD15EE86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CD538-CAD7-49F9-BE7D-577F1432869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434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9pPr>
          </a:lstStyle>
          <a:p>
            <a:pPr eaLnBrk="1" hangingPunct="1"/>
            <a:fld id="{EE441751-08BC-405A-AEAE-015498D50C8C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9pPr>
          </a:lstStyle>
          <a:p>
            <a:pPr algn="r" eaLnBrk="1" hangingPunct="1"/>
            <a:fld id="{DE5631FE-9193-4890-BC7B-A5CFA6C21359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C77E-E128-416A-99AB-B1D131A0FF7B}" type="datetimeFigureOut">
              <a:rPr lang="en-US" smtClean="0"/>
              <a:pPr/>
              <a:t>29/11/2022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grpSp>
        <p:nvGrpSpPr>
          <p:cNvPr id="9220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-1008" y="0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  <p:sp>
          <p:nvSpPr>
            <p:cNvPr id="9224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9222" name="WordArt 7"/>
          <p:cNvSpPr>
            <a:spLocks noChangeArrowheads="1" noChangeShapeType="1" noTextEdit="1"/>
          </p:cNvSpPr>
          <p:nvPr/>
        </p:nvSpPr>
        <p:spPr bwMode="auto">
          <a:xfrm>
            <a:off x="1066800" y="4648200"/>
            <a:ext cx="6858000" cy="1320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atin typeface="Times New Roman"/>
                <a:cs typeface="Times New Roman"/>
              </a:rPr>
              <a:t> </a:t>
            </a:r>
            <a:r>
              <a:rPr lang="vi-VN" sz="3600" b="1" kern="10" smtClean="0">
                <a:latin typeface="Times New Roman"/>
                <a:cs typeface="Times New Roman"/>
              </a:rPr>
              <a:t>LUYỆN TẬP</a:t>
            </a:r>
            <a:endParaRPr lang="vi-VN" sz="3600" b="1" kern="10">
              <a:latin typeface="Times New Roman"/>
              <a:cs typeface="Times New Roman"/>
            </a:endParaRPr>
          </a:p>
        </p:txBody>
      </p:sp>
      <p:sp>
        <p:nvSpPr>
          <p:cNvPr id="11" name="TextBox 294"/>
          <p:cNvSpPr txBox="1">
            <a:spLocks noChangeArrowheads="1"/>
          </p:cNvSpPr>
          <p:nvPr/>
        </p:nvSpPr>
        <p:spPr bwMode="auto">
          <a:xfrm>
            <a:off x="990600" y="1191474"/>
            <a:ext cx="7696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12" name="Picture 11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6791" y="1127096"/>
            <a:ext cx="1853683" cy="1853683"/>
          </a:xfrm>
          <a:prstGeom prst="ellipse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28825" y="2980779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909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2332037"/>
            <a:ext cx="8229600" cy="2163763"/>
          </a:xfrm>
        </p:spPr>
        <p:txBody>
          <a:bodyPr>
            <a:normAutofit fontScale="92500"/>
            <a:scene3d>
              <a:camera prst="orthographicFront"/>
              <a:lightRig rig="threePt" dir="t"/>
            </a:scene3d>
            <a:sp3d>
              <a:bevelB w="50800" h="38100" prst="riblet"/>
            </a:sp3d>
          </a:bodyPr>
          <a:lstStyle/>
          <a:p>
            <a:pPr marL="0" indent="0">
              <a:buNone/>
            </a:pP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) 5 : 0,5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 x 2                     </a:t>
            </a: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) 3 : 0,2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3 x 5</a:t>
            </a:r>
          </a:p>
          <a:p>
            <a:pPr marL="0" indent="0">
              <a:buNone/>
            </a:pP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52 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: 0,5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52 x 2                      </a:t>
            </a: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: 0,25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x4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33400" y="152400"/>
            <a:ext cx="4648200" cy="12954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smtClean="0">
                <a:ln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Tính rồi so sánh kết quả: </a:t>
            </a:r>
            <a:endParaRPr lang="vi-VN" sz="2800" dirty="0"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06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332037"/>
            <a:ext cx="8153400" cy="1935163"/>
          </a:xfr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pPr marL="0" indent="0">
              <a:lnSpc>
                <a:spcPct val="220000"/>
              </a:lnSpc>
              <a:buNone/>
            </a:pP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a) 5 : 0,5 = 5 x 2 = 10                            b) 3 : 0,2 = 3 x 5 = 15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  52 : 0,5 =  52 x 2 = 104                         </a:t>
            </a:r>
            <a:r>
              <a:rPr lang="pt-BR" sz="240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40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pt-BR" sz="24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: 0,25 = 18 x </a:t>
            </a: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4 = </a:t>
            </a:r>
            <a:r>
              <a:rPr lang="pt-BR" sz="24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>
              <a:lnSpc>
                <a:spcPct val="220000"/>
              </a:lnSpc>
              <a:buNone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33400" y="152400"/>
            <a:ext cx="4648200" cy="12954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smtClean="0">
                <a:ln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Tính rồi so sánh kết quả: </a:t>
            </a:r>
            <a:endParaRPr lang="vi-VN" sz="2800" dirty="0"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ptagon 3"/>
          <p:cNvSpPr/>
          <p:nvPr/>
        </p:nvSpPr>
        <p:spPr>
          <a:xfrm>
            <a:off x="152400" y="0"/>
            <a:ext cx="2133600" cy="1371600"/>
          </a:xfrm>
          <a:prstGeom prst="heptagon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2. Tìm 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x: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9600" i="1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71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8,6 = 387</a:t>
            </a:r>
          </a:p>
          <a:p>
            <a:pPr marL="0" indent="0">
              <a:buNone/>
            </a:pP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9,5 </a:t>
            </a:r>
            <a:r>
              <a:rPr lang="pt-BR" sz="71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9600" i="1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= 399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6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2332037"/>
            <a:ext cx="8991600" cy="3992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3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8,6 = 387             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9,5 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3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399</a:t>
            </a:r>
          </a:p>
          <a:p>
            <a:pPr marL="0" indent="0">
              <a:buNone/>
            </a:pP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387: 8,6                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399 : 9,5</a:t>
            </a:r>
          </a:p>
          <a:p>
            <a:pPr marL="0" indent="0">
              <a:buNone/>
            </a:pP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45                            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marL="0" indent="0">
              <a:buNone/>
            </a:pPr>
            <a:r>
              <a:rPr lang="pt-BR" sz="4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4700" dirty="0">
                <a:latin typeface="Times New Roman" pitchFamily="18" charset="0"/>
                <a:cs typeface="Times New Roman" pitchFamily="18" charset="0"/>
              </a:rPr>
            </a:br>
            <a:r>
              <a:rPr lang="pt-B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eptagon 4"/>
          <p:cNvSpPr/>
          <p:nvPr/>
        </p:nvSpPr>
        <p:spPr>
          <a:xfrm>
            <a:off x="152400" y="0"/>
            <a:ext cx="2133600" cy="1371600"/>
          </a:xfrm>
          <a:prstGeom prst="heptagon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2. Tìm 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x: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21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304800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3. Thùng </a:t>
            </a:r>
            <a:r>
              <a:rPr lang="vi-VN" sz="3200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to có 21</a:t>
            </a:r>
            <a:r>
              <a:rPr lang="vi-VN" sz="3200" i="1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dầu, thùng bé có 15</a:t>
            </a:r>
            <a:r>
              <a:rPr lang="vi-VN" sz="3200" i="1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dầu. Số dầu đó được chứa vào các chai như nhau, mỗi chai  có 0,75</a:t>
            </a:r>
            <a:r>
              <a:rPr lang="vi-VN" sz="3200" i="1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 dirty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. Hỏi có tất cả bao nhiêu chai dầu?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0" y="2209800"/>
            <a:ext cx="6324600" cy="4110097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en-US" sz="11200" b="1" dirty="0" err="1" smtClean="0">
                <a:ln>
                  <a:gradFill flip="none" rotWithShape="1"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1200" b="1" dirty="0" smtClean="0">
                <a:ln>
                  <a:gradFill flip="none" rotWithShape="1"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>
                  <a:gradFill flip="none" rotWithShape="1"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11200" b="1" dirty="0" smtClean="0">
              <a:ln>
                <a:gradFill flip="none" rotWithShape="1"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21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36 (</a:t>
            </a:r>
            <a:r>
              <a:rPr lang="en-US" sz="11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36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0,75 = 48 (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          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48 (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vi-VN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83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-Point Star 4"/>
          <p:cNvSpPr/>
          <p:nvPr/>
        </p:nvSpPr>
        <p:spPr>
          <a:xfrm>
            <a:off x="117764" y="914400"/>
            <a:ext cx="8839200" cy="5257800"/>
          </a:xfrm>
          <a:prstGeom prst="star4">
            <a:avLst>
              <a:gd name="adj" fmla="val 48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4. Một thửa ruộng hình chữ nhật có chiều rộng 12,5m và có diện tích bằng diện tích hình vuông cạnh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25m.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Tính chu vi thửa ruộng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nl-NL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2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marL="0" indent="0" algn="ctr">
              <a:buNone/>
            </a:pP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 </a:t>
            </a: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 hình </a:t>
            </a:r>
            <a:r>
              <a:rPr lang="nl-NL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 </a:t>
            </a: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(chính </a:t>
            </a: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diện tích hình </a:t>
            </a:r>
            <a:r>
              <a:rPr lang="nl-NL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 </a:t>
            </a: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nhật):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25 x 25 = 625 (</a:t>
            </a:r>
            <a:r>
              <a:rPr lang="nl-N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nl-NL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 dài thửa ruộng 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625 : 12,5 = 50(m)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vi thửa ruộng hình chữ nhật 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(50 + 12,5) x 2 = 125(m)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Đáp số : 125m</a:t>
            </a:r>
            <a:endParaRPr 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lours052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3" name="Group 15"/>
          <p:cNvGrpSpPr>
            <a:grpSpLocks/>
          </p:cNvGrpSpPr>
          <p:nvPr/>
        </p:nvGrpSpPr>
        <p:grpSpPr bwMode="auto">
          <a:xfrm>
            <a:off x="7467600" y="5105400"/>
            <a:ext cx="1219200" cy="990600"/>
            <a:chOff x="2256" y="1536"/>
            <a:chExt cx="1176" cy="744"/>
          </a:xfrm>
        </p:grpSpPr>
        <p:pic>
          <p:nvPicPr>
            <p:cNvPr id="10250" name="Picture 16" descr="pretty_flower_purple_hb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1" name="Group 17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0252" name="Picture 18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3" name="Picture 19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4" name="Picture 20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244" name="Picture 35" descr="image08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24400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WordArt 36"/>
          <p:cNvSpPr>
            <a:spLocks noChangeArrowheads="1" noChangeShapeType="1" noTextEdit="1"/>
          </p:cNvSpPr>
          <p:nvPr/>
        </p:nvSpPr>
        <p:spPr bwMode="auto">
          <a:xfrm>
            <a:off x="228600" y="2133600"/>
            <a:ext cx="8734425" cy="2038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4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học tốt</a:t>
            </a:r>
          </a:p>
        </p:txBody>
      </p:sp>
      <p:grpSp>
        <p:nvGrpSpPr>
          <p:cNvPr id="10246" name="Group 11"/>
          <p:cNvGrpSpPr>
            <a:grpSpLocks/>
          </p:cNvGrpSpPr>
          <p:nvPr/>
        </p:nvGrpSpPr>
        <p:grpSpPr bwMode="auto">
          <a:xfrm>
            <a:off x="1828800" y="381000"/>
            <a:ext cx="3962400" cy="1371600"/>
            <a:chOff x="2864" y="288"/>
            <a:chExt cx="1552" cy="864"/>
          </a:xfrm>
        </p:grpSpPr>
        <p:pic>
          <p:nvPicPr>
            <p:cNvPr id="10247" name="Picture 12" descr="Picture2"/>
            <p:cNvPicPr>
              <a:picLocks noChangeAspect="1" noChangeArrowheads="1" noCrop="1"/>
            </p:cNvPicPr>
            <p:nvPr/>
          </p:nvPicPr>
          <p:blipFill>
            <a:blip r:embed="rId8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13" descr="Dove-02-june"/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9" name="Picture 14" descr="Dove-02-june"/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76019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00&quot;&gt;&lt;object type=&quot;3&quot; unique_id=&quot;11101&quot;&gt;&lt;property id=&quot;20148&quot; value=&quot;5&quot;/&gt;&lt;property id=&quot;20300&quot; value=&quot;Slide 1&quot;/&gt;&lt;property id=&quot;20307&quot; value=&quot;277&quot;/&gt;&lt;/object&gt;&lt;object type=&quot;3&quot; unique_id=&quot;11102&quot;&gt;&lt;property id=&quot;20148&quot; value=&quot;5&quot;/&gt;&lt;property id=&quot;20300&quot; value=&quot;Slide 2&quot;/&gt;&lt;property id=&quot;20307&quot; value=&quot;267&quot;/&gt;&lt;/object&gt;&lt;object type=&quot;3&quot; unique_id=&quot;11103&quot;&gt;&lt;property id=&quot;20148&quot; value=&quot;5&quot;/&gt;&lt;property id=&quot;20300&quot; value=&quot;Slide 3&quot;/&gt;&lt;property id=&quot;20307&quot; value=&quot;268&quot;/&gt;&lt;/object&gt;&lt;object type=&quot;3&quot; unique_id=&quot;11104&quot;&gt;&lt;property id=&quot;20148&quot; value=&quot;5&quot;/&gt;&lt;property id=&quot;20300&quot; value=&quot;Slide 4&quot;/&gt;&lt;property id=&quot;20307&quot; value=&quot;269&quot;/&gt;&lt;/object&gt;&lt;object type=&quot;3&quot; unique_id=&quot;11105&quot;&gt;&lt;property id=&quot;20148&quot; value=&quot;5&quot;/&gt;&lt;property id=&quot;20300&quot; value=&quot;Slide 5&quot;/&gt;&lt;property id=&quot;20307&quot; value=&quot;270&quot;/&gt;&lt;/object&gt;&lt;object type=&quot;3&quot; unique_id=&quot;11106&quot;&gt;&lt;property id=&quot;20148&quot; value=&quot;5&quot;/&gt;&lt;property id=&quot;20300&quot; value=&quot;Slide 6&quot;/&gt;&lt;property id=&quot;20307&quot; value=&quot;271&quot;/&gt;&lt;/object&gt;&lt;object type=&quot;3&quot; unique_id=&quot;11107&quot;&gt;&lt;property id=&quot;20148&quot; value=&quot;5&quot;/&gt;&lt;property id=&quot;20300&quot; value=&quot;Slide 7&quot;/&gt;&lt;property id=&quot;20307&quot; value=&quot;272&quot;/&gt;&lt;/object&gt;&lt;object type=&quot;3&quot; unique_id=&quot;11108&quot;&gt;&lt;property id=&quot;20148&quot; value=&quot;5&quot;/&gt;&lt;property id=&quot;20300&quot; value=&quot;Slide 8&quot;/&gt;&lt;property id=&quot;20307&quot; value=&quot;273&quot;/&gt;&lt;/object&gt;&lt;object type=&quot;3&quot; unique_id=&quot;11109&quot;&gt;&lt;property id=&quot;20148&quot; value=&quot;5&quot;/&gt;&lt;property id=&quot;20300&quot; value=&quot;Slide 9&quot;/&gt;&lt;property id=&quot;20307&quot; value=&quot;276&quot;/&gt;&lt;/object&gt;&lt;/object&gt;&lt;object type=&quot;8&quot; unique_id=&quot;11120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223</Words>
  <Application>Microsoft Office PowerPoint</Application>
  <PresentationFormat>On-screen Show (4:3)</PresentationFormat>
  <Paragraphs>39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</dc:title>
  <dc:creator>Admin</dc:creator>
  <cp:lastModifiedBy>MTC</cp:lastModifiedBy>
  <cp:revision>27</cp:revision>
  <dcterms:created xsi:type="dcterms:W3CDTF">2015-12-09T11:06:20Z</dcterms:created>
  <dcterms:modified xsi:type="dcterms:W3CDTF">2022-11-29T05:34:58Z</dcterms:modified>
</cp:coreProperties>
</file>