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23" r:id="rId1"/>
  </p:sldMasterIdLst>
  <p:notesMasterIdLst>
    <p:notesMasterId r:id="rId25"/>
  </p:notesMasterIdLst>
  <p:sldIdLst>
    <p:sldId id="434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07" r:id="rId17"/>
    <p:sldId id="410" r:id="rId18"/>
    <p:sldId id="411" r:id="rId19"/>
    <p:sldId id="412" r:id="rId20"/>
    <p:sldId id="413" r:id="rId21"/>
    <p:sldId id="414" r:id="rId22"/>
    <p:sldId id="415" r:id="rId23"/>
    <p:sldId id="39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00"/>
    <a:srgbClr val="CC3399"/>
    <a:srgbClr val="D60093"/>
    <a:srgbClr val="FFFFCC"/>
    <a:srgbClr val="FFFFFF"/>
    <a:srgbClr val="2A2AA8"/>
    <a:srgbClr val="CCECFF"/>
    <a:srgbClr val="FFCCFF"/>
    <a:srgbClr val="FFCC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0878" autoAdjust="0"/>
  </p:normalViewPr>
  <p:slideViewPr>
    <p:cSldViewPr>
      <p:cViewPr varScale="1">
        <p:scale>
          <a:sx n="67" d="100"/>
          <a:sy n="67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F0865-1431-472A-B119-AE1CDAF7B55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4DB3-DF70-4113-908B-5A24D735B801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rắn</a:t>
          </a:r>
          <a:endParaRPr lang="en-US" sz="4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083E8-456D-4C13-A12A-93AF2584E4E8}" type="parTrans" cxnId="{C8FC026A-DD4C-453A-A2E9-5C6FB0A41E7F}">
      <dgm:prSet/>
      <dgm:spPr/>
      <dgm:t>
        <a:bodyPr/>
        <a:lstStyle/>
        <a:p>
          <a:endParaRPr lang="en-US"/>
        </a:p>
      </dgm:t>
    </dgm:pt>
    <dgm:pt modelId="{6B086B73-70D6-4634-B27E-B6391A72BDD2}" type="sibTrans" cxnId="{C8FC026A-DD4C-453A-A2E9-5C6FB0A41E7F}">
      <dgm:prSet/>
      <dgm:spPr/>
      <dgm:t>
        <a:bodyPr/>
        <a:lstStyle/>
        <a:p>
          <a:endParaRPr lang="en-US"/>
        </a:p>
      </dgm:t>
    </dgm:pt>
    <dgm:pt modelId="{7BC7A381-DCF9-4536-B6E2-D3B005C62038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3A8F-DB44-4E25-8DFF-BC3456146A68}" type="parTrans" cxnId="{FF5F5CC8-6C47-41F4-BE1F-21B1EF5CF35A}">
      <dgm:prSet/>
      <dgm:spPr/>
      <dgm:t>
        <a:bodyPr/>
        <a:lstStyle/>
        <a:p>
          <a:endParaRPr lang="en-US"/>
        </a:p>
      </dgm:t>
    </dgm:pt>
    <dgm:pt modelId="{95F8B9CD-4F09-4261-8C9D-B3185DE26B21}" type="sibTrans" cxnId="{FF5F5CC8-6C47-41F4-BE1F-21B1EF5CF35A}">
      <dgm:prSet/>
      <dgm:spPr/>
      <dgm:t>
        <a:bodyPr/>
        <a:lstStyle/>
        <a:p>
          <a:endParaRPr lang="en-US"/>
        </a:p>
      </dgm:t>
    </dgm:pt>
    <dgm:pt modelId="{9AF5FCEC-4F23-4015-B1D8-5A139D5D2E3D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lỏng</a:t>
          </a:r>
          <a:endParaRPr lang="en-US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DD86FF-5F1E-4E52-A4D4-69B5552447BC}" type="parTrans" cxnId="{50C9B6DA-A6F6-43BA-8ACB-3CFAFCE287D4}">
      <dgm:prSet/>
      <dgm:spPr/>
      <dgm:t>
        <a:bodyPr/>
        <a:lstStyle/>
        <a:p>
          <a:endParaRPr lang="en-US"/>
        </a:p>
      </dgm:t>
    </dgm:pt>
    <dgm:pt modelId="{53A309AC-8346-456E-AF41-397C9071A00B}" type="sibTrans" cxnId="{50C9B6DA-A6F6-43BA-8ACB-3CFAFCE287D4}">
      <dgm:prSet/>
      <dgm:spPr/>
      <dgm:t>
        <a:bodyPr/>
        <a:lstStyle/>
        <a:p>
          <a:endParaRPr lang="en-US"/>
        </a:p>
      </dgm:t>
    </dgm:pt>
    <dgm:pt modelId="{DDF40C1B-E7E9-49CE-8380-7EBE4340E4C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D90B4-EF18-4958-AF5F-53DFD4B16590}" type="parTrans" cxnId="{52F6B672-89F4-4A8A-AAFB-FFF125B5063E}">
      <dgm:prSet/>
      <dgm:spPr/>
      <dgm:t>
        <a:bodyPr/>
        <a:lstStyle/>
        <a:p>
          <a:endParaRPr lang="en-US"/>
        </a:p>
      </dgm:t>
    </dgm:pt>
    <dgm:pt modelId="{19CCF97A-95D9-4E0B-81E0-4DA499F8BC46}" type="sibTrans" cxnId="{52F6B672-89F4-4A8A-AAFB-FFF125B5063E}">
      <dgm:prSet/>
      <dgm:spPr/>
      <dgm:t>
        <a:bodyPr/>
        <a:lstStyle/>
        <a:p>
          <a:endParaRPr lang="en-US"/>
        </a:p>
      </dgm:t>
    </dgm:pt>
    <dgm:pt modelId="{044C2384-9272-4326-B708-BCED0462A53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dáng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B1B57-80C9-42E9-8D9B-DAB7612068F4}" type="parTrans" cxnId="{FBAEDDE4-93B9-44C8-B7E0-72FDF75C98DB}">
      <dgm:prSet/>
      <dgm:spPr/>
      <dgm:t>
        <a:bodyPr/>
        <a:lstStyle/>
        <a:p>
          <a:endParaRPr lang="en-US"/>
        </a:p>
      </dgm:t>
    </dgm:pt>
    <dgm:pt modelId="{E985EE0B-6854-4787-96D6-4D3D80D9F8AF}" type="sibTrans" cxnId="{FBAEDDE4-93B9-44C8-B7E0-72FDF75C98DB}">
      <dgm:prSet/>
      <dgm:spPr/>
      <dgm:t>
        <a:bodyPr/>
        <a:lstStyle/>
        <a:p>
          <a:endParaRPr lang="en-US"/>
        </a:p>
      </dgm:t>
    </dgm:pt>
    <dgm:pt modelId="{8469F63B-F803-4033-915F-188D61C4696E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khí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F616B-13FB-4DD9-BDA0-2FAC252329B8}" type="parTrans" cxnId="{35E04C69-2CBD-49A7-9D8D-194EFBB2E8CE}">
      <dgm:prSet/>
      <dgm:spPr/>
      <dgm:t>
        <a:bodyPr/>
        <a:lstStyle/>
        <a:p>
          <a:endParaRPr lang="en-US"/>
        </a:p>
      </dgm:t>
    </dgm:pt>
    <dgm:pt modelId="{52CF92BD-D0AC-43E5-8FEA-A8D14E42B294}" type="sibTrans" cxnId="{35E04C69-2CBD-49A7-9D8D-194EFBB2E8CE}">
      <dgm:prSet/>
      <dgm:spPr/>
      <dgm:t>
        <a:bodyPr/>
        <a:lstStyle/>
        <a:p>
          <a:endParaRPr lang="en-US"/>
        </a:p>
      </dgm:t>
    </dgm:pt>
    <dgm:pt modelId="{AA4ED525-2C24-4302-BC81-F76930C83DC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114B01-9FA1-48C2-9F1C-1D3C5ACB202D}" type="parTrans" cxnId="{203471D5-7A3D-4D16-AE5D-ABB37787471A}">
      <dgm:prSet/>
      <dgm:spPr/>
      <dgm:t>
        <a:bodyPr/>
        <a:lstStyle/>
        <a:p>
          <a:endParaRPr lang="en-US"/>
        </a:p>
      </dgm:t>
    </dgm:pt>
    <dgm:pt modelId="{1468448F-C59F-42AB-97B9-CB1A17690D82}" type="sibTrans" cxnId="{203471D5-7A3D-4D16-AE5D-ABB37787471A}">
      <dgm:prSet/>
      <dgm:spPr/>
      <dgm:t>
        <a:bodyPr/>
        <a:lstStyle/>
        <a:p>
          <a:endParaRPr lang="en-US"/>
        </a:p>
      </dgm:t>
    </dgm:pt>
    <dgm:pt modelId="{20C9583C-9A63-4795-B273-78D35C35991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D6CD11-1BDA-4E2D-A34B-B77975F2AF3A}" type="parTrans" cxnId="{E6F5D685-3EFE-4669-A7F6-CCF02F8E84A4}">
      <dgm:prSet/>
      <dgm:spPr/>
      <dgm:t>
        <a:bodyPr/>
        <a:lstStyle/>
        <a:p>
          <a:endParaRPr lang="en-US"/>
        </a:p>
      </dgm:t>
    </dgm:pt>
    <dgm:pt modelId="{72E327AB-BE9B-41DB-903C-31B5B48382A7}" type="sibTrans" cxnId="{E6F5D685-3EFE-4669-A7F6-CCF02F8E84A4}">
      <dgm:prSet/>
      <dgm:spPr/>
      <dgm:t>
        <a:bodyPr/>
        <a:lstStyle/>
        <a:p>
          <a:endParaRPr lang="en-US"/>
        </a:p>
      </dgm:t>
    </dgm:pt>
    <dgm:pt modelId="{5FED02D4-7C43-437D-B795-5547E719C086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108B5B-A176-428F-AB6D-1C746B6B080B}" type="parTrans" cxnId="{DE6FFEED-313C-4551-AB60-C4FA84B7E92D}">
      <dgm:prSet/>
      <dgm:spPr/>
      <dgm:t>
        <a:bodyPr/>
        <a:lstStyle/>
        <a:p>
          <a:endParaRPr lang="en-US"/>
        </a:p>
      </dgm:t>
    </dgm:pt>
    <dgm:pt modelId="{DE093C46-907F-4A74-9A8E-4EF87E294D3D}" type="sibTrans" cxnId="{DE6FFEED-313C-4551-AB60-C4FA84B7E92D}">
      <dgm:prSet/>
      <dgm:spPr/>
      <dgm:t>
        <a:bodyPr/>
        <a:lstStyle/>
        <a:p>
          <a:endParaRPr lang="en-US"/>
        </a:p>
      </dgm:t>
    </dgm:pt>
    <dgm:pt modelId="{A7B8791D-7AD8-48F8-B54D-3C4C57BDBDC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D4E8F2-F467-4A58-95ED-D1A95F9D62E5}" type="parTrans" cxnId="{0B9AA65A-E59E-4CCA-9D28-39E685A068BB}">
      <dgm:prSet/>
      <dgm:spPr/>
      <dgm:t>
        <a:bodyPr/>
        <a:lstStyle/>
        <a:p>
          <a:endParaRPr lang="en-US"/>
        </a:p>
      </dgm:t>
    </dgm:pt>
    <dgm:pt modelId="{82C95939-EA3A-46F4-AD6F-EDB207B67F1E}" type="sibTrans" cxnId="{0B9AA65A-E59E-4CCA-9D28-39E685A068BB}">
      <dgm:prSet/>
      <dgm:spPr/>
      <dgm:t>
        <a:bodyPr/>
        <a:lstStyle/>
        <a:p>
          <a:endParaRPr lang="en-US"/>
        </a:p>
      </dgm:t>
    </dgm:pt>
    <dgm:pt modelId="{31C851D5-D5F9-4D90-999D-7E575D11E798}" type="pres">
      <dgm:prSet presAssocID="{B0AF0865-1431-472A-B119-AE1CDAF7B5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B1E60-3230-4942-8750-B3A1486A154F}" type="pres">
      <dgm:prSet presAssocID="{A0AD4DB3-DF70-4113-908B-5A24D735B801}" presName="comp" presStyleCnt="0"/>
      <dgm:spPr/>
    </dgm:pt>
    <dgm:pt modelId="{4EDAD50D-7190-4053-B29A-FC35ACF8DF12}" type="pres">
      <dgm:prSet presAssocID="{A0AD4DB3-DF70-4113-908B-5A24D735B801}" presName="box" presStyleLbl="node1" presStyleIdx="0" presStyleCnt="3" custScaleY="81371" custLinFactNeighborY="-6919"/>
      <dgm:spPr/>
      <dgm:t>
        <a:bodyPr/>
        <a:lstStyle/>
        <a:p>
          <a:endParaRPr lang="en-US"/>
        </a:p>
      </dgm:t>
    </dgm:pt>
    <dgm:pt modelId="{01CFC305-81B3-45E1-A4F7-E182BF523D35}" type="pres">
      <dgm:prSet presAssocID="{A0AD4DB3-DF70-4113-908B-5A24D735B801}" presName="img" presStyleLbl="fgImgPlace1" presStyleIdx="0" presStyleCnt="3" custScaleX="101113" custScaleY="956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6576B7-D54D-4198-BBE8-14511AE6A6B7}" type="pres">
      <dgm:prSet presAssocID="{A0AD4DB3-DF70-4113-908B-5A24D735B80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81723-02B0-4DCA-BE85-26E7D5451AD5}" type="pres">
      <dgm:prSet presAssocID="{6B086B73-70D6-4634-B27E-B6391A72BDD2}" presName="spacer" presStyleCnt="0"/>
      <dgm:spPr/>
    </dgm:pt>
    <dgm:pt modelId="{52653607-2A9F-4498-A50B-868113897C98}" type="pres">
      <dgm:prSet presAssocID="{9AF5FCEC-4F23-4015-B1D8-5A139D5D2E3D}" presName="comp" presStyleCnt="0"/>
      <dgm:spPr/>
    </dgm:pt>
    <dgm:pt modelId="{B0CBB011-0251-4D1E-B001-744CA86DA575}" type="pres">
      <dgm:prSet presAssocID="{9AF5FCEC-4F23-4015-B1D8-5A139D5D2E3D}" presName="box" presStyleLbl="node1" presStyleIdx="1" presStyleCnt="3" custScaleY="123676"/>
      <dgm:spPr/>
      <dgm:t>
        <a:bodyPr/>
        <a:lstStyle/>
        <a:p>
          <a:endParaRPr lang="en-US"/>
        </a:p>
      </dgm:t>
    </dgm:pt>
    <dgm:pt modelId="{B6087881-473E-4270-A576-4F479DC392F7}" type="pres">
      <dgm:prSet presAssocID="{9AF5FCEC-4F23-4015-B1D8-5A139D5D2E3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6D3689-77CA-4995-AF91-136FBDF0DD72}" type="pres">
      <dgm:prSet presAssocID="{9AF5FCEC-4F23-4015-B1D8-5A139D5D2E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54A81-1844-4876-9FE0-16E2955E3FEE}" type="pres">
      <dgm:prSet presAssocID="{53A309AC-8346-456E-AF41-397C9071A00B}" presName="spacer" presStyleCnt="0"/>
      <dgm:spPr/>
    </dgm:pt>
    <dgm:pt modelId="{BD31733F-AB81-4813-9C7E-A8F06AEBE92E}" type="pres">
      <dgm:prSet presAssocID="{8469F63B-F803-4033-915F-188D61C4696E}" presName="comp" presStyleCnt="0"/>
      <dgm:spPr/>
    </dgm:pt>
    <dgm:pt modelId="{8F91D9B3-1C57-475D-9775-9A8946EA4340}" type="pres">
      <dgm:prSet presAssocID="{8469F63B-F803-4033-915F-188D61C4696E}" presName="box" presStyleLbl="node1" presStyleIdx="2" presStyleCnt="3" custScaleY="121428" custLinFactNeighborX="21566" custLinFactNeighborY="1701"/>
      <dgm:spPr/>
      <dgm:t>
        <a:bodyPr/>
        <a:lstStyle/>
        <a:p>
          <a:endParaRPr lang="en-US"/>
        </a:p>
      </dgm:t>
    </dgm:pt>
    <dgm:pt modelId="{C7B5B153-AF9B-45AA-802A-8F71CC16A2C7}" type="pres">
      <dgm:prSet presAssocID="{8469F63B-F803-4033-915F-188D61C4696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2D3842-06C6-4C7A-A5B9-FECDD3000ACF}" type="pres">
      <dgm:prSet presAssocID="{8469F63B-F803-4033-915F-188D61C469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EE7B-C88B-494E-9C19-2EB744E0E61F}" type="presOf" srcId="{DDF40C1B-E7E9-49CE-8380-7EBE4340E4C7}" destId="{B0CBB011-0251-4D1E-B001-744CA86DA575}" srcOrd="0" destOrd="1" presId="urn:microsoft.com/office/officeart/2005/8/layout/vList4#1"/>
    <dgm:cxn modelId="{D5E740B6-B315-4681-8583-38D54832378A}" type="presOf" srcId="{A0AD4DB3-DF70-4113-908B-5A24D735B801}" destId="{C36576B7-D54D-4198-BBE8-14511AE6A6B7}" srcOrd="1" destOrd="0" presId="urn:microsoft.com/office/officeart/2005/8/layout/vList4#1"/>
    <dgm:cxn modelId="{41E4EE11-F2D7-4E83-86D2-CEA7E1F55908}" type="presOf" srcId="{A7B8791D-7AD8-48F8-B54D-3C4C57BDBDCD}" destId="{8F91D9B3-1C57-475D-9775-9A8946EA4340}" srcOrd="0" destOrd="3" presId="urn:microsoft.com/office/officeart/2005/8/layout/vList4#1"/>
    <dgm:cxn modelId="{50C9B6DA-A6F6-43BA-8ACB-3CFAFCE287D4}" srcId="{B0AF0865-1431-472A-B119-AE1CDAF7B55C}" destId="{9AF5FCEC-4F23-4015-B1D8-5A139D5D2E3D}" srcOrd="1" destOrd="0" parTransId="{CBDD86FF-5F1E-4E52-A4D4-69B5552447BC}" sibTransId="{53A309AC-8346-456E-AF41-397C9071A00B}"/>
    <dgm:cxn modelId="{D0887576-9ACD-4D28-96FA-68B1AE2C9872}" type="presOf" srcId="{B0AF0865-1431-472A-B119-AE1CDAF7B55C}" destId="{31C851D5-D5F9-4D90-999D-7E575D11E798}" srcOrd="0" destOrd="0" presId="urn:microsoft.com/office/officeart/2005/8/layout/vList4#1"/>
    <dgm:cxn modelId="{B2F1153F-8FC9-4C10-B5AB-7187E56D2B32}" type="presOf" srcId="{9AF5FCEC-4F23-4015-B1D8-5A139D5D2E3D}" destId="{B0CBB011-0251-4D1E-B001-744CA86DA575}" srcOrd="0" destOrd="0" presId="urn:microsoft.com/office/officeart/2005/8/layout/vList4#1"/>
    <dgm:cxn modelId="{DE6FFEED-313C-4551-AB60-C4FA84B7E92D}" srcId="{9AF5FCEC-4F23-4015-B1D8-5A139D5D2E3D}" destId="{5FED02D4-7C43-437D-B795-5547E719C086}" srcOrd="2" destOrd="0" parTransId="{64108B5B-A176-428F-AB6D-1C746B6B080B}" sibTransId="{DE093C46-907F-4A74-9A8E-4EF87E294D3D}"/>
    <dgm:cxn modelId="{52F6B672-89F4-4A8A-AAFB-FFF125B5063E}" srcId="{9AF5FCEC-4F23-4015-B1D8-5A139D5D2E3D}" destId="{DDF40C1B-E7E9-49CE-8380-7EBE4340E4C7}" srcOrd="0" destOrd="0" parTransId="{747D90B4-EF18-4958-AF5F-53DFD4B16590}" sibTransId="{19CCF97A-95D9-4E0B-81E0-4DA499F8BC46}"/>
    <dgm:cxn modelId="{3FEAB559-B823-4B9D-96FF-BAA79AA2B55F}" type="presOf" srcId="{DDF40C1B-E7E9-49CE-8380-7EBE4340E4C7}" destId="{C46D3689-77CA-4995-AF91-136FBDF0DD72}" srcOrd="1" destOrd="1" presId="urn:microsoft.com/office/officeart/2005/8/layout/vList4#1"/>
    <dgm:cxn modelId="{04ACE92B-BC3E-4EA7-BAB1-8B54A0CDF73A}" type="presOf" srcId="{5FED02D4-7C43-437D-B795-5547E719C086}" destId="{C46D3689-77CA-4995-AF91-136FBDF0DD72}" srcOrd="1" destOrd="3" presId="urn:microsoft.com/office/officeart/2005/8/layout/vList4#1"/>
    <dgm:cxn modelId="{6A32F437-7F92-4300-8223-AED594DF2BA8}" type="presOf" srcId="{A0AD4DB3-DF70-4113-908B-5A24D735B801}" destId="{4EDAD50D-7190-4053-B29A-FC35ACF8DF12}" srcOrd="0" destOrd="0" presId="urn:microsoft.com/office/officeart/2005/8/layout/vList4#1"/>
    <dgm:cxn modelId="{35E04C69-2CBD-49A7-9D8D-194EFBB2E8CE}" srcId="{B0AF0865-1431-472A-B119-AE1CDAF7B55C}" destId="{8469F63B-F803-4033-915F-188D61C4696E}" srcOrd="2" destOrd="0" parTransId="{38DF616B-13FB-4DD9-BDA0-2FAC252329B8}" sibTransId="{52CF92BD-D0AC-43E5-8FEA-A8D14E42B294}"/>
    <dgm:cxn modelId="{0B9AA65A-E59E-4CCA-9D28-39E685A068BB}" srcId="{8469F63B-F803-4033-915F-188D61C4696E}" destId="{A7B8791D-7AD8-48F8-B54D-3C4C57BDBDCD}" srcOrd="2" destOrd="0" parTransId="{1CD4E8F2-F467-4A58-95ED-D1A95F9D62E5}" sibTransId="{82C95939-EA3A-46F4-AD6F-EDB207B67F1E}"/>
    <dgm:cxn modelId="{D5836C1B-4D9E-4EAC-8FD8-755545677A2E}" type="presOf" srcId="{044C2384-9272-4326-B708-BCED0462A53D}" destId="{B0CBB011-0251-4D1E-B001-744CA86DA575}" srcOrd="0" destOrd="2" presId="urn:microsoft.com/office/officeart/2005/8/layout/vList4#1"/>
    <dgm:cxn modelId="{5219B911-C3B9-48A7-B104-FABF0FB396AC}" type="presOf" srcId="{5FED02D4-7C43-437D-B795-5547E719C086}" destId="{B0CBB011-0251-4D1E-B001-744CA86DA575}" srcOrd="0" destOrd="3" presId="urn:microsoft.com/office/officeart/2005/8/layout/vList4#1"/>
    <dgm:cxn modelId="{4A42F840-55DB-4D23-B7D6-331FD8D73898}" type="presOf" srcId="{20C9583C-9A63-4795-B273-78D35C359912}" destId="{8F91D9B3-1C57-475D-9775-9A8946EA4340}" srcOrd="0" destOrd="2" presId="urn:microsoft.com/office/officeart/2005/8/layout/vList4#1"/>
    <dgm:cxn modelId="{2A081D99-BB89-4744-AD56-F52897C9ACF2}" type="presOf" srcId="{AA4ED525-2C24-4302-BC81-F76930C83DC7}" destId="{CA2D3842-06C6-4C7A-A5B9-FECDD3000ACF}" srcOrd="1" destOrd="1" presId="urn:microsoft.com/office/officeart/2005/8/layout/vList4#1"/>
    <dgm:cxn modelId="{7F9C2A2B-93F6-460B-ADA1-3157397A873F}" type="presOf" srcId="{044C2384-9272-4326-B708-BCED0462A53D}" destId="{C46D3689-77CA-4995-AF91-136FBDF0DD72}" srcOrd="1" destOrd="2" presId="urn:microsoft.com/office/officeart/2005/8/layout/vList4#1"/>
    <dgm:cxn modelId="{B3672FAA-7E9C-4437-8069-A24FF12499DA}" type="presOf" srcId="{8469F63B-F803-4033-915F-188D61C4696E}" destId="{8F91D9B3-1C57-475D-9775-9A8946EA4340}" srcOrd="0" destOrd="0" presId="urn:microsoft.com/office/officeart/2005/8/layout/vList4#1"/>
    <dgm:cxn modelId="{FBAEDDE4-93B9-44C8-B7E0-72FDF75C98DB}" srcId="{9AF5FCEC-4F23-4015-B1D8-5A139D5D2E3D}" destId="{044C2384-9272-4326-B708-BCED0462A53D}" srcOrd="1" destOrd="0" parTransId="{087B1B57-80C9-42E9-8D9B-DAB7612068F4}" sibTransId="{E985EE0B-6854-4787-96D6-4D3D80D9F8AF}"/>
    <dgm:cxn modelId="{43BFC211-769E-481B-95F2-33333BF0ED24}" type="presOf" srcId="{AA4ED525-2C24-4302-BC81-F76930C83DC7}" destId="{8F91D9B3-1C57-475D-9775-9A8946EA4340}" srcOrd="0" destOrd="1" presId="urn:microsoft.com/office/officeart/2005/8/layout/vList4#1"/>
    <dgm:cxn modelId="{E6F5D685-3EFE-4669-A7F6-CCF02F8E84A4}" srcId="{8469F63B-F803-4033-915F-188D61C4696E}" destId="{20C9583C-9A63-4795-B273-78D35C359912}" srcOrd="1" destOrd="0" parTransId="{50D6CD11-1BDA-4E2D-A34B-B77975F2AF3A}" sibTransId="{72E327AB-BE9B-41DB-903C-31B5B48382A7}"/>
    <dgm:cxn modelId="{9D993DDA-F112-4FBB-A0D3-2B8C59F6902F}" type="presOf" srcId="{8469F63B-F803-4033-915F-188D61C4696E}" destId="{CA2D3842-06C6-4C7A-A5B9-FECDD3000ACF}" srcOrd="1" destOrd="0" presId="urn:microsoft.com/office/officeart/2005/8/layout/vList4#1"/>
    <dgm:cxn modelId="{C8FC026A-DD4C-453A-A2E9-5C6FB0A41E7F}" srcId="{B0AF0865-1431-472A-B119-AE1CDAF7B55C}" destId="{A0AD4DB3-DF70-4113-908B-5A24D735B801}" srcOrd="0" destOrd="0" parTransId="{870083E8-456D-4C13-A12A-93AF2584E4E8}" sibTransId="{6B086B73-70D6-4634-B27E-B6391A72BDD2}"/>
    <dgm:cxn modelId="{203471D5-7A3D-4D16-AE5D-ABB37787471A}" srcId="{8469F63B-F803-4033-915F-188D61C4696E}" destId="{AA4ED525-2C24-4302-BC81-F76930C83DC7}" srcOrd="0" destOrd="0" parTransId="{58114B01-9FA1-48C2-9F1C-1D3C5ACB202D}" sibTransId="{1468448F-C59F-42AB-97B9-CB1A17690D82}"/>
    <dgm:cxn modelId="{F8097898-311C-46CD-9B5B-8A5DA2272F29}" type="presOf" srcId="{7BC7A381-DCF9-4536-B6E2-D3B005C62038}" destId="{4EDAD50D-7190-4053-B29A-FC35ACF8DF12}" srcOrd="0" destOrd="1" presId="urn:microsoft.com/office/officeart/2005/8/layout/vList4#1"/>
    <dgm:cxn modelId="{CC6DF552-5902-473D-B336-C7AF6289184E}" type="presOf" srcId="{7BC7A381-DCF9-4536-B6E2-D3B005C62038}" destId="{C36576B7-D54D-4198-BBE8-14511AE6A6B7}" srcOrd="1" destOrd="1" presId="urn:microsoft.com/office/officeart/2005/8/layout/vList4#1"/>
    <dgm:cxn modelId="{8FA24942-5B56-4A4D-BD9E-37D5C9493565}" type="presOf" srcId="{9AF5FCEC-4F23-4015-B1D8-5A139D5D2E3D}" destId="{C46D3689-77CA-4995-AF91-136FBDF0DD72}" srcOrd="1" destOrd="0" presId="urn:microsoft.com/office/officeart/2005/8/layout/vList4#1"/>
    <dgm:cxn modelId="{FF5F5CC8-6C47-41F4-BE1F-21B1EF5CF35A}" srcId="{A0AD4DB3-DF70-4113-908B-5A24D735B801}" destId="{7BC7A381-DCF9-4536-B6E2-D3B005C62038}" srcOrd="0" destOrd="0" parTransId="{13613A8F-DB44-4E25-8DFF-BC3456146A68}" sibTransId="{95F8B9CD-4F09-4261-8C9D-B3185DE26B21}"/>
    <dgm:cxn modelId="{8A0626CC-420F-4CE5-83DE-EB3D7DF09E32}" type="presOf" srcId="{A7B8791D-7AD8-48F8-B54D-3C4C57BDBDCD}" destId="{CA2D3842-06C6-4C7A-A5B9-FECDD3000ACF}" srcOrd="1" destOrd="3" presId="urn:microsoft.com/office/officeart/2005/8/layout/vList4#1"/>
    <dgm:cxn modelId="{FD99BA50-C172-4F13-84EA-981FD99F8268}" type="presOf" srcId="{20C9583C-9A63-4795-B273-78D35C359912}" destId="{CA2D3842-06C6-4C7A-A5B9-FECDD3000ACF}" srcOrd="1" destOrd="2" presId="urn:microsoft.com/office/officeart/2005/8/layout/vList4#1"/>
    <dgm:cxn modelId="{A776C7A4-84FE-4A22-812C-D1C6F83FE741}" type="presParOf" srcId="{31C851D5-D5F9-4D90-999D-7E575D11E798}" destId="{EEAB1E60-3230-4942-8750-B3A1486A154F}" srcOrd="0" destOrd="0" presId="urn:microsoft.com/office/officeart/2005/8/layout/vList4#1"/>
    <dgm:cxn modelId="{F4738E56-F63C-46C6-BE3C-9B255C93BF21}" type="presParOf" srcId="{EEAB1E60-3230-4942-8750-B3A1486A154F}" destId="{4EDAD50D-7190-4053-B29A-FC35ACF8DF12}" srcOrd="0" destOrd="0" presId="urn:microsoft.com/office/officeart/2005/8/layout/vList4#1"/>
    <dgm:cxn modelId="{6EE76B13-4A99-407B-8E92-A6A61C15554B}" type="presParOf" srcId="{EEAB1E60-3230-4942-8750-B3A1486A154F}" destId="{01CFC305-81B3-45E1-A4F7-E182BF523D35}" srcOrd="1" destOrd="0" presId="urn:microsoft.com/office/officeart/2005/8/layout/vList4#1"/>
    <dgm:cxn modelId="{0711E0FA-525D-41DE-8CB2-44D0D5DD882E}" type="presParOf" srcId="{EEAB1E60-3230-4942-8750-B3A1486A154F}" destId="{C36576B7-D54D-4198-BBE8-14511AE6A6B7}" srcOrd="2" destOrd="0" presId="urn:microsoft.com/office/officeart/2005/8/layout/vList4#1"/>
    <dgm:cxn modelId="{31CBCEB1-1B32-4086-8F65-0928A096ED93}" type="presParOf" srcId="{31C851D5-D5F9-4D90-999D-7E575D11E798}" destId="{DFA81723-02B0-4DCA-BE85-26E7D5451AD5}" srcOrd="1" destOrd="0" presId="urn:microsoft.com/office/officeart/2005/8/layout/vList4#1"/>
    <dgm:cxn modelId="{CA5B1EF5-1C23-43A1-9017-42FB89E32C98}" type="presParOf" srcId="{31C851D5-D5F9-4D90-999D-7E575D11E798}" destId="{52653607-2A9F-4498-A50B-868113897C98}" srcOrd="2" destOrd="0" presId="urn:microsoft.com/office/officeart/2005/8/layout/vList4#1"/>
    <dgm:cxn modelId="{58323D81-44E5-4620-AC70-75A50B03D534}" type="presParOf" srcId="{52653607-2A9F-4498-A50B-868113897C98}" destId="{B0CBB011-0251-4D1E-B001-744CA86DA575}" srcOrd="0" destOrd="0" presId="urn:microsoft.com/office/officeart/2005/8/layout/vList4#1"/>
    <dgm:cxn modelId="{DE8512E8-ECE7-41EE-B8E0-01E0CD731831}" type="presParOf" srcId="{52653607-2A9F-4498-A50B-868113897C98}" destId="{B6087881-473E-4270-A576-4F479DC392F7}" srcOrd="1" destOrd="0" presId="urn:microsoft.com/office/officeart/2005/8/layout/vList4#1"/>
    <dgm:cxn modelId="{AF59D4AF-6AE0-48EE-A2DA-038C15F0DAEF}" type="presParOf" srcId="{52653607-2A9F-4498-A50B-868113897C98}" destId="{C46D3689-77CA-4995-AF91-136FBDF0DD72}" srcOrd="2" destOrd="0" presId="urn:microsoft.com/office/officeart/2005/8/layout/vList4#1"/>
    <dgm:cxn modelId="{BF221A55-E92B-497B-8D01-39D302CFA42C}" type="presParOf" srcId="{31C851D5-D5F9-4D90-999D-7E575D11E798}" destId="{AEB54A81-1844-4876-9FE0-16E2955E3FEE}" srcOrd="3" destOrd="0" presId="urn:microsoft.com/office/officeart/2005/8/layout/vList4#1"/>
    <dgm:cxn modelId="{420CB420-F0CB-4B54-B2B0-6C19EE383420}" type="presParOf" srcId="{31C851D5-D5F9-4D90-999D-7E575D11E798}" destId="{BD31733F-AB81-4813-9C7E-A8F06AEBE92E}" srcOrd="4" destOrd="0" presId="urn:microsoft.com/office/officeart/2005/8/layout/vList4#1"/>
    <dgm:cxn modelId="{29413631-F324-408A-860C-5A9533EA5AFF}" type="presParOf" srcId="{BD31733F-AB81-4813-9C7E-A8F06AEBE92E}" destId="{8F91D9B3-1C57-475D-9775-9A8946EA4340}" srcOrd="0" destOrd="0" presId="urn:microsoft.com/office/officeart/2005/8/layout/vList4#1"/>
    <dgm:cxn modelId="{E1A5AAE1-976A-4006-AC20-4DCD1FAD94F6}" type="presParOf" srcId="{BD31733F-AB81-4813-9C7E-A8F06AEBE92E}" destId="{C7B5B153-AF9B-45AA-802A-8F71CC16A2C7}" srcOrd="1" destOrd="0" presId="urn:microsoft.com/office/officeart/2005/8/layout/vList4#1"/>
    <dgm:cxn modelId="{BE67285C-0DF2-432D-A610-17F078BB539B}" type="presParOf" srcId="{BD31733F-AB81-4813-9C7E-A8F06AEBE92E}" destId="{CA2D3842-06C6-4C7A-A5B9-FECDD3000A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AD50D-7190-4053-B29A-FC35ACF8DF12}">
      <dsp:nvSpPr>
        <dsp:cNvPr id="0" name=""/>
        <dsp:cNvSpPr/>
      </dsp:nvSpPr>
      <dsp:spPr>
        <a:xfrm>
          <a:off x="0" y="0"/>
          <a:ext cx="8229600" cy="1413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4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rắn</a:t>
          </a:r>
          <a:endParaRPr lang="en-US" sz="4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635" y="0"/>
        <a:ext cx="6409964" cy="1413543"/>
      </dsp:txXfrm>
    </dsp:sp>
    <dsp:sp modelId="{01CFC305-81B3-45E1-A4F7-E182BF523D35}">
      <dsp:nvSpPr>
        <dsp:cNvPr id="0" name=""/>
        <dsp:cNvSpPr/>
      </dsp:nvSpPr>
      <dsp:spPr>
        <a:xfrm>
          <a:off x="164556" y="41940"/>
          <a:ext cx="1664239" cy="1329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BB011-0251-4D1E-B001-744CA86DA575}">
      <dsp:nvSpPr>
        <dsp:cNvPr id="0" name=""/>
        <dsp:cNvSpPr/>
      </dsp:nvSpPr>
      <dsp:spPr>
        <a:xfrm>
          <a:off x="0" y="1587259"/>
          <a:ext cx="8229600" cy="2148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lỏng</a:t>
          </a:r>
          <a:endParaRPr lang="en-US" sz="3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dáng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635" y="1587259"/>
        <a:ext cx="6409964" cy="2148448"/>
      </dsp:txXfrm>
    </dsp:sp>
    <dsp:sp modelId="{B6087881-473E-4270-A576-4F479DC392F7}">
      <dsp:nvSpPr>
        <dsp:cNvPr id="0" name=""/>
        <dsp:cNvSpPr/>
      </dsp:nvSpPr>
      <dsp:spPr>
        <a:xfrm>
          <a:off x="173715" y="1966620"/>
          <a:ext cx="1645920" cy="1389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D9B3-1C57-475D-9775-9A8946EA4340}">
      <dsp:nvSpPr>
        <dsp:cNvPr id="0" name=""/>
        <dsp:cNvSpPr/>
      </dsp:nvSpPr>
      <dsp:spPr>
        <a:xfrm>
          <a:off x="0" y="3910402"/>
          <a:ext cx="8229600" cy="2109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khí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635" y="3910402"/>
        <a:ext cx="6409964" cy="2109397"/>
      </dsp:txXfrm>
    </dsp:sp>
    <dsp:sp modelId="{C7B5B153-AF9B-45AA-802A-8F71CC16A2C7}">
      <dsp:nvSpPr>
        <dsp:cNvPr id="0" name=""/>
        <dsp:cNvSpPr/>
      </dsp:nvSpPr>
      <dsp:spPr>
        <a:xfrm>
          <a:off x="173715" y="4269259"/>
          <a:ext cx="1645920" cy="1389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1F6CE2-16DF-427F-BF24-E3EB5C84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503BC-F9ED-4736-BB80-0396578C9077}" type="slidenum">
              <a:rPr lang="en-US"/>
              <a:pPr/>
              <a:t>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303E1-F172-4A6A-AD6F-34A235AB7DEE}" type="slidenum">
              <a:rPr lang="en-US"/>
              <a:pPr/>
              <a:t>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76811-FF7F-4633-AD9B-E519E373B49B}" type="slidenum">
              <a:rPr lang="en-US"/>
              <a:pPr/>
              <a:t>10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4A7F0A6A-6686-4AC6-9307-ABDCA82BA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1366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8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9B4DC-92C0-4413-94F8-0E7341CC0C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</p:spTree>
    <p:extLst>
      <p:ext uri="{BB962C8B-B14F-4D97-AF65-F5344CB8AC3E}">
        <p14:creationId xmlns:p14="http://schemas.microsoft.com/office/powerpoint/2010/main" val="7675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1BC2B-6F07-4448-B808-D9C0D6CF31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</p:spTree>
    <p:extLst>
      <p:ext uri="{BB962C8B-B14F-4D97-AF65-F5344CB8AC3E}">
        <p14:creationId xmlns:p14="http://schemas.microsoft.com/office/powerpoint/2010/main" val="127421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E4C79E-620D-4B06-B294-6D14FEB1C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4C9CA4C9-3026-40DA-8113-380183BA73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49B144BD-2514-46FA-A46D-E6BAFB07F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D50C-9500-43DF-9309-6E17867AC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4A268-3F2E-4985-96D4-47D91739F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50825-9195-48A1-94BB-DA314D928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Đỗ Thị Thanh Hà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88C5E-A05E-48B9-B23B-3418BC4D36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</p:spTree>
    <p:extLst>
      <p:ext uri="{BB962C8B-B14F-4D97-AF65-F5344CB8AC3E}">
        <p14:creationId xmlns:p14="http://schemas.microsoft.com/office/powerpoint/2010/main" val="49268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7B230-F909-4FAB-AECB-9FD336182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</p:spTree>
    <p:extLst>
      <p:ext uri="{BB962C8B-B14F-4D97-AF65-F5344CB8AC3E}">
        <p14:creationId xmlns:p14="http://schemas.microsoft.com/office/powerpoint/2010/main" val="7965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FA11B69-8F70-44D1-A8BE-4C6CCDC41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  <p:sldLayoutId id="2147484935" r:id="rId12"/>
    <p:sldLayoutId id="2147484936" r:id="rId13"/>
    <p:sldLayoutId id="2147484937" r:id="rId14"/>
    <p:sldLayoutId id="2147484938" r:id="rId15"/>
    <p:sldLayoutId id="2147484939" r:id="rId16"/>
    <p:sldLayoutId id="2147484940" r:id="rId17"/>
    <p:sldLayoutId id="214748494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jp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8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0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1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2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3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4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3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50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2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5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7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8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60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6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6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6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6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7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7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7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7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Picture 7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Picture 7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Picture 8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8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8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Picture 8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Picture 8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8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8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Picture 8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9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9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9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9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0" name="Picture 9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1" name="Picture 9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2" name="Picture 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9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4" name="Picture 9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99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WordArt 4"/>
          <p:cNvSpPr>
            <a:spLocks noChangeArrowheads="1" noChangeShapeType="1" noTextEdit="1"/>
          </p:cNvSpPr>
          <p:nvPr/>
        </p:nvSpPr>
        <p:spPr bwMode="auto">
          <a:xfrm>
            <a:off x="2781300" y="2301651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1" name="TextBox 294">
            <a:extLst>
              <a:ext uri="{FF2B5EF4-FFF2-40B4-BE49-F238E27FC236}">
                <a16:creationId xmlns:a16="http://schemas.microsoft.com/office/drawing/2014/main" id="{CDD9821C-D775-4A1F-AC04-D3ACC622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65561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969" y="642136"/>
            <a:ext cx="1148564" cy="1148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95359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04" name="Text Box 20"/>
          <p:cNvSpPr txBox="1">
            <a:spLocks noChangeArrowheads="1"/>
          </p:cNvSpPr>
          <p:nvPr/>
        </p:nvSpPr>
        <p:spPr bwMode="auto">
          <a:xfrm>
            <a:off x="762000" y="838200"/>
            <a:ext cx="8001000" cy="52863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Hoạt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động</a:t>
            </a:r>
            <a:r>
              <a:rPr lang="en-US" sz="2800" b="1" i="1" dirty="0">
                <a:solidFill>
                  <a:srgbClr val="FF3300"/>
                </a:solidFill>
              </a:rPr>
              <a:t> 3: </a:t>
            </a:r>
            <a:r>
              <a:rPr lang="en-US" sz="2800" b="1" i="1" dirty="0" err="1">
                <a:solidFill>
                  <a:srgbClr val="FF3300"/>
                </a:solidFill>
              </a:rPr>
              <a:t>Quan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sát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thảo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luận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theo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cặp</a:t>
            </a:r>
            <a:r>
              <a:rPr lang="en-US" sz="2800" b="1" i="1" dirty="0">
                <a:solidFill>
                  <a:srgbClr val="FF3300"/>
                </a:solidFill>
              </a:rPr>
              <a:t> (3’)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26034" name="Picture 50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56260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039" name="Text Box 55"/>
          <p:cNvSpPr txBox="1">
            <a:spLocks noChangeArrowheads="1"/>
          </p:cNvSpPr>
          <p:nvPr/>
        </p:nvSpPr>
        <p:spPr bwMode="auto">
          <a:xfrm>
            <a:off x="762000" y="19050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err="1">
                <a:solidFill>
                  <a:srgbClr val="002060"/>
                </a:solidFill>
              </a:rPr>
              <a:t>Quan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trang</a:t>
            </a:r>
            <a:r>
              <a:rPr lang="en-US" sz="2800" b="1" dirty="0">
                <a:solidFill>
                  <a:srgbClr val="002060"/>
                </a:solidFill>
              </a:rPr>
              <a:t> 73 SGK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nói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3090171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2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</a:rPr>
              <a:t>Hình</a:t>
            </a:r>
            <a:r>
              <a:rPr lang="en-US" sz="2400" b="1" i="1" dirty="0">
                <a:solidFill>
                  <a:srgbClr val="FF0000"/>
                </a:solidFill>
              </a:rPr>
              <a:t> 1</a:t>
            </a:r>
            <a:r>
              <a:rPr lang="en-US" sz="2400" b="1" i="1" dirty="0"/>
              <a:t>: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.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384175" y="4495800"/>
            <a:ext cx="8074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</a:rPr>
              <a:t>Hình</a:t>
            </a:r>
            <a:r>
              <a:rPr lang="en-US" sz="2400" b="1" i="1" dirty="0">
                <a:solidFill>
                  <a:srgbClr val="FF0000"/>
                </a:solidFill>
              </a:rPr>
              <a:t> 2</a:t>
            </a:r>
            <a:r>
              <a:rPr lang="en-US" sz="2400" b="1" i="1" dirty="0" smtClean="0"/>
              <a:t>: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/>
              <a:t>đá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 sang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.</a:t>
            </a:r>
          </a:p>
        </p:txBody>
      </p:sp>
      <p:pic>
        <p:nvPicPr>
          <p:cNvPr id="475142" name="Picture 6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56260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3" name="Line 7"/>
          <p:cNvSpPr>
            <a:spLocks noChangeShapeType="1"/>
          </p:cNvSpPr>
          <p:nvPr/>
        </p:nvSpPr>
        <p:spPr bwMode="auto">
          <a:xfrm flipV="1">
            <a:off x="2971800" y="990600"/>
            <a:ext cx="914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5144" name="Line 8"/>
          <p:cNvSpPr>
            <a:spLocks noChangeShapeType="1"/>
          </p:cNvSpPr>
          <p:nvPr/>
        </p:nvSpPr>
        <p:spPr bwMode="auto">
          <a:xfrm>
            <a:off x="3048000" y="28956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457200" y="55626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- Hình 3</a:t>
            </a:r>
            <a:r>
              <a:rPr lang="en-US" sz="2400" b="1" i="1"/>
              <a:t>: </a:t>
            </a:r>
            <a:r>
              <a:rPr lang="en-US" sz="2400"/>
              <a:t>Nước bốc hơi chuyển từ thể lỏng sang thể khí ở nhiệt độ cao.</a:t>
            </a:r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>
            <a:off x="4876800" y="1066800"/>
            <a:ext cx="609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7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/>
      <p:bldP spid="475141" grpId="0"/>
      <p:bldP spid="475143" grpId="0" animBg="1"/>
      <p:bldP spid="475144" grpId="0" animBg="1"/>
      <p:bldP spid="475145" grpId="0"/>
      <p:bldP spid="475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66" name="Text Box 14"/>
          <p:cNvSpPr txBox="1">
            <a:spLocks noChangeArrowheads="1"/>
          </p:cNvSpPr>
          <p:nvPr/>
        </p:nvSpPr>
        <p:spPr bwMode="auto">
          <a:xfrm>
            <a:off x="838200" y="1447800"/>
            <a:ext cx="7239000" cy="2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cuộc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còn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từ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khác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09967" name="Text Box 15"/>
          <p:cNvSpPr txBox="1">
            <a:spLocks noChangeArrowheads="1"/>
          </p:cNvSpPr>
          <p:nvPr/>
        </p:nvSpPr>
        <p:spPr bwMode="auto">
          <a:xfrm>
            <a:off x="762000" y="4281487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i="1" dirty="0" err="1">
                <a:solidFill>
                  <a:srgbClr val="0000FF"/>
                </a:solidFill>
              </a:rPr>
              <a:t>Ví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dụ</a:t>
            </a:r>
            <a:r>
              <a:rPr lang="en-US" sz="2800" b="1" i="1" dirty="0">
                <a:solidFill>
                  <a:srgbClr val="0000FF"/>
                </a:solidFill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</a:rPr>
              <a:t>Mỡ</a:t>
            </a:r>
            <a:r>
              <a:rPr lang="en-US" sz="2800" b="1" i="1" dirty="0">
                <a:solidFill>
                  <a:srgbClr val="0000FF"/>
                </a:solidFill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</a:rPr>
              <a:t>bơ</a:t>
            </a:r>
            <a:r>
              <a:rPr lang="en-US" sz="2800" b="1" i="1" dirty="0">
                <a:solidFill>
                  <a:srgbClr val="0000FF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01413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762000" y="1836003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</a:rPr>
              <a:t>Điều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kiện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chuyển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từ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này</a:t>
            </a:r>
            <a:r>
              <a:rPr lang="en-US" sz="2400" b="1" i="1" dirty="0">
                <a:solidFill>
                  <a:srgbClr val="FF0000"/>
                </a:solidFill>
              </a:rPr>
              <a:t> sang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khác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762000" y="2612648"/>
            <a:ext cx="7772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Khi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nhiệt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độ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thay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này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khác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86414" name="Picture 14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308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17" name="Text Box 17"/>
          <p:cNvSpPr txBox="1">
            <a:spLocks noChangeArrowheads="1"/>
          </p:cNvSpPr>
          <p:nvPr/>
        </p:nvSpPr>
        <p:spPr bwMode="auto">
          <a:xfrm>
            <a:off x="685800" y="3606800"/>
            <a:ext cx="7848600" cy="20313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</a:rPr>
              <a:t>   </a:t>
            </a:r>
            <a:r>
              <a:rPr lang="en-US" sz="2800" b="1" u="sng" dirty="0" err="1">
                <a:solidFill>
                  <a:srgbClr val="FF0000"/>
                </a:solidFill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từ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khác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86418" name="Text Box 18"/>
          <p:cNvSpPr txBox="1">
            <a:spLocks noChangeArrowheads="1"/>
          </p:cNvSpPr>
          <p:nvPr/>
        </p:nvSpPr>
        <p:spPr bwMode="auto">
          <a:xfrm>
            <a:off x="381000" y="762000"/>
            <a:ext cx="632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400" b="1" i="1" dirty="0">
                <a:solidFill>
                  <a:srgbClr val="FF0000"/>
                </a:solidFill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tồn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tại</a:t>
            </a:r>
            <a:r>
              <a:rPr lang="en-US" sz="2400" b="1" i="1" dirty="0">
                <a:solidFill>
                  <a:srgbClr val="FF0000"/>
                </a:solidFill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nào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86419" name="Text Box 19"/>
          <p:cNvSpPr txBox="1">
            <a:spLocks noChangeArrowheads="1"/>
          </p:cNvSpPr>
          <p:nvPr/>
        </p:nvSpPr>
        <p:spPr bwMode="auto">
          <a:xfrm>
            <a:off x="609600" y="12954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chất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tồn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tại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rắn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lỏng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hoặc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khí</a:t>
            </a:r>
            <a:r>
              <a:rPr lang="en-US" sz="2400" b="1" dirty="0">
                <a:solidFill>
                  <a:srgbClr val="A50021"/>
                </a:solidFill>
              </a:rPr>
              <a:t>. </a:t>
            </a:r>
            <a:endParaRPr lang="en-US" sz="24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8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/>
      <p:bldP spid="486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n-lt"/>
              </a:rPr>
              <a:t/>
            </a:r>
            <a:br>
              <a:rPr lang="en-US" sz="4000">
                <a:latin typeface="+mn-lt"/>
              </a:rPr>
            </a:br>
            <a:endParaRPr lang="en-US" sz="4000">
              <a:latin typeface="+mn-lt"/>
            </a:endParaRP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457200" y="1447801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5083" name="Text Box 11"/>
          <p:cNvSpPr txBox="1">
            <a:spLocks noChangeArrowheads="1"/>
          </p:cNvSpPr>
          <p:nvPr/>
        </p:nvSpPr>
        <p:spPr bwMode="auto">
          <a:xfrm>
            <a:off x="2362200" y="487363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5089" name="Text Box 17"/>
          <p:cNvSpPr txBox="1">
            <a:spLocks noChangeArrowheads="1"/>
          </p:cNvSpPr>
          <p:nvPr/>
        </p:nvSpPr>
        <p:spPr bwMode="auto">
          <a:xfrm>
            <a:off x="533400" y="3352800"/>
            <a:ext cx="8001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Sáp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ni-tơ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ni-tơ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74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AutoShape 2"/>
          <p:cNvSpPr>
            <a:spLocks noChangeArrowheads="1"/>
          </p:cNvSpPr>
          <p:nvPr/>
        </p:nvSpPr>
        <p:spPr bwMode="auto">
          <a:xfrm>
            <a:off x="304800" y="1066800"/>
            <a:ext cx="8610600" cy="838200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228600" y="2140743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rắn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lỏng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chuyển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rắn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lỏng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lỏng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ngược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?</a:t>
            </a:r>
            <a:r>
              <a:rPr lang="en-US" sz="3200" b="1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24294" name="Picture 6" descr="club%20meeting"/>
          <p:cNvPicPr>
            <a:picLocks noChangeAspect="1" noChangeArrowheads="1"/>
          </p:cNvPicPr>
          <p:nvPr/>
        </p:nvPicPr>
        <p:blipFill>
          <a:blip r:embed="rId2">
            <a:lum bright="1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/>
          <a:stretch>
            <a:fillRect/>
          </a:stretch>
        </p:blipFill>
        <p:spPr bwMode="auto">
          <a:xfrm>
            <a:off x="2286000" y="3825875"/>
            <a:ext cx="4826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301" name="Text Box 13"/>
          <p:cNvSpPr txBox="1">
            <a:spLocks noChangeArrowheads="1"/>
          </p:cNvSpPr>
          <p:nvPr/>
        </p:nvSpPr>
        <p:spPr bwMode="auto">
          <a:xfrm>
            <a:off x="457200" y="12192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4: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“ Ai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nhanh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A50021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71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  <p:bldP spid="524291" grpId="0"/>
      <p:bldP spid="524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04800" y="3182938"/>
            <a:ext cx="8139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3.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Khí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các-bô-níc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 Ô-xi,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ni-tơ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381000" y="1935163"/>
            <a:ext cx="632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lỏng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228600" y="792163"/>
            <a:ext cx="632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rắn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762000" y="1295400"/>
            <a:ext cx="8153400" cy="13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3018" name="Rectangle 26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762000" y="2525713"/>
            <a:ext cx="8229600" cy="13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lphaLcParenR"/>
            </a:pP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toàn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 smtClean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3021" name="Text Box 29"/>
          <p:cNvSpPr txBox="1">
            <a:spLocks noChangeArrowheads="1"/>
          </p:cNvSpPr>
          <p:nvPr/>
        </p:nvSpPr>
        <p:spPr bwMode="auto">
          <a:xfrm>
            <a:off x="762000" y="3686175"/>
            <a:ext cx="8001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lphaLcParenR"/>
            </a:pP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toàn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nhìn</a:t>
            </a:r>
            <a:endParaRPr lang="en-US" sz="2200" dirty="0">
              <a:solidFill>
                <a:srgbClr val="2A2AA8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A2AA8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A2AA8"/>
                </a:solidFill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2A2AA8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915886" y="1529889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b)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838200" y="2525713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c)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nó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838200" y="352425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spcAft>
                <a:spcPts val="600"/>
              </a:spcAft>
              <a:buFontTx/>
              <a:buAutoNum type="alphaLcParenR"/>
            </a:pP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chiếm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toàn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bộ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chứa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nó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3333CC"/>
                </a:solidFill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1066800"/>
            <a:ext cx="8175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300288"/>
            <a:ext cx="8191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48063"/>
            <a:ext cx="8175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4" grpId="0"/>
      <p:bldP spid="213019" grpId="0"/>
      <p:bldP spid="213015" grpId="0"/>
      <p:bldP spid="213016" grpId="0"/>
      <p:bldP spid="213016" grpId="1"/>
      <p:bldP spid="213020" grpId="0"/>
      <p:bldP spid="213020" grpId="1"/>
      <p:bldP spid="213021" grpId="0" build="allAtOnce"/>
      <p:bldP spid="213021" grpId="1" build="allAtOnce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16" descr="TeachersDay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1816100" y="1676400"/>
            <a:ext cx="5499100" cy="228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r>
              <a:rPr lang="vi-VN" sz="2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path path="rect">
                    <a:fillToRect l="50000" t="50000" r="50000" b="50000"/>
                  </a:path>
                </a:gradFill>
                <a:cs typeface="Times New Roman" panose="02020603050405020304" pitchFamily="18" charset="0"/>
              </a:rPr>
              <a:t>Trò chơi</a:t>
            </a:r>
            <a:endParaRPr lang="vi-VN" sz="2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path path="rect">
                  <a:fillToRect l="50000" t="50000" r="50000" b="50000"/>
                </a:path>
              </a:gradFill>
              <a:cs typeface="Times New Roman" panose="02020603050405020304" pitchFamily="18" charset="0"/>
            </a:endParaRPr>
          </a:p>
        </p:txBody>
      </p:sp>
      <p:sp>
        <p:nvSpPr>
          <p:cNvPr id="222215" name="AutoShape 7"/>
          <p:cNvSpPr>
            <a:spLocks noChangeArrowheads="1"/>
          </p:cNvSpPr>
          <p:nvPr/>
        </p:nvSpPr>
        <p:spPr bwMode="auto">
          <a:xfrm rot="-566031">
            <a:off x="1450975" y="4232275"/>
            <a:ext cx="1444625" cy="1339850"/>
          </a:xfrm>
          <a:prstGeom prst="sun">
            <a:avLst>
              <a:gd name="adj" fmla="val 2309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2216" name="AutoShape 8"/>
          <p:cNvSpPr>
            <a:spLocks noChangeArrowheads="1"/>
          </p:cNvSpPr>
          <p:nvPr/>
        </p:nvSpPr>
        <p:spPr bwMode="auto">
          <a:xfrm rot="-2074161">
            <a:off x="1435100" y="4165600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2217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22438" y="4467225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2218" name="AutoShape 10"/>
          <p:cNvSpPr>
            <a:spLocks noChangeArrowheads="1"/>
          </p:cNvSpPr>
          <p:nvPr/>
        </p:nvSpPr>
        <p:spPr bwMode="auto">
          <a:xfrm rot="-566031">
            <a:off x="3825875" y="4259263"/>
            <a:ext cx="1444625" cy="1339850"/>
          </a:xfrm>
          <a:prstGeom prst="sun">
            <a:avLst>
              <a:gd name="adj" fmla="val 2309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2219" name="AutoShape 11"/>
          <p:cNvSpPr>
            <a:spLocks noChangeArrowheads="1"/>
          </p:cNvSpPr>
          <p:nvPr/>
        </p:nvSpPr>
        <p:spPr bwMode="auto">
          <a:xfrm rot="-2074161">
            <a:off x="3810000" y="4192588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2220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97338" y="4494213"/>
            <a:ext cx="903287" cy="842962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2221" name="AutoShape 13"/>
          <p:cNvSpPr>
            <a:spLocks noChangeArrowheads="1"/>
          </p:cNvSpPr>
          <p:nvPr/>
        </p:nvSpPr>
        <p:spPr bwMode="auto">
          <a:xfrm rot="-566031">
            <a:off x="6149975" y="4264025"/>
            <a:ext cx="1444625" cy="1339850"/>
          </a:xfrm>
          <a:prstGeom prst="sun">
            <a:avLst>
              <a:gd name="adj" fmla="val 2309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2222" name="AutoShape 14"/>
          <p:cNvSpPr>
            <a:spLocks noChangeArrowheads="1"/>
          </p:cNvSpPr>
          <p:nvPr/>
        </p:nvSpPr>
        <p:spPr bwMode="auto">
          <a:xfrm rot="-2074161">
            <a:off x="6134100" y="4197350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2223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1438" y="4498975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2225" name="WordArt 17"/>
          <p:cNvSpPr>
            <a:spLocks noChangeArrowheads="1" noChangeShapeType="1" noTextEdit="1"/>
          </p:cNvSpPr>
          <p:nvPr/>
        </p:nvSpPr>
        <p:spPr bwMode="auto">
          <a:xfrm>
            <a:off x="2362200" y="2819400"/>
            <a:ext cx="472440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</a:t>
            </a:r>
            <a:r>
              <a:rPr lang="vi-VN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i </a:t>
            </a:r>
            <a:r>
              <a:rPr lang="vi-VN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nhanh - </a:t>
            </a:r>
            <a:r>
              <a:rPr lang="vi-VN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Ai </a:t>
            </a:r>
            <a:r>
              <a:rPr lang="vi-VN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đúng.</a:t>
            </a:r>
          </a:p>
        </p:txBody>
      </p:sp>
    </p:spTree>
    <p:extLst>
      <p:ext uri="{BB962C8B-B14F-4D97-AF65-F5344CB8AC3E}">
        <p14:creationId xmlns:p14="http://schemas.microsoft.com/office/powerpoint/2010/main" val="35374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nimBg="1"/>
      <p:bldP spid="222215" grpId="0" animBg="1"/>
      <p:bldP spid="222216" grpId="0" animBg="1"/>
      <p:bldP spid="222217" grpId="0" animBg="1"/>
      <p:bldP spid="222218" grpId="0" animBg="1"/>
      <p:bldP spid="222219" grpId="0" animBg="1"/>
      <p:bldP spid="222220" grpId="0" animBg="1"/>
      <p:bldP spid="222221" grpId="0" animBg="1"/>
      <p:bldP spid="222222" grpId="0" animBg="1"/>
      <p:bldP spid="222223" grpId="0" animBg="1"/>
      <p:bldP spid="222225" grpId="0" animBg="1"/>
      <p:bldP spid="2222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 rot="-2074161">
            <a:off x="304800" y="295275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7745413" y="76200"/>
            <a:ext cx="1254125" cy="1090613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7924800" y="2286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7924800" y="207963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7935913" y="179388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7947025" y="1905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7945438" y="168275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924800" y="152400"/>
            <a:ext cx="914400" cy="8794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828800" y="6858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876800"/>
            <a:ext cx="852488" cy="855663"/>
            <a:chOff x="1584" y="3406"/>
            <a:chExt cx="537" cy="539"/>
          </a:xfrm>
        </p:grpSpPr>
        <p:pic>
          <p:nvPicPr>
            <p:cNvPr id="528396" name="Picture 17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397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itchFamily="18" charset="0"/>
                  <a:cs typeface="Times New Roman" pitchFamily="18" charset="0"/>
                  <a:hlinkClick r:id="" action="ppaction://noaction"/>
                </a:rPr>
                <a:t>c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38200" y="3581400"/>
            <a:ext cx="852488" cy="855663"/>
            <a:chOff x="1584" y="3406"/>
            <a:chExt cx="537" cy="539"/>
          </a:xfrm>
        </p:grpSpPr>
        <p:pic>
          <p:nvPicPr>
            <p:cNvPr id="528399" name="Picture 20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400" name="Text Box 21"/>
            <p:cNvSpPr txBox="1">
              <a:spLocks noChangeArrowheads="1"/>
            </p:cNvSpPr>
            <p:nvPr/>
          </p:nvSpPr>
          <p:spPr bwMode="auto">
            <a:xfrm>
              <a:off x="1680" y="3406"/>
              <a:ext cx="2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51222" name="AutoShape 22"/>
          <p:cNvSpPr>
            <a:spLocks noChangeArrowheads="1"/>
          </p:cNvSpPr>
          <p:nvPr/>
        </p:nvSpPr>
        <p:spPr bwMode="auto">
          <a:xfrm rot="-566031">
            <a:off x="320675" y="336550"/>
            <a:ext cx="1444625" cy="1339850"/>
          </a:xfrm>
          <a:prstGeom prst="sun">
            <a:avLst>
              <a:gd name="adj" fmla="val 23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28402" name="Oval 23"/>
          <p:cNvSpPr>
            <a:spLocks noChangeArrowheads="1"/>
          </p:cNvSpPr>
          <p:nvPr/>
        </p:nvSpPr>
        <p:spPr bwMode="auto">
          <a:xfrm>
            <a:off x="592138" y="571500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1676400" y="4876800"/>
            <a:ext cx="6705600" cy="838200"/>
          </a:xfrm>
          <a:prstGeom prst="homePlate">
            <a:avLst>
              <a:gd name="adj" fmla="val 97926"/>
            </a:avLst>
          </a:prstGeom>
          <a:gradFill rotWithShape="1"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pic>
        <p:nvPicPr>
          <p:cNvPr id="51228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7338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00200" y="48768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528406" name="Picture 32" descr="Chick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52600"/>
            <a:ext cx="1143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1698625" y="2239963"/>
            <a:ext cx="6629400" cy="838200"/>
          </a:xfrm>
          <a:prstGeom prst="homePlate">
            <a:avLst>
              <a:gd name="adj" fmla="val 97912"/>
            </a:avLst>
          </a:prstGeom>
          <a:gradFill rotWithShape="1"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1600200" y="22860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838200" y="2209800"/>
            <a:ext cx="852488" cy="855663"/>
            <a:chOff x="1584" y="3406"/>
            <a:chExt cx="537" cy="539"/>
          </a:xfrm>
        </p:grpSpPr>
        <p:pic>
          <p:nvPicPr>
            <p:cNvPr id="528410" name="Picture 37" descr="avatar262167_9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411" name="Text Box 3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1673225" y="3589338"/>
            <a:ext cx="6629400" cy="838200"/>
          </a:xfrm>
          <a:prstGeom prst="homePlate">
            <a:avLst>
              <a:gd name="adj" fmla="val 97912"/>
            </a:avLst>
          </a:prstGeom>
          <a:gradFill rotWithShape="1"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581150" y="3697288"/>
            <a:ext cx="662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09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1203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  <p:bldP spid="51215" grpId="0"/>
      <p:bldP spid="51233" grpId="0" animBg="1"/>
      <p:bldP spid="512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 rot="-2074161">
            <a:off x="304800" y="295275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2057400"/>
            <a:ext cx="852488" cy="855663"/>
            <a:chOff x="1584" y="3406"/>
            <a:chExt cx="537" cy="539"/>
          </a:xfrm>
        </p:grpSpPr>
        <p:pic>
          <p:nvPicPr>
            <p:cNvPr id="529412" name="Picture 17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413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8113" y="5105400"/>
            <a:ext cx="852487" cy="855663"/>
            <a:chOff x="1584" y="3406"/>
            <a:chExt cx="537" cy="539"/>
          </a:xfrm>
        </p:grpSpPr>
        <p:pic>
          <p:nvPicPr>
            <p:cNvPr id="529415" name="Picture 20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416" name="Text Box 21"/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2246" name="AutoShape 22"/>
          <p:cNvSpPr>
            <a:spLocks noChangeArrowheads="1"/>
          </p:cNvSpPr>
          <p:nvPr/>
        </p:nvSpPr>
        <p:spPr bwMode="auto">
          <a:xfrm rot="-566031">
            <a:off x="320675" y="336550"/>
            <a:ext cx="1444625" cy="1339850"/>
          </a:xfrm>
          <a:prstGeom prst="sun">
            <a:avLst>
              <a:gd name="adj" fmla="val 23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29418" name="Oval 23"/>
          <p:cNvSpPr>
            <a:spLocks noChangeArrowheads="1"/>
          </p:cNvSpPr>
          <p:nvPr/>
        </p:nvSpPr>
        <p:spPr bwMode="auto">
          <a:xfrm>
            <a:off x="592138" y="571500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295400" y="1752600"/>
            <a:ext cx="7620000" cy="17541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1295400" y="5029200"/>
            <a:ext cx="7620000" cy="17541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225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71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27000" y="3657600"/>
            <a:ext cx="852488" cy="852488"/>
            <a:chOff x="1584" y="3408"/>
            <a:chExt cx="537" cy="537"/>
          </a:xfrm>
        </p:grpSpPr>
        <p:pic>
          <p:nvPicPr>
            <p:cNvPr id="529423" name="Picture 35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424" name="Text Box 3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96" y="3417"/>
              <a:ext cx="2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1295400" y="3756025"/>
            <a:ext cx="7620000" cy="12001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7745413" y="76200"/>
            <a:ext cx="1254125" cy="1090613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7924800" y="2286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7924800" y="207963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7935913" y="179388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7947025" y="1905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945438" y="168275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7940675" y="176213"/>
            <a:ext cx="914400" cy="8794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9433" name="Text Box 5"/>
          <p:cNvSpPr txBox="1">
            <a:spLocks noChangeArrowheads="1"/>
          </p:cNvSpPr>
          <p:nvPr/>
        </p:nvSpPr>
        <p:spPr bwMode="auto">
          <a:xfrm>
            <a:off x="1749425" y="620713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lỏng có đặc điểm gì? </a:t>
            </a:r>
          </a:p>
        </p:txBody>
      </p:sp>
    </p:spTree>
    <p:extLst>
      <p:ext uri="{BB962C8B-B14F-4D97-AF65-F5344CB8AC3E}">
        <p14:creationId xmlns:p14="http://schemas.microsoft.com/office/powerpoint/2010/main" val="428982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2249" grpId="0" animBg="1"/>
      <p:bldP spid="52251" grpId="0" animBg="1"/>
      <p:bldP spid="52251" grpId="1" animBg="1"/>
      <p:bldP spid="52251" grpId="2" animBg="1"/>
      <p:bldP spid="5226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25" name="Text Box 21"/>
          <p:cNvSpPr txBox="1">
            <a:spLocks noChangeArrowheads="1"/>
          </p:cNvSpPr>
          <p:nvPr/>
        </p:nvSpPr>
        <p:spPr bwMode="auto">
          <a:xfrm>
            <a:off x="914400" y="2438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Times New Roman" pitchFamily="18" charset="0"/>
            </a:endParaRPr>
          </a:p>
        </p:txBody>
      </p:sp>
      <p:sp>
        <p:nvSpPr>
          <p:cNvPr id="405558" name="Oval 54"/>
          <p:cNvSpPr>
            <a:spLocks noChangeArrowheads="1"/>
          </p:cNvSpPr>
          <p:nvPr/>
        </p:nvSpPr>
        <p:spPr bwMode="auto">
          <a:xfrm>
            <a:off x="5029200" y="27432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05559" name="Oval 55"/>
          <p:cNvSpPr>
            <a:spLocks noChangeArrowheads="1"/>
          </p:cNvSpPr>
          <p:nvPr/>
        </p:nvSpPr>
        <p:spPr bwMode="auto">
          <a:xfrm>
            <a:off x="685800" y="38862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A.</a:t>
            </a:r>
          </a:p>
        </p:txBody>
      </p:sp>
      <p:sp>
        <p:nvSpPr>
          <p:cNvPr id="405560" name="Oval 56"/>
          <p:cNvSpPr>
            <a:spLocks noChangeArrowheads="1"/>
          </p:cNvSpPr>
          <p:nvPr/>
        </p:nvSpPr>
        <p:spPr bwMode="auto">
          <a:xfrm>
            <a:off x="2819400" y="46482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05561" name="Oval 57"/>
          <p:cNvSpPr>
            <a:spLocks noChangeArrowheads="1"/>
          </p:cNvSpPr>
          <p:nvPr/>
        </p:nvSpPr>
        <p:spPr bwMode="auto">
          <a:xfrm>
            <a:off x="5867400" y="58674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C.</a:t>
            </a:r>
          </a:p>
        </p:txBody>
      </p:sp>
      <p:sp>
        <p:nvSpPr>
          <p:cNvPr id="405562" name="Text Box 58"/>
          <p:cNvSpPr txBox="1">
            <a:spLocks noChangeArrowheads="1"/>
          </p:cNvSpPr>
          <p:nvPr/>
        </p:nvSpPr>
        <p:spPr bwMode="auto">
          <a:xfrm>
            <a:off x="762000" y="6238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990033"/>
                </a:solidFill>
                <a:cs typeface="Times New Roman" pitchFamily="18" charset="0"/>
              </a:rPr>
              <a:t>Ôn</a:t>
            </a:r>
            <a:r>
              <a:rPr lang="en-US" sz="2800" b="1" i="1" dirty="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33"/>
                </a:solidFill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33"/>
                </a:solidFill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A5002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405563" name="Text Box 59"/>
          <p:cNvSpPr txBox="1">
            <a:spLocks noChangeArrowheads="1"/>
          </p:cNvSpPr>
          <p:nvPr/>
        </p:nvSpPr>
        <p:spPr bwMode="auto">
          <a:xfrm>
            <a:off x="3810000" y="609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05564" name="Text Box 60"/>
          <p:cNvSpPr txBox="1">
            <a:spLocks noChangeArrowheads="1"/>
          </p:cNvSpPr>
          <p:nvPr/>
        </p:nvSpPr>
        <p:spPr bwMode="auto">
          <a:xfrm>
            <a:off x="457200" y="1920875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cầu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bắc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sông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ray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tàu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hỏa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ta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05565" name="Text Box 61"/>
          <p:cNvSpPr txBox="1">
            <a:spLocks noChangeArrowheads="1"/>
          </p:cNvSpPr>
          <p:nvPr/>
        </p:nvSpPr>
        <p:spPr bwMode="auto">
          <a:xfrm>
            <a:off x="5334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Nhôm.</a:t>
            </a:r>
          </a:p>
        </p:txBody>
      </p:sp>
      <p:sp>
        <p:nvSpPr>
          <p:cNvPr id="405566" name="Text Box 62"/>
          <p:cNvSpPr txBox="1">
            <a:spLocks noChangeArrowheads="1"/>
          </p:cNvSpPr>
          <p:nvPr/>
        </p:nvSpPr>
        <p:spPr bwMode="auto">
          <a:xfrm>
            <a:off x="28194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Đồng.</a:t>
            </a:r>
          </a:p>
        </p:txBody>
      </p:sp>
      <p:sp>
        <p:nvSpPr>
          <p:cNvPr id="405567" name="Text Box 63"/>
          <p:cNvSpPr txBox="1">
            <a:spLocks noChangeArrowheads="1"/>
          </p:cNvSpPr>
          <p:nvPr/>
        </p:nvSpPr>
        <p:spPr bwMode="auto">
          <a:xfrm>
            <a:off x="50292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Thép.</a:t>
            </a:r>
          </a:p>
        </p:txBody>
      </p:sp>
      <p:sp>
        <p:nvSpPr>
          <p:cNvPr id="405568" name="Text Box 64"/>
          <p:cNvSpPr txBox="1">
            <a:spLocks noChangeArrowheads="1"/>
          </p:cNvSpPr>
          <p:nvPr/>
        </p:nvSpPr>
        <p:spPr bwMode="auto">
          <a:xfrm>
            <a:off x="70104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D.Gang.</a:t>
            </a:r>
          </a:p>
        </p:txBody>
      </p:sp>
      <p:sp>
        <p:nvSpPr>
          <p:cNvPr id="405569" name="Text Box 65"/>
          <p:cNvSpPr txBox="1">
            <a:spLocks noChangeArrowheads="1"/>
          </p:cNvSpPr>
          <p:nvPr/>
        </p:nvSpPr>
        <p:spPr bwMode="auto">
          <a:xfrm>
            <a:off x="6858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Gạch.</a:t>
            </a:r>
          </a:p>
        </p:txBody>
      </p:sp>
      <p:sp>
        <p:nvSpPr>
          <p:cNvPr id="405570" name="Text Box 66"/>
          <p:cNvSpPr txBox="1">
            <a:spLocks noChangeArrowheads="1"/>
          </p:cNvSpPr>
          <p:nvPr/>
        </p:nvSpPr>
        <p:spPr bwMode="auto">
          <a:xfrm>
            <a:off x="3124200" y="3810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Thủy tinh.</a:t>
            </a:r>
          </a:p>
        </p:txBody>
      </p:sp>
      <p:sp>
        <p:nvSpPr>
          <p:cNvPr id="405571" name="Text Box 67"/>
          <p:cNvSpPr txBox="1">
            <a:spLocks noChangeArrowheads="1"/>
          </p:cNvSpPr>
          <p:nvPr/>
        </p:nvSpPr>
        <p:spPr bwMode="auto">
          <a:xfrm>
            <a:off x="63246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Ngói.</a:t>
            </a:r>
          </a:p>
        </p:txBody>
      </p:sp>
      <p:sp>
        <p:nvSpPr>
          <p:cNvPr id="405572" name="Text Box 68"/>
          <p:cNvSpPr txBox="1">
            <a:spLocks noChangeArrowheads="1"/>
          </p:cNvSpPr>
          <p:nvPr/>
        </p:nvSpPr>
        <p:spPr bwMode="auto">
          <a:xfrm>
            <a:off x="5334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Đồng.</a:t>
            </a:r>
          </a:p>
        </p:txBody>
      </p:sp>
      <p:sp>
        <p:nvSpPr>
          <p:cNvPr id="405573" name="Text Box 69"/>
          <p:cNvSpPr txBox="1">
            <a:spLocks noChangeArrowheads="1"/>
          </p:cNvSpPr>
          <p:nvPr/>
        </p:nvSpPr>
        <p:spPr bwMode="auto">
          <a:xfrm>
            <a:off x="28194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Đá vôi.</a:t>
            </a:r>
          </a:p>
        </p:txBody>
      </p:sp>
      <p:sp>
        <p:nvSpPr>
          <p:cNvPr id="405574" name="Text Box 70"/>
          <p:cNvSpPr txBox="1">
            <a:spLocks noChangeArrowheads="1"/>
          </p:cNvSpPr>
          <p:nvPr/>
        </p:nvSpPr>
        <p:spPr bwMode="auto">
          <a:xfrm>
            <a:off x="49530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Sắt.</a:t>
            </a:r>
          </a:p>
        </p:txBody>
      </p:sp>
      <p:sp>
        <p:nvSpPr>
          <p:cNvPr id="405575" name="Text Box 71"/>
          <p:cNvSpPr txBox="1">
            <a:spLocks noChangeArrowheads="1"/>
          </p:cNvSpPr>
          <p:nvPr/>
        </p:nvSpPr>
        <p:spPr bwMode="auto">
          <a:xfrm>
            <a:off x="65532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D. Nhôm.</a:t>
            </a:r>
          </a:p>
        </p:txBody>
      </p:sp>
      <p:sp>
        <p:nvSpPr>
          <p:cNvPr id="405576" name="Text Box 72"/>
          <p:cNvSpPr txBox="1">
            <a:spLocks noChangeArrowheads="1"/>
          </p:cNvSpPr>
          <p:nvPr/>
        </p:nvSpPr>
        <p:spPr bwMode="auto">
          <a:xfrm>
            <a:off x="4572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Chất dẻo.</a:t>
            </a:r>
          </a:p>
        </p:txBody>
      </p:sp>
      <p:sp>
        <p:nvSpPr>
          <p:cNvPr id="405577" name="Text Box 73"/>
          <p:cNvSpPr txBox="1">
            <a:spLocks noChangeArrowheads="1"/>
          </p:cNvSpPr>
          <p:nvPr/>
        </p:nvSpPr>
        <p:spPr bwMode="auto">
          <a:xfrm>
            <a:off x="31242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Cao su.</a:t>
            </a:r>
          </a:p>
        </p:txBody>
      </p:sp>
      <p:sp>
        <p:nvSpPr>
          <p:cNvPr id="405578" name="Text Box 74"/>
          <p:cNvSpPr txBox="1">
            <a:spLocks noChangeArrowheads="1"/>
          </p:cNvSpPr>
          <p:nvPr/>
        </p:nvSpPr>
        <p:spPr bwMode="auto">
          <a:xfrm>
            <a:off x="58674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Tơ sợi.</a:t>
            </a:r>
          </a:p>
        </p:txBody>
      </p:sp>
      <p:sp>
        <p:nvSpPr>
          <p:cNvPr id="405579" name="Text Box 75"/>
          <p:cNvSpPr txBox="1">
            <a:spLocks noChangeArrowheads="1"/>
          </p:cNvSpPr>
          <p:nvPr/>
        </p:nvSpPr>
        <p:spPr bwMode="auto">
          <a:xfrm>
            <a:off x="381000" y="3048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2. Để xây tường, lát sân, lát sàn nhà người ta sử dụng vật liệu nào?</a:t>
            </a:r>
          </a:p>
        </p:txBody>
      </p:sp>
      <p:sp>
        <p:nvSpPr>
          <p:cNvPr id="405580" name="Text Box 76"/>
          <p:cNvSpPr txBox="1">
            <a:spLocks noChangeArrowheads="1"/>
          </p:cNvSpPr>
          <p:nvPr/>
        </p:nvSpPr>
        <p:spPr bwMode="auto">
          <a:xfrm>
            <a:off x="304800" y="4191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3.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xuất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xi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măng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tạc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tượng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ta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05581" name="Text Box 77"/>
          <p:cNvSpPr txBox="1">
            <a:spLocks noChangeArrowheads="1"/>
          </p:cNvSpPr>
          <p:nvPr/>
        </p:nvSpPr>
        <p:spPr bwMode="auto">
          <a:xfrm>
            <a:off x="304800" y="5121275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4. Để dệt thành vải may quần,áo, chăn, màn người ta sử dụng vật liệu nào?</a:t>
            </a:r>
          </a:p>
        </p:txBody>
      </p:sp>
    </p:spTree>
    <p:extLst>
      <p:ext uri="{BB962C8B-B14F-4D97-AF65-F5344CB8AC3E}">
        <p14:creationId xmlns:p14="http://schemas.microsoft.com/office/powerpoint/2010/main" val="1237564516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58" grpId="0" animBg="1"/>
      <p:bldP spid="405559" grpId="0" animBg="1"/>
      <p:bldP spid="405560" grpId="0" animBg="1"/>
      <p:bldP spid="4055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 rot="-2074161">
            <a:off x="304800" y="295275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9888" y="4114800"/>
            <a:ext cx="852487" cy="855663"/>
            <a:chOff x="1584" y="3406"/>
            <a:chExt cx="537" cy="539"/>
          </a:xfrm>
        </p:grpSpPr>
        <p:pic>
          <p:nvPicPr>
            <p:cNvPr id="530436" name="Picture 17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437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2209800"/>
            <a:ext cx="852488" cy="855663"/>
            <a:chOff x="1584" y="3406"/>
            <a:chExt cx="537" cy="539"/>
          </a:xfrm>
        </p:grpSpPr>
        <p:pic>
          <p:nvPicPr>
            <p:cNvPr id="530439" name="Picture 20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440" name="Text Box 21"/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8150" name="AutoShape 22"/>
          <p:cNvSpPr>
            <a:spLocks noChangeArrowheads="1"/>
          </p:cNvSpPr>
          <p:nvPr/>
        </p:nvSpPr>
        <p:spPr bwMode="auto">
          <a:xfrm rot="-566031">
            <a:off x="320675" y="336550"/>
            <a:ext cx="1444625" cy="1339850"/>
          </a:xfrm>
          <a:prstGeom prst="sun">
            <a:avLst>
              <a:gd name="adj" fmla="val 23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30442" name="Oval 23"/>
          <p:cNvSpPr>
            <a:spLocks noChangeArrowheads="1"/>
          </p:cNvSpPr>
          <p:nvPr/>
        </p:nvSpPr>
        <p:spPr bwMode="auto">
          <a:xfrm>
            <a:off x="592138" y="571500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379538" y="2057400"/>
            <a:ext cx="7612062" cy="17399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371600" y="4191000"/>
            <a:ext cx="7620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815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19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1000" y="5334000"/>
            <a:ext cx="852488" cy="855663"/>
            <a:chOff x="1584" y="3406"/>
            <a:chExt cx="537" cy="539"/>
          </a:xfrm>
        </p:grpSpPr>
        <p:pic>
          <p:nvPicPr>
            <p:cNvPr id="530447" name="Picture 39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448" name="Text Box 4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1371600" y="5189538"/>
            <a:ext cx="7620000" cy="1200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828800" y="7620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Ô-xi, Ni-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7745413" y="76200"/>
            <a:ext cx="1254125" cy="1090613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7924800" y="2286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7924800" y="207963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7935913" y="179388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7947025" y="1905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7945438" y="168275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7940675" y="176213"/>
            <a:ext cx="914400" cy="8794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377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8153" grpId="0" animBg="1"/>
      <p:bldP spid="48153" grpId="1" animBg="1"/>
      <p:bldP spid="48155" grpId="0" animBg="1"/>
      <p:bldP spid="48170" grpId="0" animBg="1"/>
      <p:bldP spid="38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11"/>
          <p:cNvSpPr txBox="1">
            <a:spLocks noChangeArrowheads="1"/>
          </p:cNvSpPr>
          <p:nvPr/>
        </p:nvSpPr>
        <p:spPr bwMode="auto">
          <a:xfrm>
            <a:off x="990600" y="3276600"/>
            <a:ext cx="20574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1460" name="Text Box 15"/>
          <p:cNvSpPr txBox="1">
            <a:spLocks noChangeArrowheads="1"/>
          </p:cNvSpPr>
          <p:nvPr/>
        </p:nvSpPr>
        <p:spPr bwMode="auto">
          <a:xfrm>
            <a:off x="3505200" y="762000"/>
            <a:ext cx="3733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0"/>
            <a:ext cx="8305800" cy="830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800" dirty="0">
              <a:solidFill>
                <a:srgbClr val="FFF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59104927"/>
              </p:ext>
            </p:extLst>
          </p:nvPr>
        </p:nvGraphicFramePr>
        <p:xfrm>
          <a:off x="244475" y="81915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08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Graphic spid="2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29200" y="304800"/>
            <a:ext cx="1676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 flipV="1">
            <a:off x="3810000" y="571500"/>
            <a:ext cx="12192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1143000"/>
            <a:ext cx="1219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1066800"/>
            <a:ext cx="12192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1000" y="2209800"/>
            <a:ext cx="84582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914400"/>
            <a:ext cx="1676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524000"/>
            <a:ext cx="1676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838200"/>
            <a:ext cx="3352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7674" y="5105400"/>
            <a:ext cx="8391525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0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18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0175"/>
            <a:ext cx="8839200" cy="6629400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1012825" y="1219200"/>
            <a:ext cx="714375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chemeClr val="tx2"/>
                  </a:outerShdw>
                </a:effectLst>
                <a:cs typeface="Times New Roman" panose="02020603050405020304" pitchFamily="18" charset="0"/>
              </a:rPr>
              <a:t>CHÚC CÁC EM HỌC SINH</a:t>
            </a:r>
          </a:p>
          <a:p>
            <a:pPr algn="ctr"/>
            <a:r>
              <a:rPr lang="en-US" sz="3600" kern="10" dirty="0" smtClean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chemeClr val="tx2"/>
                  </a:outerShdw>
                </a:effectLst>
                <a:cs typeface="Times New Roman" panose="02020603050405020304" pitchFamily="18" charset="0"/>
              </a:rPr>
              <a:t>CHĂM NGOAN, HỌC GIỎI!</a:t>
            </a:r>
            <a:endParaRPr lang="en-US" sz="3600" kern="10" dirty="0">
              <a:ln w="254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chemeClr val="tx2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-13685838" y="6053138"/>
            <a:ext cx="1363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khoẻ</a:t>
            </a:r>
            <a:endParaRPr 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ozen_red_roses_expand_vase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5029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dozen_red_roses_expand_vase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96025" y="5029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2733675" y="990600"/>
            <a:ext cx="3590925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Khoa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4876799" y="3810000"/>
            <a:ext cx="248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Trang 72.73</a:t>
            </a:r>
          </a:p>
        </p:txBody>
      </p:sp>
      <p:sp>
        <p:nvSpPr>
          <p:cNvPr id="4104" name="WordArt 29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66770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chất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2" name="Picture 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2514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3" name="Picture 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8382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4" name="Picture 6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3657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5" name="Picture 7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8382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6" name="Picture 8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638800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7" name="Picture 9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5814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8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9144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9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56388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0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41148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1" name="Picture 13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133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2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4800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44" name="Text Box 36"/>
          <p:cNvSpPr txBox="1">
            <a:spLocks noChangeArrowheads="1"/>
          </p:cNvSpPr>
          <p:nvPr/>
        </p:nvSpPr>
        <p:spPr bwMode="auto">
          <a:xfrm>
            <a:off x="990600" y="2832100"/>
            <a:ext cx="15240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Cát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trắng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3845" name="Text Box 37"/>
          <p:cNvSpPr txBox="1">
            <a:spLocks noChangeArrowheads="1"/>
          </p:cNvSpPr>
          <p:nvPr/>
        </p:nvSpPr>
        <p:spPr bwMode="auto">
          <a:xfrm>
            <a:off x="3048000" y="283210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Cồn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3846" name="Rectangle 38"/>
          <p:cNvSpPr>
            <a:spLocks noChangeArrowheads="1"/>
          </p:cNvSpPr>
          <p:nvPr/>
        </p:nvSpPr>
        <p:spPr bwMode="auto">
          <a:xfrm>
            <a:off x="3048000" y="344170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Xăng </a:t>
            </a:r>
          </a:p>
        </p:txBody>
      </p:sp>
      <p:sp>
        <p:nvSpPr>
          <p:cNvPr id="503847" name="Rectangle 39"/>
          <p:cNvSpPr>
            <a:spLocks noChangeArrowheads="1"/>
          </p:cNvSpPr>
          <p:nvPr/>
        </p:nvSpPr>
        <p:spPr bwMode="auto">
          <a:xfrm>
            <a:off x="3048000" y="405130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Ni tơ</a:t>
            </a:r>
          </a:p>
        </p:txBody>
      </p:sp>
      <p:sp>
        <p:nvSpPr>
          <p:cNvPr id="503848" name="Rectangle 40"/>
          <p:cNvSpPr>
            <a:spLocks noChangeArrowheads="1"/>
          </p:cNvSpPr>
          <p:nvPr/>
        </p:nvSpPr>
        <p:spPr bwMode="auto">
          <a:xfrm>
            <a:off x="4960938" y="4038600"/>
            <a:ext cx="1820862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Hơi nước</a:t>
            </a:r>
          </a:p>
        </p:txBody>
      </p:sp>
      <p:sp>
        <p:nvSpPr>
          <p:cNvPr id="503849" name="Rectangle 41"/>
          <p:cNvSpPr>
            <a:spLocks noChangeArrowheads="1"/>
          </p:cNvSpPr>
          <p:nvPr/>
        </p:nvSpPr>
        <p:spPr bwMode="auto">
          <a:xfrm>
            <a:off x="4945063" y="3429000"/>
            <a:ext cx="1836737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Nước đá</a:t>
            </a:r>
          </a:p>
        </p:txBody>
      </p:sp>
      <p:sp>
        <p:nvSpPr>
          <p:cNvPr id="503850" name="Rectangle 42"/>
          <p:cNvSpPr>
            <a:spLocks noChangeArrowheads="1"/>
          </p:cNvSpPr>
          <p:nvPr/>
        </p:nvSpPr>
        <p:spPr bwMode="auto">
          <a:xfrm>
            <a:off x="7086600" y="396240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Nước </a:t>
            </a:r>
          </a:p>
        </p:txBody>
      </p:sp>
      <p:sp>
        <p:nvSpPr>
          <p:cNvPr id="503851" name="Rectangle 43"/>
          <p:cNvSpPr>
            <a:spLocks noChangeArrowheads="1"/>
          </p:cNvSpPr>
          <p:nvPr/>
        </p:nvSpPr>
        <p:spPr bwMode="auto">
          <a:xfrm>
            <a:off x="7086600" y="342900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Muối</a:t>
            </a:r>
          </a:p>
        </p:txBody>
      </p:sp>
      <p:sp>
        <p:nvSpPr>
          <p:cNvPr id="503852" name="Rectangle 44"/>
          <p:cNvSpPr>
            <a:spLocks noChangeArrowheads="1"/>
          </p:cNvSpPr>
          <p:nvPr/>
        </p:nvSpPr>
        <p:spPr bwMode="auto">
          <a:xfrm>
            <a:off x="4945063" y="2819400"/>
            <a:ext cx="1836737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Đường</a:t>
            </a:r>
          </a:p>
        </p:txBody>
      </p:sp>
      <p:sp>
        <p:nvSpPr>
          <p:cNvPr id="503853" name="Rectangle 45"/>
          <p:cNvSpPr>
            <a:spLocks noChangeArrowheads="1"/>
          </p:cNvSpPr>
          <p:nvPr/>
        </p:nvSpPr>
        <p:spPr bwMode="auto">
          <a:xfrm>
            <a:off x="7086600" y="281940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Ô-xy</a:t>
            </a:r>
          </a:p>
        </p:txBody>
      </p:sp>
      <p:sp>
        <p:nvSpPr>
          <p:cNvPr id="503854" name="Rectangle 46"/>
          <p:cNvSpPr>
            <a:spLocks noChangeArrowheads="1"/>
          </p:cNvSpPr>
          <p:nvPr/>
        </p:nvSpPr>
        <p:spPr bwMode="auto">
          <a:xfrm>
            <a:off x="990600" y="4038600"/>
            <a:ext cx="15240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Dầu ăn</a:t>
            </a:r>
          </a:p>
        </p:txBody>
      </p:sp>
      <p:sp>
        <p:nvSpPr>
          <p:cNvPr id="503855" name="Text Box 47"/>
          <p:cNvSpPr txBox="1">
            <a:spLocks noChangeArrowheads="1"/>
          </p:cNvSpPr>
          <p:nvPr/>
        </p:nvSpPr>
        <p:spPr bwMode="auto">
          <a:xfrm>
            <a:off x="990600" y="3454400"/>
            <a:ext cx="15240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Nhôm</a:t>
            </a:r>
          </a:p>
        </p:txBody>
      </p:sp>
      <p:graphicFrame>
        <p:nvGraphicFramePr>
          <p:cNvPr id="5038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06658"/>
              </p:ext>
            </p:extLst>
          </p:nvPr>
        </p:nvGraphicFramePr>
        <p:xfrm>
          <a:off x="1295400" y="4928616"/>
          <a:ext cx="6248400" cy="1548384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rắn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lỏng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3879" name="Text Box 71"/>
          <p:cNvSpPr txBox="1">
            <a:spLocks noChangeArrowheads="1"/>
          </p:cNvSpPr>
          <p:nvPr/>
        </p:nvSpPr>
        <p:spPr bwMode="auto">
          <a:xfrm>
            <a:off x="990600" y="18288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Dùng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tấm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phiếu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có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dung </a:t>
            </a:r>
            <a:r>
              <a:rPr lang="en-US" sz="2400" b="1" i="1" dirty="0" err="1">
                <a:solidFill>
                  <a:srgbClr val="0000FF"/>
                </a:solidFill>
              </a:rPr>
              <a:t>dưới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đây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để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xếp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vào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phù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hợp</a:t>
            </a:r>
            <a:r>
              <a:rPr lang="en-US" sz="2400" b="1" i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503885" name="Text Box 77"/>
          <p:cNvSpPr txBox="1">
            <a:spLocks noChangeArrowheads="1"/>
          </p:cNvSpPr>
          <p:nvPr/>
        </p:nvSpPr>
        <p:spPr bwMode="auto">
          <a:xfrm>
            <a:off x="1066800" y="685800"/>
            <a:ext cx="6858000" cy="9556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Hoạt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động</a:t>
            </a:r>
            <a:r>
              <a:rPr lang="en-US" sz="2800" b="1" i="1" dirty="0">
                <a:solidFill>
                  <a:srgbClr val="FF3300"/>
                </a:solidFill>
              </a:rPr>
              <a:t> 1</a:t>
            </a:r>
            <a:r>
              <a:rPr lang="en-US" sz="2800" i="1" dirty="0">
                <a:solidFill>
                  <a:srgbClr val="FF3300"/>
                </a:solidFill>
              </a:rPr>
              <a:t>:</a:t>
            </a:r>
            <a:r>
              <a:rPr lang="en-US" sz="2800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Trò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chơi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tiếp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sức</a:t>
            </a:r>
            <a:r>
              <a:rPr lang="en-US" sz="2800" b="1" i="1" dirty="0">
                <a:solidFill>
                  <a:srgbClr val="3333CC"/>
                </a:solidFill>
              </a:rPr>
              <a:t>                                                                     		</a:t>
            </a:r>
            <a:r>
              <a:rPr lang="en-US" sz="2800" b="1" i="1" dirty="0" err="1">
                <a:solidFill>
                  <a:srgbClr val="FF0000"/>
                </a:solidFill>
              </a:rPr>
              <a:t>Phân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biệt</a:t>
            </a:r>
            <a:r>
              <a:rPr lang="en-US" sz="2800" b="1" i="1" dirty="0">
                <a:solidFill>
                  <a:srgbClr val="FF0000"/>
                </a:solidFill>
              </a:rPr>
              <a:t> 3 </a:t>
            </a:r>
            <a:r>
              <a:rPr lang="en-US" sz="2800" b="1" i="1" dirty="0" err="1">
                <a:solidFill>
                  <a:srgbClr val="FF0000"/>
                </a:solidFill>
              </a:rPr>
              <a:t>thể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chất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50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44" grpId="0" animBg="1" autoUpdateAnimBg="0"/>
      <p:bldP spid="503845" grpId="0" animBg="1" autoUpdateAnimBg="0"/>
      <p:bldP spid="503846" grpId="0" animBg="1" autoUpdateAnimBg="0"/>
      <p:bldP spid="503847" grpId="0" animBg="1" autoUpdateAnimBg="0"/>
      <p:bldP spid="503848" grpId="0" animBg="1" autoUpdateAnimBg="0"/>
      <p:bldP spid="503849" grpId="0" animBg="1" autoUpdateAnimBg="0"/>
      <p:bldP spid="503850" grpId="0" animBg="1" autoUpdateAnimBg="0"/>
      <p:bldP spid="503851" grpId="0" animBg="1" autoUpdateAnimBg="0"/>
      <p:bldP spid="503852" grpId="0" animBg="1" autoUpdateAnimBg="0"/>
      <p:bldP spid="503853" grpId="0" animBg="1" autoUpdateAnimBg="0"/>
      <p:bldP spid="503854" grpId="0" animBg="1" autoUpdateAnimBg="0"/>
      <p:bldP spid="503855" grpId="0" animBg="1" autoUpdateAnimBg="0"/>
      <p:bldP spid="503879" grpId="0" autoUpdateAnimBg="0"/>
      <p:bldP spid="5038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1219200" y="457200"/>
            <a:ext cx="6781800" cy="116998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Hoạt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động</a:t>
            </a:r>
            <a:r>
              <a:rPr lang="en-US" sz="2800" b="1" i="1" dirty="0">
                <a:solidFill>
                  <a:srgbClr val="FF3300"/>
                </a:solidFill>
              </a:rPr>
              <a:t> 1</a:t>
            </a:r>
            <a:r>
              <a:rPr lang="en-US" sz="2800" i="1" dirty="0">
                <a:solidFill>
                  <a:srgbClr val="FF3300"/>
                </a:solidFill>
              </a:rPr>
              <a:t>:</a:t>
            </a:r>
            <a:r>
              <a:rPr lang="en-US" sz="2800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Trò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chơi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tiếp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sức</a:t>
            </a:r>
            <a:endParaRPr lang="en-US" sz="2800" b="1" i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                      </a:t>
            </a:r>
            <a:r>
              <a:rPr lang="en-US" sz="2800" b="1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Phân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biệt</a:t>
            </a:r>
            <a:r>
              <a:rPr lang="en-US" sz="2800" b="1" i="1" dirty="0">
                <a:solidFill>
                  <a:srgbClr val="FF0000"/>
                </a:solidFill>
              </a:rPr>
              <a:t> 3 </a:t>
            </a:r>
            <a:r>
              <a:rPr lang="en-US" sz="2800" b="1" i="1" dirty="0" err="1">
                <a:solidFill>
                  <a:srgbClr val="FF0000"/>
                </a:solidFill>
              </a:rPr>
              <a:t>thể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chất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202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2305"/>
              </p:ext>
            </p:extLst>
          </p:nvPr>
        </p:nvGraphicFramePr>
        <p:xfrm>
          <a:off x="1371600" y="2133600"/>
          <a:ext cx="6248400" cy="3054096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rắn</a:t>
                      </a:r>
                      <a:endParaRPr kumimoji="0" lang="en-US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lỏng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đá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Cát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Nhôm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Cồn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Dầu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Xăng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Ô-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xy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Ni-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tơ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0215" name="Text Box 23"/>
          <p:cNvSpPr txBox="1">
            <a:spLocks noChangeArrowheads="1"/>
          </p:cNvSpPr>
          <p:nvPr/>
        </p:nvSpPr>
        <p:spPr bwMode="auto">
          <a:xfrm>
            <a:off x="609600" y="5410200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tự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nhiên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tồn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tại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rắn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lỏng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hoặc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khí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20218" name="Picture 13" descr="726986tyvhi3urb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19" name="Picture 13" descr="726986tyvhi3urb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91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4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2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1" name="Picture 3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1698625" y="3725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549897" name="Rectangle 9"/>
          <p:cNvSpPr>
            <a:spLocks noChangeArrowheads="1"/>
          </p:cNvSpPr>
          <p:nvPr/>
        </p:nvSpPr>
        <p:spPr bwMode="auto">
          <a:xfrm>
            <a:off x="381000" y="838200"/>
            <a:ext cx="80772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>
              <a:solidFill>
                <a:srgbClr val="FFFF99"/>
              </a:solidFill>
              <a:cs typeface="Times New Roman" panose="02020603050405020304" pitchFamily="18" charset="0"/>
            </a:endParaRPr>
          </a:p>
        </p:txBody>
      </p:sp>
      <p:sp>
        <p:nvSpPr>
          <p:cNvPr id="549898" name="Oval 10"/>
          <p:cNvSpPr>
            <a:spLocks noChangeArrowheads="1"/>
          </p:cNvSpPr>
          <p:nvPr/>
        </p:nvSpPr>
        <p:spPr bwMode="auto">
          <a:xfrm>
            <a:off x="990600" y="3200400"/>
            <a:ext cx="4572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CC"/>
                </a:solidFill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228600" y="1981200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rắn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457200" y="8524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A50021"/>
                </a:solidFill>
                <a:cs typeface="Times New Roman" panose="02020603050405020304" pitchFamily="18" charset="0"/>
              </a:rPr>
              <a:t> Hoạt động 2: Trò chơi: “ Ai nhanh, ai đúng.”</a:t>
            </a:r>
            <a:endParaRPr lang="en-US" sz="28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762000" y="25908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685800" y="32146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685800" y="38100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c)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nhìn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09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8" grpId="0" animBg="1"/>
      <p:bldP spid="549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1698625" y="3649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548873" name="Rectangle 9"/>
          <p:cNvSpPr>
            <a:spLocks noChangeArrowheads="1"/>
          </p:cNvSpPr>
          <p:nvPr/>
        </p:nvSpPr>
        <p:spPr bwMode="auto">
          <a:xfrm>
            <a:off x="381000" y="685800"/>
            <a:ext cx="80772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>
              <a:solidFill>
                <a:srgbClr val="FFFF99"/>
              </a:solidFill>
              <a:cs typeface="Times New Roman" panose="02020603050405020304" pitchFamily="18" charset="0"/>
            </a:endParaRPr>
          </a:p>
        </p:txBody>
      </p:sp>
      <p:sp>
        <p:nvSpPr>
          <p:cNvPr id="548874" name="Oval 10"/>
          <p:cNvSpPr>
            <a:spLocks noChangeArrowheads="1"/>
          </p:cNvSpPr>
          <p:nvPr/>
        </p:nvSpPr>
        <p:spPr bwMode="auto">
          <a:xfrm>
            <a:off x="914400" y="3962400"/>
            <a:ext cx="5334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CC"/>
                </a:solidFill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228600" y="1905000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lỏng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457200" y="7762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: “ Ai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457200" y="14478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762000" y="23622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685800" y="33670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i="1">
                <a:solidFill>
                  <a:srgbClr val="0000FF"/>
                </a:solidFill>
                <a:cs typeface="Times New Roman" panose="02020603050405020304" pitchFamily="18" charset="0"/>
              </a:rPr>
              <a:t>b) Có hình dạng nhất định, nhìn thấy được.</a:t>
            </a:r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685800" y="39306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c)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nhìn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3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4" grpId="0" animBg="1"/>
      <p:bldP spid="5488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5" name="Picture 3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9530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1698625" y="3725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381000" y="762000"/>
            <a:ext cx="80772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>
              <a:solidFill>
                <a:srgbClr val="FFFF99"/>
              </a:solidFill>
              <a:cs typeface="Times New Roman" panose="02020603050405020304" pitchFamily="18" charset="0"/>
            </a:endParaRP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>
            <a:off x="914400" y="2514600"/>
            <a:ext cx="5334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CC"/>
                </a:solidFill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228600" y="1981200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3.Khí các-bô-níc, Ô-xi, ni-tơ có đặc điểm gì ?</a:t>
            </a:r>
          </a:p>
        </p:txBody>
      </p:sp>
      <p:sp>
        <p:nvSpPr>
          <p:cNvPr id="469016" name="Text Box 24"/>
          <p:cNvSpPr txBox="1">
            <a:spLocks noChangeArrowheads="1"/>
          </p:cNvSpPr>
          <p:nvPr/>
        </p:nvSpPr>
        <p:spPr bwMode="auto">
          <a:xfrm>
            <a:off x="457200" y="8524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: “ Ai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.”</a:t>
            </a:r>
            <a:endParaRPr lang="en-US" sz="2800" b="1" i="1" dirty="0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469017" name="Text Box 25"/>
          <p:cNvSpPr txBox="1">
            <a:spLocks noChangeArrowheads="1"/>
          </p:cNvSpPr>
          <p:nvPr/>
        </p:nvSpPr>
        <p:spPr bwMode="auto">
          <a:xfrm>
            <a:off x="457200" y="1524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A50021"/>
                </a:solidFill>
                <a:cs typeface="Times New Roman" panose="02020603050405020304" pitchFamily="18" charset="0"/>
              </a:rPr>
              <a:t> Hãy chọn câu trả lời đúng cho các câu hỏi sau:</a:t>
            </a:r>
            <a:endParaRPr lang="en-US" sz="28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>
            <a:off x="762000" y="24828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nhìn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9019" name="Text Box 27"/>
          <p:cNvSpPr txBox="1">
            <a:spLocks noChangeArrowheads="1"/>
          </p:cNvSpPr>
          <p:nvPr/>
        </p:nvSpPr>
        <p:spPr bwMode="auto">
          <a:xfrm>
            <a:off x="685800" y="34432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i="1">
                <a:solidFill>
                  <a:srgbClr val="0000FF"/>
                </a:solidFill>
                <a:cs typeface="Times New Roman" panose="02020603050405020304" pitchFamily="18" charset="0"/>
              </a:rPr>
              <a:t>b) Có hình dạng nhất định, nhìn thấy được.</a:t>
            </a:r>
          </a:p>
        </p:txBody>
      </p:sp>
      <p:sp>
        <p:nvSpPr>
          <p:cNvPr id="469020" name="Text Box 28"/>
          <p:cNvSpPr txBox="1">
            <a:spLocks noChangeArrowheads="1"/>
          </p:cNvSpPr>
          <p:nvPr/>
        </p:nvSpPr>
        <p:spPr bwMode="auto">
          <a:xfrm>
            <a:off x="685800" y="40068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1" i="1">
                <a:solidFill>
                  <a:srgbClr val="0000FF"/>
                </a:solidFill>
                <a:cs typeface="Times New Roman" panose="02020603050405020304" pitchFamily="18" charset="0"/>
              </a:rPr>
              <a:t>c) Không có hình dạng nhất định, có hình dạng của vật chứa nó, nhìn thấy được.</a:t>
            </a:r>
          </a:p>
        </p:txBody>
      </p:sp>
    </p:spTree>
    <p:extLst>
      <p:ext uri="{BB962C8B-B14F-4D97-AF65-F5344CB8AC3E}">
        <p14:creationId xmlns:p14="http://schemas.microsoft.com/office/powerpoint/2010/main" val="192736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7" grpId="0" animBg="1"/>
      <p:bldP spid="4690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0" y="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>
                <a:cs typeface="Times New Roman" panose="02020603050405020304" pitchFamily="18" charset="0"/>
              </a:rPr>
              <a:t>       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440349" name="AutoShape 29"/>
          <p:cNvSpPr>
            <a:spLocks noChangeArrowheads="1"/>
          </p:cNvSpPr>
          <p:nvPr/>
        </p:nvSpPr>
        <p:spPr bwMode="auto">
          <a:xfrm>
            <a:off x="914400" y="2133600"/>
            <a:ext cx="7696200" cy="4191000"/>
          </a:xfrm>
          <a:prstGeom prst="flowChartAlternateProcess">
            <a:avLst/>
          </a:prstGeom>
          <a:solidFill>
            <a:srgbClr val="FFFF99"/>
          </a:solidFill>
          <a:ln w="76200" cmpd="tri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1066800" y="27432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định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0356" name="Text Box 36"/>
          <p:cNvSpPr txBox="1">
            <a:spLocks noChangeArrowheads="1"/>
          </p:cNvSpPr>
          <p:nvPr/>
        </p:nvSpPr>
        <p:spPr bwMode="auto">
          <a:xfrm>
            <a:off x="1019175" y="4565650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40357" name="Rectangle 37"/>
          <p:cNvSpPr>
            <a:spLocks noChangeArrowheads="1"/>
          </p:cNvSpPr>
          <p:nvPr/>
        </p:nvSpPr>
        <p:spPr bwMode="auto">
          <a:xfrm>
            <a:off x="1066800" y="3440906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0360" name="Text Box 40"/>
          <p:cNvSpPr txBox="1">
            <a:spLocks noChangeArrowheads="1"/>
          </p:cNvSpPr>
          <p:nvPr/>
        </p:nvSpPr>
        <p:spPr bwMode="auto">
          <a:xfrm>
            <a:off x="914400" y="8382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* Qua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rắn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lỏng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40361" name="Text Box 41"/>
          <p:cNvSpPr txBox="1">
            <a:spLocks noChangeArrowheads="1"/>
          </p:cNvSpPr>
          <p:nvPr/>
        </p:nvSpPr>
        <p:spPr bwMode="auto">
          <a:xfrm>
            <a:off x="2819400" y="22098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A50021"/>
                </a:solidFill>
                <a:cs typeface="Times New Roman" panose="02020603050405020304" pitchFamily="18" charset="0"/>
              </a:rPr>
              <a:t>Kết</a:t>
            </a:r>
            <a:r>
              <a:rPr lang="en-US" sz="3200" b="1" i="1" u="sng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A50021"/>
                </a:solidFill>
                <a:cs typeface="Times New Roman" panose="02020603050405020304" pitchFamily="18" charset="0"/>
              </a:rPr>
              <a:t>luận</a:t>
            </a:r>
            <a:r>
              <a:rPr lang="en-US" sz="3200" b="1" i="1" u="sng" dirty="0">
                <a:solidFill>
                  <a:srgbClr val="A50021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5160215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9" grpId="0" animBg="1"/>
      <p:bldP spid="440355" grpId="0"/>
      <p:bldP spid="440356" grpId="0"/>
      <p:bldP spid="4403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419&quot;/&gt;&lt;/object&gt;&lt;object type=&quot;3&quot; unique_id=&quot;10005&quot;&gt;&lt;property id=&quot;20148&quot; value=&quot;5&quot;/&gt;&lt;property id=&quot;20300&quot; value=&quot;Slide 3&quot;/&gt;&lt;property id=&quot;20307&quot; value=&quot;420&quot;/&gt;&lt;/object&gt;&lt;object type=&quot;3&quot; unique_id=&quot;10006&quot;&gt;&lt;property id=&quot;20148&quot; value=&quot;5&quot;/&gt;&lt;property id=&quot;20300&quot; value=&quot;Slide 4&quot;/&gt;&lt;property id=&quot;20307&quot; value=&quot;421&quot;/&gt;&lt;/object&gt;&lt;object type=&quot;3&quot; unique_id=&quot;10007&quot;&gt;&lt;property id=&quot;20148&quot; value=&quot;5&quot;/&gt;&lt;property id=&quot;20300&quot; value=&quot;Slide 5&quot;/&gt;&lt;property id=&quot;20307&quot; value=&quot;422&quot;/&gt;&lt;/object&gt;&lt;object type=&quot;3&quot; unique_id=&quot;10008&quot;&gt;&lt;property id=&quot;20148&quot; value=&quot;5&quot;/&gt;&lt;property id=&quot;20300&quot; value=&quot;Slide 6&quot;/&gt;&lt;property id=&quot;20307&quot; value=&quot;423&quot;/&gt;&lt;/object&gt;&lt;object type=&quot;3&quot; unique_id=&quot;10009&quot;&gt;&lt;property id=&quot;20148&quot; value=&quot;5&quot;/&gt;&lt;property id=&quot;20300&quot; value=&quot;Slide 7&quot;/&gt;&lt;property id=&quot;20307&quot; value=&quot;424&quot;/&gt;&lt;/object&gt;&lt;object type=&quot;3&quot; unique_id=&quot;10010&quot;&gt;&lt;property id=&quot;20148&quot; value=&quot;5&quot;/&gt;&lt;property id=&quot;20300&quot; value=&quot;Slide 8&quot;/&gt;&lt;property id=&quot;20307&quot; value=&quot;425&quot;/&gt;&lt;/object&gt;&lt;object type=&quot;3&quot; unique_id=&quot;10011&quot;&gt;&lt;property id=&quot;20148&quot; value=&quot;5&quot;/&gt;&lt;property id=&quot;20300&quot; value=&quot;Slide 9&quot;/&gt;&lt;property id=&quot;20307&quot; value=&quot;426&quot;/&gt;&lt;/object&gt;&lt;object type=&quot;3&quot; unique_id=&quot;10012&quot;&gt;&lt;property id=&quot;20148&quot; value=&quot;5&quot;/&gt;&lt;property id=&quot;20300&quot; value=&quot;Slide 10&quot;/&gt;&lt;property id=&quot;20307&quot; value=&quot;427&quot;/&gt;&lt;/object&gt;&lt;object type=&quot;3&quot; unique_id=&quot;10013&quot;&gt;&lt;property id=&quot;20148&quot; value=&quot;5&quot;/&gt;&lt;property id=&quot;20300&quot; value=&quot;Slide 11&quot;/&gt;&lt;property id=&quot;20307&quot; value=&quot;428&quot;/&gt;&lt;/object&gt;&lt;object type=&quot;3&quot; unique_id=&quot;10014&quot;&gt;&lt;property id=&quot;20148&quot; value=&quot;5&quot;/&gt;&lt;property id=&quot;20300&quot; value=&quot;Slide 12&quot;/&gt;&lt;property id=&quot;20307&quot; value=&quot;429&quot;/&gt;&lt;/object&gt;&lt;object type=&quot;3&quot; unique_id=&quot;10015&quot;&gt;&lt;property id=&quot;20148&quot; value=&quot;5&quot;/&gt;&lt;property id=&quot;20300&quot; value=&quot;Slide 13&quot;/&gt;&lt;property id=&quot;20307&quot; value=&quot;430&quot;/&gt;&lt;/object&gt;&lt;object type=&quot;3&quot; unique_id=&quot;10016&quot;&gt;&lt;property id=&quot;20148&quot; value=&quot;5&quot;/&gt;&lt;property id=&quot;20300&quot; value=&quot;Slide 14 - &amp;quot; &amp;quot;&quot;/&gt;&lt;property id=&quot;20307&quot; value=&quot;431&quot;/&gt;&lt;/object&gt;&lt;object type=&quot;3&quot; unique_id=&quot;10017&quot;&gt;&lt;property id=&quot;20148&quot; value=&quot;5&quot;/&gt;&lt;property id=&quot;20300&quot; value=&quot;Slide 15&quot;/&gt;&lt;property id=&quot;20307&quot; value=&quot;432&quot;/&gt;&lt;/object&gt;&lt;object type=&quot;3&quot; unique_id=&quot;10018&quot;&gt;&lt;property id=&quot;20148&quot; value=&quot;5&quot;/&gt;&lt;property id=&quot;20300&quot; value=&quot;Slide 16 - &amp;quot;Hoạt động 2: Đặc điểm của chất .&amp;quot;&quot;/&gt;&lt;property id=&quot;20307&quot; value=&quot;407&quot;/&gt;&lt;/object&gt;&lt;object type=&quot;3&quot; unique_id=&quot;10019&quot;&gt;&lt;property id=&quot;20148&quot; value=&quot;5&quot;/&gt;&lt;property id=&quot;20300&quot; value=&quot;Slide 17&quot;/&gt;&lt;property id=&quot;20307&quot; value=&quot;410&quot;/&gt;&lt;/object&gt;&lt;object type=&quot;3&quot; unique_id=&quot;10020&quot;&gt;&lt;property id=&quot;20148&quot; value=&quot;5&quot;/&gt;&lt;property id=&quot;20300&quot; value=&quot;Slide 18&quot;/&gt;&lt;property id=&quot;20307&quot; value=&quot;411&quot;/&gt;&lt;/object&gt;&lt;object type=&quot;3&quot; unique_id=&quot;10021&quot;&gt;&lt;property id=&quot;20148&quot; value=&quot;5&quot;/&gt;&lt;property id=&quot;20300&quot; value=&quot;Slide 19&quot;/&gt;&lt;property id=&quot;20307&quot; value=&quot;412&quot;/&gt;&lt;/object&gt;&lt;object type=&quot;3&quot; unique_id=&quot;10022&quot;&gt;&lt;property id=&quot;20148&quot; value=&quot;5&quot;/&gt;&lt;property id=&quot;20300&quot; value=&quot;Slide 20&quot;/&gt;&lt;property id=&quot;20307&quot; value=&quot;413&quot;/&gt;&lt;/object&gt;&lt;object type=&quot;3&quot; unique_id=&quot;10023&quot;&gt;&lt;property id=&quot;20148&quot; value=&quot;5&quot;/&gt;&lt;property id=&quot;20300&quot; value=&quot;Slide 21&quot;/&gt;&lt;property id=&quot;20307&quot; value=&quot;414&quot;/&gt;&lt;/object&gt;&lt;object type=&quot;3&quot; unique_id=&quot;10024&quot;&gt;&lt;property id=&quot;20148&quot; value=&quot;5&quot;/&gt;&lt;property id=&quot;20300&quot; value=&quot;Slide 22&quot;/&gt;&lt;property id=&quot;20307&quot; value=&quot;415&quot;/&gt;&lt;/object&gt;&lt;object type=&quot;3&quot; unique_id=&quot;10028&quot;&gt;&lt;property id=&quot;20148&quot; value=&quot;5&quot;/&gt;&lt;property id=&quot;20300&quot; value=&quot;Slide 23&quot;/&gt;&lt;property id=&quot;20307&quot; value=&quot;393&quot;/&gt;&lt;/object&gt;&lt;object type=&quot;3&quot; unique_id=&quot;11560&quot;&gt;&lt;property id=&quot;20148&quot; value=&quot;5&quot;/&gt;&lt;property id=&quot;20300&quot; value=&quot;Slide 1&quot;/&gt;&lt;property id=&quot;20307&quot; value=&quot;434&quot;/&gt;&lt;/object&gt;&lt;/object&gt;&lt;object type=&quot;8&quot; unique_id=&quot;1005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5465</TotalTime>
  <Words>1628</Words>
  <Application>Microsoft Office PowerPoint</Application>
  <PresentationFormat>On-screen Show (4:3)</PresentationFormat>
  <Paragraphs>217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Corbel</vt:lpstr>
      <vt:lpstr>ShelleyAllegro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Hoạt động 2: Đặc điểm của chất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VIETNAM,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 Thanh Ha</dc:creator>
  <cp:lastModifiedBy>LaptopDT</cp:lastModifiedBy>
  <cp:revision>301</cp:revision>
  <dcterms:created xsi:type="dcterms:W3CDTF">2012-10-01T12:14:08Z</dcterms:created>
  <dcterms:modified xsi:type="dcterms:W3CDTF">2021-12-20T14:30:13Z</dcterms:modified>
</cp:coreProperties>
</file>