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6"/>
  </p:notesMasterIdLst>
  <p:sldIdLst>
    <p:sldId id="331" r:id="rId5"/>
    <p:sldId id="272" r:id="rId6"/>
    <p:sldId id="282" r:id="rId7"/>
    <p:sldId id="259" r:id="rId8"/>
    <p:sldId id="283" r:id="rId9"/>
    <p:sldId id="273" r:id="rId10"/>
    <p:sldId id="275" r:id="rId11"/>
    <p:sldId id="284" r:id="rId12"/>
    <p:sldId id="285" r:id="rId13"/>
    <p:sldId id="268" r:id="rId14"/>
    <p:sldId id="256" r:id="rId15"/>
    <p:sldId id="257" r:id="rId16"/>
    <p:sldId id="306" r:id="rId17"/>
    <p:sldId id="307" r:id="rId18"/>
    <p:sldId id="318" r:id="rId19"/>
    <p:sldId id="308" r:id="rId20"/>
    <p:sldId id="317" r:id="rId21"/>
    <p:sldId id="270" r:id="rId22"/>
    <p:sldId id="266" r:id="rId23"/>
    <p:sldId id="319" r:id="rId24"/>
    <p:sldId id="330" r:id="rId25"/>
  </p:sldIdLst>
  <p:sldSz cx="12192000" cy="6858000"/>
  <p:notesSz cx="6858000" cy="9144000"/>
  <p:custDataLst>
    <p:tags r:id="rId2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5185" autoAdjust="0"/>
  </p:normalViewPr>
  <p:slideViewPr>
    <p:cSldViewPr snapToGrid="0">
      <p:cViewPr varScale="1">
        <p:scale>
          <a:sx n="57" d="100"/>
          <a:sy n="57" d="100"/>
        </p:scale>
        <p:origin x="294"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A9691B-A1EF-41C5-9BBB-295E1D067FFB}" type="doc">
      <dgm:prSet loTypeId="urn:diagrams.loki3.com/BracketList" loCatId="list" qsTypeId="urn:microsoft.com/office/officeart/2005/8/quickstyle/simple2" qsCatId="simple" csTypeId="urn:microsoft.com/office/officeart/2005/8/colors/colorful5" csCatId="colorful" phldr="1"/>
      <dgm:spPr/>
      <dgm:t>
        <a:bodyPr/>
        <a:lstStyle/>
        <a:p>
          <a:endParaRPr lang="vi-VN"/>
        </a:p>
      </dgm:t>
    </dgm:pt>
    <dgm:pt modelId="{276247DB-FFE3-4177-B59A-C87233C2CEFE}">
      <dgm:prSet phldrT="[Text]"/>
      <dgm:spPr/>
      <dgm:t>
        <a:bodyPr/>
        <a:lstStyle/>
        <a:p>
          <a:pPr algn="just"/>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lòng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tổ</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tiên</a:t>
          </a:r>
          <a:r>
            <a:rPr lang="en-US" dirty="0">
              <a:latin typeface="Arial" panose="020B0604020202020204" pitchFamily="34" charset="0"/>
              <a:cs typeface="Arial" panose="020B0604020202020204" pitchFamily="34" charset="0"/>
            </a:rPr>
            <a:t> ?</a:t>
          </a:r>
          <a:endParaRPr lang="vi-VN" dirty="0">
            <a:latin typeface="Arial" panose="020B0604020202020204" pitchFamily="34" charset="0"/>
            <a:cs typeface="Arial" panose="020B0604020202020204" pitchFamily="34" charset="0"/>
          </a:endParaRPr>
        </a:p>
      </dgm:t>
    </dgm:pt>
    <dgm:pt modelId="{0E3BD319-11F4-490B-8C14-92FB0F384F41}" type="parTrans" cxnId="{99C78B00-C9FF-4304-93EB-420FE91A3BC5}">
      <dgm:prSet/>
      <dgm:spPr/>
      <dgm:t>
        <a:bodyPr/>
        <a:lstStyle/>
        <a:p>
          <a:endParaRPr lang="vi-VN"/>
        </a:p>
      </dgm:t>
    </dgm:pt>
    <dgm:pt modelId="{EF527DCD-4D78-4994-9541-E05A7A96BB19}" type="sibTrans" cxnId="{99C78B00-C9FF-4304-93EB-420FE91A3BC5}">
      <dgm:prSet/>
      <dgm:spPr/>
      <dgm:t>
        <a:bodyPr/>
        <a:lstStyle/>
        <a:p>
          <a:endParaRPr lang="vi-VN"/>
        </a:p>
      </dgm:t>
    </dgm:pt>
    <dgm:pt modelId="{211FCA1C-CCD4-4280-B9E8-A36C426A4740}">
      <dgm:prSet phldrT="[Text]" phldr="1"/>
      <dgm:spPr/>
      <dgm:t>
        <a:bodyPr/>
        <a:lstStyle/>
        <a:p>
          <a:endParaRPr lang="vi-VN"/>
        </a:p>
      </dgm:t>
    </dgm:pt>
    <dgm:pt modelId="{1387EA6D-AADC-4455-BC2D-55C28185CBDF}" type="parTrans" cxnId="{B06B9F87-E32A-4E87-B7DB-87E2F03AD3FF}">
      <dgm:prSet/>
      <dgm:spPr/>
      <dgm:t>
        <a:bodyPr/>
        <a:lstStyle/>
        <a:p>
          <a:endParaRPr lang="vi-VN"/>
        </a:p>
      </dgm:t>
    </dgm:pt>
    <dgm:pt modelId="{E166EB8B-A88B-429F-ABAD-4316F81BDB7B}" type="sibTrans" cxnId="{B06B9F87-E32A-4E87-B7DB-87E2F03AD3FF}">
      <dgm:prSet/>
      <dgm:spPr/>
      <dgm:t>
        <a:bodyPr/>
        <a:lstStyle/>
        <a:p>
          <a:endParaRPr lang="vi-VN"/>
        </a:p>
      </dgm:t>
    </dgm:pt>
    <dgm:pt modelId="{0EA73B21-E19F-489F-898C-0927FB6F8CE5}">
      <dgm:prSet phldrT="[Text]"/>
      <dgm:spPr/>
      <dgm:t>
        <a:bodyPr/>
        <a:lstStyle/>
        <a:p>
          <a:r>
            <a:rPr lang="en-US" dirty="0"/>
            <a:t> </a:t>
          </a:r>
          <a:r>
            <a:rPr lang="en-US" dirty="0" err="1"/>
            <a:t>Chuẩn</a:t>
          </a:r>
          <a:r>
            <a:rPr lang="en-US" dirty="0"/>
            <a:t> </a:t>
          </a:r>
          <a:r>
            <a:rPr lang="en-US" dirty="0" err="1"/>
            <a:t>bị</a:t>
          </a:r>
          <a:r>
            <a:rPr lang="en-US" dirty="0"/>
            <a:t> </a:t>
          </a:r>
          <a:r>
            <a:rPr lang="en-US" dirty="0" err="1"/>
            <a:t>bài</a:t>
          </a:r>
          <a:r>
            <a:rPr lang="en-US" dirty="0"/>
            <a:t> </a:t>
          </a:r>
          <a:r>
            <a:rPr lang="en-US" dirty="0" err="1"/>
            <a:t>sau</a:t>
          </a:r>
          <a:endParaRPr lang="vi-VN" dirty="0"/>
        </a:p>
      </dgm:t>
    </dgm:pt>
    <dgm:pt modelId="{83253477-DAE5-4DA4-A8FD-4F9EDF2558FE}" type="parTrans" cxnId="{5B382B42-E082-4AD3-9554-147A8E05C9E0}">
      <dgm:prSet/>
      <dgm:spPr/>
      <dgm:t>
        <a:bodyPr/>
        <a:lstStyle/>
        <a:p>
          <a:endParaRPr lang="vi-VN"/>
        </a:p>
      </dgm:t>
    </dgm:pt>
    <dgm:pt modelId="{6DDFAF95-8305-4C35-939E-EDDB6C221950}" type="sibTrans" cxnId="{5B382B42-E082-4AD3-9554-147A8E05C9E0}">
      <dgm:prSet/>
      <dgm:spPr/>
      <dgm:t>
        <a:bodyPr/>
        <a:lstStyle/>
        <a:p>
          <a:endParaRPr lang="vi-VN"/>
        </a:p>
      </dgm:t>
    </dgm:pt>
    <dgm:pt modelId="{662CCD69-331C-4427-A236-880B1461AEA8}">
      <dgm:prSet phldrT="[Text]" phldr="1"/>
      <dgm:spPr/>
      <dgm:t>
        <a:bodyPr/>
        <a:lstStyle/>
        <a:p>
          <a:endParaRPr lang="vi-VN" dirty="0"/>
        </a:p>
      </dgm:t>
    </dgm:pt>
    <dgm:pt modelId="{3DAB5754-A6D4-43C6-B2A7-C2BC9C01D9B3}" type="sibTrans" cxnId="{957E02AE-AFD7-4A52-AD1D-17361E95519B}">
      <dgm:prSet/>
      <dgm:spPr/>
      <dgm:t>
        <a:bodyPr/>
        <a:lstStyle/>
        <a:p>
          <a:endParaRPr lang="vi-VN"/>
        </a:p>
      </dgm:t>
    </dgm:pt>
    <dgm:pt modelId="{DDC17FA9-120B-46C5-B258-116B83F90D6C}" type="parTrans" cxnId="{957E02AE-AFD7-4A52-AD1D-17361E95519B}">
      <dgm:prSet/>
      <dgm:spPr/>
      <dgm:t>
        <a:bodyPr/>
        <a:lstStyle/>
        <a:p>
          <a:endParaRPr lang="vi-VN"/>
        </a:p>
      </dgm:t>
    </dgm:pt>
    <dgm:pt modelId="{01BC0143-CFCF-40A3-8F87-B7D5900A1403}" type="pres">
      <dgm:prSet presAssocID="{E0A9691B-A1EF-41C5-9BBB-295E1D067FFB}" presName="Name0" presStyleCnt="0">
        <dgm:presLayoutVars>
          <dgm:dir/>
          <dgm:animLvl val="lvl"/>
          <dgm:resizeHandles val="exact"/>
        </dgm:presLayoutVars>
      </dgm:prSet>
      <dgm:spPr/>
    </dgm:pt>
    <dgm:pt modelId="{01350AE7-445C-4BDC-8D64-49ACE3B60F77}" type="pres">
      <dgm:prSet presAssocID="{662CCD69-331C-4427-A236-880B1461AEA8}" presName="linNode" presStyleCnt="0"/>
      <dgm:spPr/>
    </dgm:pt>
    <dgm:pt modelId="{EFEA38B5-FA50-4BAF-83D2-7F7FC73C4676}" type="pres">
      <dgm:prSet presAssocID="{662CCD69-331C-4427-A236-880B1461AEA8}" presName="parTx" presStyleLbl="revTx" presStyleIdx="0" presStyleCnt="2">
        <dgm:presLayoutVars>
          <dgm:chMax val="1"/>
          <dgm:bulletEnabled val="1"/>
        </dgm:presLayoutVars>
      </dgm:prSet>
      <dgm:spPr/>
    </dgm:pt>
    <dgm:pt modelId="{98069469-8E65-4662-B35B-83733C19F273}" type="pres">
      <dgm:prSet presAssocID="{662CCD69-331C-4427-A236-880B1461AEA8}" presName="bracket" presStyleLbl="parChTrans1D1" presStyleIdx="0" presStyleCnt="2"/>
      <dgm:spPr/>
    </dgm:pt>
    <dgm:pt modelId="{16E46DAF-CF96-47A8-87B6-CB56848646FB}" type="pres">
      <dgm:prSet presAssocID="{662CCD69-331C-4427-A236-880B1461AEA8}" presName="spH" presStyleCnt="0"/>
      <dgm:spPr/>
    </dgm:pt>
    <dgm:pt modelId="{FEBABEC5-8EAE-4EA5-B21E-49943F193758}" type="pres">
      <dgm:prSet presAssocID="{662CCD69-331C-4427-A236-880B1461AEA8}" presName="desTx" presStyleLbl="node1" presStyleIdx="0" presStyleCnt="2">
        <dgm:presLayoutVars>
          <dgm:bulletEnabled val="1"/>
        </dgm:presLayoutVars>
      </dgm:prSet>
      <dgm:spPr/>
    </dgm:pt>
    <dgm:pt modelId="{1AF5C3B9-C08F-420E-B583-B22562739131}" type="pres">
      <dgm:prSet presAssocID="{3DAB5754-A6D4-43C6-B2A7-C2BC9C01D9B3}" presName="spV" presStyleCnt="0"/>
      <dgm:spPr/>
    </dgm:pt>
    <dgm:pt modelId="{B029EE57-4A31-4850-8BDB-F0503B6118A1}" type="pres">
      <dgm:prSet presAssocID="{211FCA1C-CCD4-4280-B9E8-A36C426A4740}" presName="linNode" presStyleCnt="0"/>
      <dgm:spPr/>
    </dgm:pt>
    <dgm:pt modelId="{4586DF86-EB1D-489D-90BB-8F28AFEBAD27}" type="pres">
      <dgm:prSet presAssocID="{211FCA1C-CCD4-4280-B9E8-A36C426A4740}" presName="parTx" presStyleLbl="revTx" presStyleIdx="1" presStyleCnt="2">
        <dgm:presLayoutVars>
          <dgm:chMax val="1"/>
          <dgm:bulletEnabled val="1"/>
        </dgm:presLayoutVars>
      </dgm:prSet>
      <dgm:spPr/>
    </dgm:pt>
    <dgm:pt modelId="{88F20521-15A4-4A7E-BC2E-92C20265C763}" type="pres">
      <dgm:prSet presAssocID="{211FCA1C-CCD4-4280-B9E8-A36C426A4740}" presName="bracket" presStyleLbl="parChTrans1D1" presStyleIdx="1" presStyleCnt="2"/>
      <dgm:spPr/>
    </dgm:pt>
    <dgm:pt modelId="{ED0F571A-BC6F-46C0-8900-D7A71A0CCACD}" type="pres">
      <dgm:prSet presAssocID="{211FCA1C-CCD4-4280-B9E8-A36C426A4740}" presName="spH" presStyleCnt="0"/>
      <dgm:spPr/>
    </dgm:pt>
    <dgm:pt modelId="{0B422EC1-F518-4528-B0D1-237B15D2AC77}" type="pres">
      <dgm:prSet presAssocID="{211FCA1C-CCD4-4280-B9E8-A36C426A4740}" presName="desTx" presStyleLbl="node1" presStyleIdx="1" presStyleCnt="2">
        <dgm:presLayoutVars>
          <dgm:bulletEnabled val="1"/>
        </dgm:presLayoutVars>
      </dgm:prSet>
      <dgm:spPr/>
    </dgm:pt>
  </dgm:ptLst>
  <dgm:cxnLst>
    <dgm:cxn modelId="{99C78B00-C9FF-4304-93EB-420FE91A3BC5}" srcId="{662CCD69-331C-4427-A236-880B1461AEA8}" destId="{276247DB-FFE3-4177-B59A-C87233C2CEFE}" srcOrd="0" destOrd="0" parTransId="{0E3BD319-11F4-490B-8C14-92FB0F384F41}" sibTransId="{EF527DCD-4D78-4994-9541-E05A7A96BB19}"/>
    <dgm:cxn modelId="{5B382B42-E082-4AD3-9554-147A8E05C9E0}" srcId="{211FCA1C-CCD4-4280-B9E8-A36C426A4740}" destId="{0EA73B21-E19F-489F-898C-0927FB6F8CE5}" srcOrd="0" destOrd="0" parTransId="{83253477-DAE5-4DA4-A8FD-4F9EDF2558FE}" sibTransId="{6DDFAF95-8305-4C35-939E-EDDB6C221950}"/>
    <dgm:cxn modelId="{F507BA6C-0478-4096-A5B1-6EED900B314E}" type="presOf" srcId="{0EA73B21-E19F-489F-898C-0927FB6F8CE5}" destId="{0B422EC1-F518-4528-B0D1-237B15D2AC77}" srcOrd="0" destOrd="0" presId="urn:diagrams.loki3.com/BracketList"/>
    <dgm:cxn modelId="{FDF5644F-120C-47D9-8455-A1E78B714552}" type="presOf" srcId="{276247DB-FFE3-4177-B59A-C87233C2CEFE}" destId="{FEBABEC5-8EAE-4EA5-B21E-49943F193758}" srcOrd="0" destOrd="0" presId="urn:diagrams.loki3.com/BracketList"/>
    <dgm:cxn modelId="{B06B9F87-E32A-4E87-B7DB-87E2F03AD3FF}" srcId="{E0A9691B-A1EF-41C5-9BBB-295E1D067FFB}" destId="{211FCA1C-CCD4-4280-B9E8-A36C426A4740}" srcOrd="1" destOrd="0" parTransId="{1387EA6D-AADC-4455-BC2D-55C28185CBDF}" sibTransId="{E166EB8B-A88B-429F-ABAD-4316F81BDB7B}"/>
    <dgm:cxn modelId="{957E02AE-AFD7-4A52-AD1D-17361E95519B}" srcId="{E0A9691B-A1EF-41C5-9BBB-295E1D067FFB}" destId="{662CCD69-331C-4427-A236-880B1461AEA8}" srcOrd="0" destOrd="0" parTransId="{DDC17FA9-120B-46C5-B258-116B83F90D6C}" sibTransId="{3DAB5754-A6D4-43C6-B2A7-C2BC9C01D9B3}"/>
    <dgm:cxn modelId="{1ECC07D9-1B34-427D-87C0-915B254F388D}" type="presOf" srcId="{E0A9691B-A1EF-41C5-9BBB-295E1D067FFB}" destId="{01BC0143-CFCF-40A3-8F87-B7D5900A1403}" srcOrd="0" destOrd="0" presId="urn:diagrams.loki3.com/BracketList"/>
    <dgm:cxn modelId="{D0CEEBE5-F4C4-4A65-A1EB-DBBDEC66A651}" type="presOf" srcId="{211FCA1C-CCD4-4280-B9E8-A36C426A4740}" destId="{4586DF86-EB1D-489D-90BB-8F28AFEBAD27}" srcOrd="0" destOrd="0" presId="urn:diagrams.loki3.com/BracketList"/>
    <dgm:cxn modelId="{7FCA1FEC-2B71-49DD-B300-1F82E64D5FE2}" type="presOf" srcId="{662CCD69-331C-4427-A236-880B1461AEA8}" destId="{EFEA38B5-FA50-4BAF-83D2-7F7FC73C4676}" srcOrd="0" destOrd="0" presId="urn:diagrams.loki3.com/BracketList"/>
    <dgm:cxn modelId="{706D88CD-0691-42EE-B910-1F35A196F2F1}" type="presParOf" srcId="{01BC0143-CFCF-40A3-8F87-B7D5900A1403}" destId="{01350AE7-445C-4BDC-8D64-49ACE3B60F77}" srcOrd="0" destOrd="0" presId="urn:diagrams.loki3.com/BracketList"/>
    <dgm:cxn modelId="{6BA29260-8AC8-4089-8FC8-017DA19D8EC4}" type="presParOf" srcId="{01350AE7-445C-4BDC-8D64-49ACE3B60F77}" destId="{EFEA38B5-FA50-4BAF-83D2-7F7FC73C4676}" srcOrd="0" destOrd="0" presId="urn:diagrams.loki3.com/BracketList"/>
    <dgm:cxn modelId="{C122082E-336E-4AE4-AA32-8C08BBC8A7F0}" type="presParOf" srcId="{01350AE7-445C-4BDC-8D64-49ACE3B60F77}" destId="{98069469-8E65-4662-B35B-83733C19F273}" srcOrd="1" destOrd="0" presId="urn:diagrams.loki3.com/BracketList"/>
    <dgm:cxn modelId="{699F83D2-4905-40D7-97D8-B8EEAC766320}" type="presParOf" srcId="{01350AE7-445C-4BDC-8D64-49ACE3B60F77}" destId="{16E46DAF-CF96-47A8-87B6-CB56848646FB}" srcOrd="2" destOrd="0" presId="urn:diagrams.loki3.com/BracketList"/>
    <dgm:cxn modelId="{50752254-0A89-4F9C-8016-5D48CD6FA94E}" type="presParOf" srcId="{01350AE7-445C-4BDC-8D64-49ACE3B60F77}" destId="{FEBABEC5-8EAE-4EA5-B21E-49943F193758}" srcOrd="3" destOrd="0" presId="urn:diagrams.loki3.com/BracketList"/>
    <dgm:cxn modelId="{56EF2574-63BD-4919-9233-91E23AE97CD1}" type="presParOf" srcId="{01BC0143-CFCF-40A3-8F87-B7D5900A1403}" destId="{1AF5C3B9-C08F-420E-B583-B22562739131}" srcOrd="1" destOrd="0" presId="urn:diagrams.loki3.com/BracketList"/>
    <dgm:cxn modelId="{13160AA5-9904-42B5-A8D5-C281131C06A1}" type="presParOf" srcId="{01BC0143-CFCF-40A3-8F87-B7D5900A1403}" destId="{B029EE57-4A31-4850-8BDB-F0503B6118A1}" srcOrd="2" destOrd="0" presId="urn:diagrams.loki3.com/BracketList"/>
    <dgm:cxn modelId="{CE9E892E-406D-483E-90F3-03DCB7BCD7DA}" type="presParOf" srcId="{B029EE57-4A31-4850-8BDB-F0503B6118A1}" destId="{4586DF86-EB1D-489D-90BB-8F28AFEBAD27}" srcOrd="0" destOrd="0" presId="urn:diagrams.loki3.com/BracketList"/>
    <dgm:cxn modelId="{6C60A508-1CC1-41FF-9120-9B44CD7E9D75}" type="presParOf" srcId="{B029EE57-4A31-4850-8BDB-F0503B6118A1}" destId="{88F20521-15A4-4A7E-BC2E-92C20265C763}" srcOrd="1" destOrd="0" presId="urn:diagrams.loki3.com/BracketList"/>
    <dgm:cxn modelId="{36D73DE3-252D-4E7F-BF44-9E6444675B2C}" type="presParOf" srcId="{B029EE57-4A31-4850-8BDB-F0503B6118A1}" destId="{ED0F571A-BC6F-46C0-8900-D7A71A0CCACD}" srcOrd="2" destOrd="0" presId="urn:diagrams.loki3.com/BracketList"/>
    <dgm:cxn modelId="{6AE54C78-F499-42A3-B6EF-4D91BFE085E7}" type="presParOf" srcId="{B029EE57-4A31-4850-8BDB-F0503B6118A1}" destId="{0B422EC1-F518-4528-B0D1-237B15D2AC7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A38B5-FA50-4BAF-83D2-7F7FC73C4676}">
      <dsp:nvSpPr>
        <dsp:cNvPr id="0" name=""/>
        <dsp:cNvSpPr/>
      </dsp:nvSpPr>
      <dsp:spPr>
        <a:xfrm>
          <a:off x="0" y="947022"/>
          <a:ext cx="2328174"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116840" rIns="327152" bIns="116840" numCol="1" spcCol="1270" anchor="ctr" anchorCtr="0">
          <a:noAutofit/>
        </a:bodyPr>
        <a:lstStyle/>
        <a:p>
          <a:pPr marL="0" lvl="0" indent="0" algn="r" defTabSz="2044700">
            <a:lnSpc>
              <a:spcPct val="90000"/>
            </a:lnSpc>
            <a:spcBef>
              <a:spcPct val="0"/>
            </a:spcBef>
            <a:spcAft>
              <a:spcPct val="35000"/>
            </a:spcAft>
            <a:buNone/>
          </a:pPr>
          <a:endParaRPr lang="vi-VN" sz="4600" kern="1200" dirty="0"/>
        </a:p>
      </dsp:txBody>
      <dsp:txXfrm>
        <a:off x="0" y="947022"/>
        <a:ext cx="2328174" cy="910800"/>
      </dsp:txXfrm>
    </dsp:sp>
    <dsp:sp modelId="{98069469-8E65-4662-B35B-83733C19F273}">
      <dsp:nvSpPr>
        <dsp:cNvPr id="0" name=""/>
        <dsp:cNvSpPr/>
      </dsp:nvSpPr>
      <dsp:spPr>
        <a:xfrm>
          <a:off x="2328174" y="7760"/>
          <a:ext cx="465634" cy="2789325"/>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BABEC5-8EAE-4EA5-B21E-49943F193758}">
      <dsp:nvSpPr>
        <dsp:cNvPr id="0" name=""/>
        <dsp:cNvSpPr/>
      </dsp:nvSpPr>
      <dsp:spPr>
        <a:xfrm>
          <a:off x="2980062" y="7760"/>
          <a:ext cx="6332633" cy="2789325"/>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175260" rIns="175260" bIns="175260" numCol="1" spcCol="1270" anchor="ctr" anchorCtr="0">
          <a:noAutofit/>
        </a:bodyPr>
        <a:lstStyle/>
        <a:p>
          <a:pPr marL="285750" lvl="1" indent="-285750" algn="just" defTabSz="2044700">
            <a:lnSpc>
              <a:spcPct val="90000"/>
            </a:lnSpc>
            <a:spcBef>
              <a:spcPct val="0"/>
            </a:spcBef>
            <a:spcAft>
              <a:spcPct val="15000"/>
            </a:spcAft>
            <a:buChar char="•"/>
          </a:pP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Bản</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thân</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em</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sẽ</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làm</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gì</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để</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thể</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hiện</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lòng</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biết</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ơn</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đối</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với</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tổ</a:t>
          </a:r>
          <a:r>
            <a:rPr lang="en-US" sz="4600" kern="1200" dirty="0">
              <a:latin typeface="Arial" panose="020B0604020202020204" pitchFamily="34" charset="0"/>
              <a:cs typeface="Arial" panose="020B0604020202020204" pitchFamily="34" charset="0"/>
            </a:rPr>
            <a:t> </a:t>
          </a:r>
          <a:r>
            <a:rPr lang="en-US" sz="4600" kern="1200" dirty="0" err="1">
              <a:latin typeface="Arial" panose="020B0604020202020204" pitchFamily="34" charset="0"/>
              <a:cs typeface="Arial" panose="020B0604020202020204" pitchFamily="34" charset="0"/>
            </a:rPr>
            <a:t>tiên</a:t>
          </a:r>
          <a:r>
            <a:rPr lang="en-US" sz="4600" kern="1200" dirty="0">
              <a:latin typeface="Arial" panose="020B0604020202020204" pitchFamily="34" charset="0"/>
              <a:cs typeface="Arial" panose="020B0604020202020204" pitchFamily="34" charset="0"/>
            </a:rPr>
            <a:t> ?</a:t>
          </a:r>
          <a:endParaRPr lang="vi-VN" sz="4600" kern="1200" dirty="0">
            <a:latin typeface="Arial" panose="020B0604020202020204" pitchFamily="34" charset="0"/>
            <a:cs typeface="Arial" panose="020B0604020202020204" pitchFamily="34" charset="0"/>
          </a:endParaRPr>
        </a:p>
      </dsp:txBody>
      <dsp:txXfrm>
        <a:off x="2980062" y="7760"/>
        <a:ext cx="6332633" cy="2789325"/>
      </dsp:txXfrm>
    </dsp:sp>
    <dsp:sp modelId="{4586DF86-EB1D-489D-90BB-8F28AFEBAD27}">
      <dsp:nvSpPr>
        <dsp:cNvPr id="0" name=""/>
        <dsp:cNvSpPr/>
      </dsp:nvSpPr>
      <dsp:spPr>
        <a:xfrm>
          <a:off x="0" y="3005379"/>
          <a:ext cx="233045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116840" rIns="327152" bIns="116840" numCol="1" spcCol="1270" anchor="ctr" anchorCtr="0">
          <a:noAutofit/>
        </a:bodyPr>
        <a:lstStyle/>
        <a:p>
          <a:pPr marL="0" lvl="0" indent="0" algn="r" defTabSz="2044700">
            <a:lnSpc>
              <a:spcPct val="90000"/>
            </a:lnSpc>
            <a:spcBef>
              <a:spcPct val="0"/>
            </a:spcBef>
            <a:spcAft>
              <a:spcPct val="35000"/>
            </a:spcAft>
            <a:buNone/>
          </a:pPr>
          <a:endParaRPr lang="vi-VN" sz="4600" kern="1200"/>
        </a:p>
      </dsp:txBody>
      <dsp:txXfrm>
        <a:off x="0" y="3005379"/>
        <a:ext cx="2330450" cy="910800"/>
      </dsp:txXfrm>
    </dsp:sp>
    <dsp:sp modelId="{88F20521-15A4-4A7E-BC2E-92C20265C763}">
      <dsp:nvSpPr>
        <dsp:cNvPr id="0" name=""/>
        <dsp:cNvSpPr/>
      </dsp:nvSpPr>
      <dsp:spPr>
        <a:xfrm>
          <a:off x="2330449" y="2962685"/>
          <a:ext cx="466090" cy="996187"/>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422EC1-F518-4528-B0D1-237B15D2AC77}">
      <dsp:nvSpPr>
        <dsp:cNvPr id="0" name=""/>
        <dsp:cNvSpPr/>
      </dsp:nvSpPr>
      <dsp:spPr>
        <a:xfrm>
          <a:off x="2982975" y="2962685"/>
          <a:ext cx="6338824" cy="996187"/>
        </a:xfrm>
        <a:prstGeom prst="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175260" rIns="175260" bIns="175260" numCol="1" spcCol="1270" anchor="ctr" anchorCtr="0">
          <a:noAutofit/>
        </a:bodyPr>
        <a:lstStyle/>
        <a:p>
          <a:pPr marL="285750" lvl="1" indent="-285750" algn="l" defTabSz="2044700">
            <a:lnSpc>
              <a:spcPct val="90000"/>
            </a:lnSpc>
            <a:spcBef>
              <a:spcPct val="0"/>
            </a:spcBef>
            <a:spcAft>
              <a:spcPct val="15000"/>
            </a:spcAft>
            <a:buChar char="•"/>
          </a:pPr>
          <a:r>
            <a:rPr lang="en-US" sz="4600" kern="1200" dirty="0"/>
            <a:t> </a:t>
          </a:r>
          <a:r>
            <a:rPr lang="en-US" sz="4600" kern="1200" dirty="0" err="1"/>
            <a:t>Chuẩn</a:t>
          </a:r>
          <a:r>
            <a:rPr lang="en-US" sz="4600" kern="1200" dirty="0"/>
            <a:t> </a:t>
          </a:r>
          <a:r>
            <a:rPr lang="en-US" sz="4600" kern="1200" dirty="0" err="1"/>
            <a:t>bị</a:t>
          </a:r>
          <a:r>
            <a:rPr lang="en-US" sz="4600" kern="1200" dirty="0"/>
            <a:t> </a:t>
          </a:r>
          <a:r>
            <a:rPr lang="en-US" sz="4600" kern="1200" dirty="0" err="1"/>
            <a:t>bài</a:t>
          </a:r>
          <a:r>
            <a:rPr lang="en-US" sz="4600" kern="1200" dirty="0"/>
            <a:t> </a:t>
          </a:r>
          <a:r>
            <a:rPr lang="en-US" sz="4600" kern="1200" dirty="0" err="1"/>
            <a:t>sau</a:t>
          </a:r>
          <a:endParaRPr lang="vi-VN" sz="4600" kern="1200" dirty="0"/>
        </a:p>
      </dsp:txBody>
      <dsp:txXfrm>
        <a:off x="2982975" y="2962685"/>
        <a:ext cx="6338824" cy="996187"/>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CB94A-A04C-486D-979C-FDACC4BDABCA}" type="datetimeFigureOut">
              <a:rPr lang="vi-VN" smtClean="0"/>
              <a:t>09/10/2022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5A681-951E-4D49-B6D7-C84FB4D59EA2}" type="slidenum">
              <a:rPr lang="vi-VN" smtClean="0"/>
              <a:t>‹#›</a:t>
            </a:fld>
            <a:endParaRPr lang="vi-VN"/>
          </a:p>
        </p:txBody>
      </p:sp>
    </p:spTree>
    <p:extLst>
      <p:ext uri="{BB962C8B-B14F-4D97-AF65-F5344CB8AC3E}">
        <p14:creationId xmlns:p14="http://schemas.microsoft.com/office/powerpoint/2010/main" val="1370802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8B75A681-951E-4D49-B6D7-C84FB4D59EA2}" type="slidenum">
              <a:rPr lang="vi-VN" smtClean="0"/>
              <a:t>7</a:t>
            </a:fld>
            <a:endParaRPr lang="vi-VN"/>
          </a:p>
        </p:txBody>
      </p:sp>
    </p:spTree>
    <p:extLst>
      <p:ext uri="{BB962C8B-B14F-4D97-AF65-F5344CB8AC3E}">
        <p14:creationId xmlns:p14="http://schemas.microsoft.com/office/powerpoint/2010/main" val="91867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5A681-951E-4D49-B6D7-C84FB4D59EA2}" type="slidenum">
              <a:rPr lang="vi-VN" smtClean="0"/>
              <a:t>16</a:t>
            </a:fld>
            <a:endParaRPr lang="vi-VN"/>
          </a:p>
        </p:txBody>
      </p:sp>
    </p:spTree>
    <p:extLst>
      <p:ext uri="{BB962C8B-B14F-4D97-AF65-F5344CB8AC3E}">
        <p14:creationId xmlns:p14="http://schemas.microsoft.com/office/powerpoint/2010/main" val="236374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43AF2-3713-4C98-AA0C-36BDC9ECE2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CDBB8C5-F783-45EE-A37D-689A05DFA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F7B6808B-9A0E-439D-A9A6-C2F7717FAC6D}"/>
              </a:ext>
            </a:extLst>
          </p:cNvPr>
          <p:cNvSpPr>
            <a:spLocks noGrp="1"/>
          </p:cNvSpPr>
          <p:nvPr>
            <p:ph type="dt" sz="half" idx="10"/>
          </p:nvPr>
        </p:nvSpPr>
        <p:spPr/>
        <p:txBody>
          <a:bodyPr/>
          <a:lstStyle/>
          <a:p>
            <a:fld id="{070A4096-00AF-4915-9A42-7804DEDC1841}" type="datetimeFigureOut">
              <a:rPr lang="vi-VN" smtClean="0"/>
              <a:t>09/10/2022</a:t>
            </a:fld>
            <a:endParaRPr lang="vi-VN"/>
          </a:p>
        </p:txBody>
      </p:sp>
      <p:sp>
        <p:nvSpPr>
          <p:cNvPr id="5" name="Footer Placeholder 4">
            <a:extLst>
              <a:ext uri="{FF2B5EF4-FFF2-40B4-BE49-F238E27FC236}">
                <a16:creationId xmlns:a16="http://schemas.microsoft.com/office/drawing/2014/main" id="{4B855AE9-AC13-4E2D-87F0-8C2FC023A66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69121C4-8274-40B9-8C38-E47544E2E9B9}"/>
              </a:ext>
            </a:extLst>
          </p:cNvPr>
          <p:cNvSpPr>
            <a:spLocks noGrp="1"/>
          </p:cNvSpPr>
          <p:nvPr>
            <p:ph type="sldNum" sz="quarter" idx="12"/>
          </p:nvPr>
        </p:nvSpPr>
        <p:spPr/>
        <p:txBody>
          <a:bodyPr/>
          <a:lstStyle/>
          <a:p>
            <a:fld id="{427C1507-DD0B-4751-9929-F30D1CACA988}" type="slidenum">
              <a:rPr lang="vi-VN" smtClean="0"/>
              <a:t>‹#›</a:t>
            </a:fld>
            <a:endParaRPr lang="vi-VN"/>
          </a:p>
        </p:txBody>
      </p:sp>
    </p:spTree>
    <p:extLst>
      <p:ext uri="{BB962C8B-B14F-4D97-AF65-F5344CB8AC3E}">
        <p14:creationId xmlns:p14="http://schemas.microsoft.com/office/powerpoint/2010/main" val="1153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F0D7-E73C-45CB-960C-7C386AC2554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AC3AFE0-202C-4A42-9906-DBF8065C6B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467A45A-F107-46AC-97F9-B9E78DF62179}"/>
              </a:ext>
            </a:extLst>
          </p:cNvPr>
          <p:cNvSpPr>
            <a:spLocks noGrp="1"/>
          </p:cNvSpPr>
          <p:nvPr>
            <p:ph type="dt" sz="half" idx="10"/>
          </p:nvPr>
        </p:nvSpPr>
        <p:spPr/>
        <p:txBody>
          <a:bodyPr/>
          <a:lstStyle/>
          <a:p>
            <a:fld id="{070A4096-00AF-4915-9A42-7804DEDC1841}" type="datetimeFigureOut">
              <a:rPr lang="vi-VN" smtClean="0"/>
              <a:t>09/10/2022</a:t>
            </a:fld>
            <a:endParaRPr lang="vi-VN"/>
          </a:p>
        </p:txBody>
      </p:sp>
      <p:sp>
        <p:nvSpPr>
          <p:cNvPr id="5" name="Footer Placeholder 4">
            <a:extLst>
              <a:ext uri="{FF2B5EF4-FFF2-40B4-BE49-F238E27FC236}">
                <a16:creationId xmlns:a16="http://schemas.microsoft.com/office/drawing/2014/main" id="{535CECAC-A8FE-47A1-8929-7BD53098A8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191AB2B-8DE5-4AB5-8910-0357AD3F08CF}"/>
              </a:ext>
            </a:extLst>
          </p:cNvPr>
          <p:cNvSpPr>
            <a:spLocks noGrp="1"/>
          </p:cNvSpPr>
          <p:nvPr>
            <p:ph type="sldNum" sz="quarter" idx="12"/>
          </p:nvPr>
        </p:nvSpPr>
        <p:spPr/>
        <p:txBody>
          <a:bodyPr/>
          <a:lstStyle/>
          <a:p>
            <a:fld id="{427C1507-DD0B-4751-9929-F30D1CACA988}" type="slidenum">
              <a:rPr lang="vi-VN" smtClean="0"/>
              <a:t>‹#›</a:t>
            </a:fld>
            <a:endParaRPr lang="vi-VN"/>
          </a:p>
        </p:txBody>
      </p:sp>
    </p:spTree>
    <p:extLst>
      <p:ext uri="{BB962C8B-B14F-4D97-AF65-F5344CB8AC3E}">
        <p14:creationId xmlns:p14="http://schemas.microsoft.com/office/powerpoint/2010/main" val="221061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4C8E93-8B2F-4374-882C-8A0B432DA6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409152F-34CA-4573-829C-F05B8277D8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0D3EFA7-A762-4ABE-A6CE-31E762BCA0DC}"/>
              </a:ext>
            </a:extLst>
          </p:cNvPr>
          <p:cNvSpPr>
            <a:spLocks noGrp="1"/>
          </p:cNvSpPr>
          <p:nvPr>
            <p:ph type="dt" sz="half" idx="10"/>
          </p:nvPr>
        </p:nvSpPr>
        <p:spPr/>
        <p:txBody>
          <a:bodyPr/>
          <a:lstStyle/>
          <a:p>
            <a:fld id="{070A4096-00AF-4915-9A42-7804DEDC1841}" type="datetimeFigureOut">
              <a:rPr lang="vi-VN" smtClean="0"/>
              <a:t>09/10/2022</a:t>
            </a:fld>
            <a:endParaRPr lang="vi-VN"/>
          </a:p>
        </p:txBody>
      </p:sp>
      <p:sp>
        <p:nvSpPr>
          <p:cNvPr id="5" name="Footer Placeholder 4">
            <a:extLst>
              <a:ext uri="{FF2B5EF4-FFF2-40B4-BE49-F238E27FC236}">
                <a16:creationId xmlns:a16="http://schemas.microsoft.com/office/drawing/2014/main" id="{A4F8DEB9-21E2-459F-80A8-2E4B876AF42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ED2B8CC-6202-46DE-BB08-426A1AB26666}"/>
              </a:ext>
            </a:extLst>
          </p:cNvPr>
          <p:cNvSpPr>
            <a:spLocks noGrp="1"/>
          </p:cNvSpPr>
          <p:nvPr>
            <p:ph type="sldNum" sz="quarter" idx="12"/>
          </p:nvPr>
        </p:nvSpPr>
        <p:spPr/>
        <p:txBody>
          <a:bodyPr/>
          <a:lstStyle/>
          <a:p>
            <a:fld id="{427C1507-DD0B-4751-9929-F30D1CACA988}" type="slidenum">
              <a:rPr lang="vi-VN" smtClean="0"/>
              <a:t>‹#›</a:t>
            </a:fld>
            <a:endParaRPr lang="vi-VN"/>
          </a:p>
        </p:txBody>
      </p:sp>
    </p:spTree>
    <p:extLst>
      <p:ext uri="{BB962C8B-B14F-4D97-AF65-F5344CB8AC3E}">
        <p14:creationId xmlns:p14="http://schemas.microsoft.com/office/powerpoint/2010/main" val="3475525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5"/>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571500" indent="0" algn="ctr">
              <a:buNone/>
              <a:defRPr/>
            </a:lvl2pPr>
            <a:lvl3pPr marL="1143000" indent="0" algn="ctr">
              <a:buNone/>
              <a:defRPr/>
            </a:lvl3pPr>
            <a:lvl4pPr marL="1714500" indent="0" algn="ctr">
              <a:buNone/>
              <a:defRPr/>
            </a:lvl4pPr>
            <a:lvl5pPr marL="2286000" indent="0" algn="ctr">
              <a:buNone/>
              <a:defRPr/>
            </a:lvl5pPr>
            <a:lvl6pPr marL="2857500" indent="0" algn="ctr">
              <a:buNone/>
              <a:defRPr/>
            </a:lvl6pPr>
            <a:lvl7pPr marL="3429000" indent="0" algn="ctr">
              <a:buNone/>
              <a:defRPr/>
            </a:lvl7pPr>
            <a:lvl8pPr marL="4000500" indent="0" algn="ctr">
              <a:buNone/>
              <a:defRPr/>
            </a:lvl8pPr>
            <a:lvl9pPr marL="4572000" indent="0" algn="ctr">
              <a:buNone/>
              <a:defRPr/>
            </a:lvl9pPr>
          </a:lstStyle>
          <a:p>
            <a:r>
              <a:rPr lang="vi-VN"/>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266F5A-E45E-430E-B622-0EBCCD193A4B}" type="slidenum">
              <a:rPr lang="en-US" altLang="en-US"/>
              <a:pPr/>
              <a:t>‹#›</a:t>
            </a:fld>
            <a:endParaRPr lang="en-US" altLang="en-US"/>
          </a:p>
        </p:txBody>
      </p:sp>
    </p:spTree>
    <p:extLst>
      <p:ext uri="{BB962C8B-B14F-4D97-AF65-F5344CB8AC3E}">
        <p14:creationId xmlns:p14="http://schemas.microsoft.com/office/powerpoint/2010/main" val="2585385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BFBA7F-B832-48F3-B1A6-4177B910A5D2}" type="slidenum">
              <a:rPr lang="en-US" altLang="en-US"/>
              <a:pPr/>
              <a:t>‹#›</a:t>
            </a:fld>
            <a:endParaRPr lang="en-US" altLang="en-US"/>
          </a:p>
        </p:txBody>
      </p:sp>
    </p:spTree>
    <p:extLst>
      <p:ext uri="{BB962C8B-B14F-4D97-AF65-F5344CB8AC3E}">
        <p14:creationId xmlns:p14="http://schemas.microsoft.com/office/powerpoint/2010/main" val="3520672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0"/>
            <a:ext cx="10363200" cy="1362075"/>
          </a:xfrm>
        </p:spPr>
        <p:txBody>
          <a:bodyPr anchor="t"/>
          <a:lstStyle>
            <a:lvl1pPr algn="l">
              <a:defRPr sz="5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4"/>
            <a:ext cx="10363200" cy="1500188"/>
          </a:xfrm>
        </p:spPr>
        <p:txBody>
          <a:bodyPr anchor="b"/>
          <a:lstStyle>
            <a:lvl1pPr marL="0" indent="0">
              <a:buNone/>
              <a:defRPr sz="2500"/>
            </a:lvl1pPr>
            <a:lvl2pPr marL="571500" indent="0">
              <a:buNone/>
              <a:defRPr sz="2250"/>
            </a:lvl2pPr>
            <a:lvl3pPr marL="1143000" indent="0">
              <a:buNone/>
              <a:defRPr sz="2000"/>
            </a:lvl3pPr>
            <a:lvl4pPr marL="1714500" indent="0">
              <a:buNone/>
              <a:defRPr sz="1750"/>
            </a:lvl4pPr>
            <a:lvl5pPr marL="2286000" indent="0">
              <a:buNone/>
              <a:defRPr sz="1750"/>
            </a:lvl5pPr>
            <a:lvl6pPr marL="2857500" indent="0">
              <a:buNone/>
              <a:defRPr sz="1750"/>
            </a:lvl6pPr>
            <a:lvl7pPr marL="3429000" indent="0">
              <a:buNone/>
              <a:defRPr sz="1750"/>
            </a:lvl7pPr>
            <a:lvl8pPr marL="4000500" indent="0">
              <a:buNone/>
              <a:defRPr sz="1750"/>
            </a:lvl8pPr>
            <a:lvl9pPr marL="4572000" indent="0">
              <a:buNone/>
              <a:defRPr sz="1750"/>
            </a:lvl9pPr>
          </a:lstStyle>
          <a:p>
            <a:pPr lvl="0"/>
            <a:r>
              <a:rPr lang="vi-VN"/>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8BD80B-8A35-4A4F-AFFC-2C1069756E20}" type="slidenum">
              <a:rPr lang="en-US" altLang="en-US"/>
              <a:pPr/>
              <a:t>‹#›</a:t>
            </a:fld>
            <a:endParaRPr lang="en-US" altLang="en-US"/>
          </a:p>
        </p:txBody>
      </p:sp>
    </p:spTree>
    <p:extLst>
      <p:ext uri="{BB962C8B-B14F-4D97-AF65-F5344CB8AC3E}">
        <p14:creationId xmlns:p14="http://schemas.microsoft.com/office/powerpoint/2010/main" val="2983037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lvl1pPr>
              <a:defRPr sz="3500"/>
            </a:lvl1pPr>
            <a:lvl2pPr>
              <a:defRPr sz="3000"/>
            </a:lvl2pPr>
            <a:lvl3pPr>
              <a:defRPr sz="2500"/>
            </a:lvl3pPr>
            <a:lvl4pPr>
              <a:defRPr sz="2250"/>
            </a:lvl4pPr>
            <a:lvl5pPr>
              <a:defRPr sz="2250"/>
            </a:lvl5pPr>
            <a:lvl6pPr>
              <a:defRPr sz="2250"/>
            </a:lvl6pPr>
            <a:lvl7pPr>
              <a:defRPr sz="2250"/>
            </a:lvl7pPr>
            <a:lvl8pPr>
              <a:defRPr sz="2250"/>
            </a:lvl8pPr>
            <a:lvl9pPr>
              <a:defRPr sz="225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1"/>
            <a:ext cx="5384800" cy="4525963"/>
          </a:xfrm>
        </p:spPr>
        <p:txBody>
          <a:bodyPr/>
          <a:lstStyle>
            <a:lvl1pPr>
              <a:defRPr sz="3500"/>
            </a:lvl1pPr>
            <a:lvl2pPr>
              <a:defRPr sz="3000"/>
            </a:lvl2pPr>
            <a:lvl3pPr>
              <a:defRPr sz="2500"/>
            </a:lvl3pPr>
            <a:lvl4pPr>
              <a:defRPr sz="2250"/>
            </a:lvl4pPr>
            <a:lvl5pPr>
              <a:defRPr sz="2250"/>
            </a:lvl5pPr>
            <a:lvl6pPr>
              <a:defRPr sz="2250"/>
            </a:lvl6pPr>
            <a:lvl7pPr>
              <a:defRPr sz="2250"/>
            </a:lvl7pPr>
            <a:lvl8pPr>
              <a:defRPr sz="2250"/>
            </a:lvl8pPr>
            <a:lvl9pPr>
              <a:defRPr sz="225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C5592A-5A18-4DBF-B063-B7EF1C2BC773}" type="slidenum">
              <a:rPr lang="en-US" altLang="en-US"/>
              <a:pPr/>
              <a:t>‹#›</a:t>
            </a:fld>
            <a:endParaRPr lang="en-US" altLang="en-US"/>
          </a:p>
        </p:txBody>
      </p:sp>
    </p:spTree>
    <p:extLst>
      <p:ext uri="{BB962C8B-B14F-4D97-AF65-F5344CB8AC3E}">
        <p14:creationId xmlns:p14="http://schemas.microsoft.com/office/powerpoint/2010/main" val="1955256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2"/>
            <a:ext cx="5386917" cy="639763"/>
          </a:xfrm>
        </p:spPr>
        <p:txBody>
          <a:bodyPr anchor="b"/>
          <a:lstStyle>
            <a:lvl1pPr marL="0" indent="0">
              <a:buNone/>
              <a:defRPr sz="3000" b="1"/>
            </a:lvl1pPr>
            <a:lvl2pPr marL="571500" indent="0">
              <a:buNone/>
              <a:defRPr sz="2500" b="1"/>
            </a:lvl2pPr>
            <a:lvl3pPr marL="1143000" indent="0">
              <a:buNone/>
              <a:defRPr sz="2250" b="1"/>
            </a:lvl3pPr>
            <a:lvl4pPr marL="1714500" indent="0">
              <a:buNone/>
              <a:defRPr sz="2000" b="1"/>
            </a:lvl4pPr>
            <a:lvl5pPr marL="2286000" indent="0">
              <a:buNone/>
              <a:defRPr sz="2000" b="1"/>
            </a:lvl5pPr>
            <a:lvl6pPr marL="2857500" indent="0">
              <a:buNone/>
              <a:defRPr sz="2000" b="1"/>
            </a:lvl6pPr>
            <a:lvl7pPr marL="3429000" indent="0">
              <a:buNone/>
              <a:defRPr sz="2000" b="1"/>
            </a:lvl7pPr>
            <a:lvl8pPr marL="4000500" indent="0">
              <a:buNone/>
              <a:defRPr sz="2000" b="1"/>
            </a:lvl8pPr>
            <a:lvl9pPr marL="4572000" indent="0">
              <a:buNone/>
              <a:defRPr sz="20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3000"/>
            </a:lvl1pPr>
            <a:lvl2pPr>
              <a:defRPr sz="2500"/>
            </a:lvl2pPr>
            <a:lvl3pPr>
              <a:defRPr sz="225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69" y="1535112"/>
            <a:ext cx="5389033" cy="639763"/>
          </a:xfrm>
        </p:spPr>
        <p:txBody>
          <a:bodyPr anchor="b"/>
          <a:lstStyle>
            <a:lvl1pPr marL="0" indent="0">
              <a:buNone/>
              <a:defRPr sz="3000" b="1"/>
            </a:lvl1pPr>
            <a:lvl2pPr marL="571500" indent="0">
              <a:buNone/>
              <a:defRPr sz="2500" b="1"/>
            </a:lvl2pPr>
            <a:lvl3pPr marL="1143000" indent="0">
              <a:buNone/>
              <a:defRPr sz="2250" b="1"/>
            </a:lvl3pPr>
            <a:lvl4pPr marL="1714500" indent="0">
              <a:buNone/>
              <a:defRPr sz="2000" b="1"/>
            </a:lvl4pPr>
            <a:lvl5pPr marL="2286000" indent="0">
              <a:buNone/>
              <a:defRPr sz="2000" b="1"/>
            </a:lvl5pPr>
            <a:lvl6pPr marL="2857500" indent="0">
              <a:buNone/>
              <a:defRPr sz="2000" b="1"/>
            </a:lvl6pPr>
            <a:lvl7pPr marL="3429000" indent="0">
              <a:buNone/>
              <a:defRPr sz="2000" b="1"/>
            </a:lvl7pPr>
            <a:lvl8pPr marL="4000500" indent="0">
              <a:buNone/>
              <a:defRPr sz="2000" b="1"/>
            </a:lvl8pPr>
            <a:lvl9pPr marL="4572000" indent="0">
              <a:buNone/>
              <a:defRPr sz="2000" b="1"/>
            </a:lvl9pPr>
          </a:lstStyle>
          <a:p>
            <a:pPr lvl="0"/>
            <a:r>
              <a:rPr lang="vi-VN"/>
              <a:t>Bấm &amp; sửa kiểu tiêu đề</a:t>
            </a:r>
          </a:p>
        </p:txBody>
      </p:sp>
      <p:sp>
        <p:nvSpPr>
          <p:cNvPr id="6" name="Nơi giữ chỗ cho Nội dung 5"/>
          <p:cNvSpPr>
            <a:spLocks noGrp="1"/>
          </p:cNvSpPr>
          <p:nvPr>
            <p:ph sz="quarter" idx="4"/>
          </p:nvPr>
        </p:nvSpPr>
        <p:spPr>
          <a:xfrm>
            <a:off x="6193369" y="2174875"/>
            <a:ext cx="5389033" cy="3951288"/>
          </a:xfrm>
        </p:spPr>
        <p:txBody>
          <a:bodyPr/>
          <a:lstStyle>
            <a:lvl1pPr>
              <a:defRPr sz="3000"/>
            </a:lvl1pPr>
            <a:lvl2pPr>
              <a:defRPr sz="2500"/>
            </a:lvl2pPr>
            <a:lvl3pPr>
              <a:defRPr sz="225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4BE9B7F-54D8-45CA-8792-608802BB42C5}" type="slidenum">
              <a:rPr lang="en-US" altLang="en-US"/>
              <a:pPr/>
              <a:t>‹#›</a:t>
            </a:fld>
            <a:endParaRPr lang="en-US" altLang="en-US"/>
          </a:p>
        </p:txBody>
      </p:sp>
    </p:spTree>
    <p:extLst>
      <p:ext uri="{BB962C8B-B14F-4D97-AF65-F5344CB8AC3E}">
        <p14:creationId xmlns:p14="http://schemas.microsoft.com/office/powerpoint/2010/main" val="1090307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D2283AB-6F55-4FD9-9F52-8AEABF601772}" type="slidenum">
              <a:rPr lang="en-US" altLang="en-US"/>
              <a:pPr/>
              <a:t>‹#›</a:t>
            </a:fld>
            <a:endParaRPr lang="en-US" altLang="en-US"/>
          </a:p>
        </p:txBody>
      </p:sp>
    </p:spTree>
    <p:extLst>
      <p:ext uri="{BB962C8B-B14F-4D97-AF65-F5344CB8AC3E}">
        <p14:creationId xmlns:p14="http://schemas.microsoft.com/office/powerpoint/2010/main" val="4190022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E3A050B-FD97-4854-BE0A-D3E465B50A2C}" type="slidenum">
              <a:rPr lang="en-US" altLang="en-US"/>
              <a:pPr/>
              <a:t>‹#›</a:t>
            </a:fld>
            <a:endParaRPr lang="en-US" altLang="en-US"/>
          </a:p>
        </p:txBody>
      </p:sp>
    </p:spTree>
    <p:extLst>
      <p:ext uri="{BB962C8B-B14F-4D97-AF65-F5344CB8AC3E}">
        <p14:creationId xmlns:p14="http://schemas.microsoft.com/office/powerpoint/2010/main" val="2926057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2" y="273050"/>
            <a:ext cx="4011084" cy="1162050"/>
          </a:xfrm>
        </p:spPr>
        <p:txBody>
          <a:bodyPr anchor="b"/>
          <a:lstStyle>
            <a:lvl1pPr algn="l">
              <a:defRPr sz="2500" b="1"/>
            </a:lvl1pPr>
          </a:lstStyle>
          <a:p>
            <a:r>
              <a:rPr lang="vi-VN"/>
              <a:t>Bấm &amp; sửa kiểu tiêu đề</a:t>
            </a:r>
            <a:endParaRPr lang="en-US"/>
          </a:p>
        </p:txBody>
      </p:sp>
      <p:sp>
        <p:nvSpPr>
          <p:cNvPr id="3" name="Nơi giữ chỗ cho Nội dung 2"/>
          <p:cNvSpPr>
            <a:spLocks noGrp="1"/>
          </p:cNvSpPr>
          <p:nvPr>
            <p:ph idx="1"/>
          </p:nvPr>
        </p:nvSpPr>
        <p:spPr>
          <a:xfrm>
            <a:off x="4766733" y="273051"/>
            <a:ext cx="6815667" cy="5853113"/>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2" y="1435101"/>
            <a:ext cx="4011084" cy="4691063"/>
          </a:xfrm>
        </p:spPr>
        <p:txBody>
          <a:bodyPr/>
          <a:lstStyle>
            <a:lvl1pPr marL="0" indent="0">
              <a:buNone/>
              <a:defRPr sz="1750"/>
            </a:lvl1pPr>
            <a:lvl2pPr marL="571500" indent="0">
              <a:buNone/>
              <a:defRPr sz="1500"/>
            </a:lvl2pPr>
            <a:lvl3pPr marL="1143000" indent="0">
              <a:buNone/>
              <a:defRPr sz="1250"/>
            </a:lvl3pPr>
            <a:lvl4pPr marL="1714500" indent="0">
              <a:buNone/>
              <a:defRPr sz="1125"/>
            </a:lvl4pPr>
            <a:lvl5pPr marL="2286000" indent="0">
              <a:buNone/>
              <a:defRPr sz="1125"/>
            </a:lvl5pPr>
            <a:lvl6pPr marL="2857500" indent="0">
              <a:buNone/>
              <a:defRPr sz="1125"/>
            </a:lvl6pPr>
            <a:lvl7pPr marL="3429000" indent="0">
              <a:buNone/>
              <a:defRPr sz="1125"/>
            </a:lvl7pPr>
            <a:lvl8pPr marL="4000500" indent="0">
              <a:buNone/>
              <a:defRPr sz="1125"/>
            </a:lvl8pPr>
            <a:lvl9pPr marL="4572000" indent="0">
              <a:buNone/>
              <a:defRPr sz="1125"/>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EE3D389-984B-42CD-87E0-D1AC98652E3D}" type="slidenum">
              <a:rPr lang="en-US" altLang="en-US"/>
              <a:pPr/>
              <a:t>‹#›</a:t>
            </a:fld>
            <a:endParaRPr lang="en-US" altLang="en-US"/>
          </a:p>
        </p:txBody>
      </p:sp>
    </p:spTree>
    <p:extLst>
      <p:ext uri="{BB962C8B-B14F-4D97-AF65-F5344CB8AC3E}">
        <p14:creationId xmlns:p14="http://schemas.microsoft.com/office/powerpoint/2010/main" val="249001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17972-6DB7-4101-8843-4F672EF87E5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B104208-49CF-47DA-A586-4F448DCE54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2C9AD3D-36C3-4412-A140-69093E846C63}"/>
              </a:ext>
            </a:extLst>
          </p:cNvPr>
          <p:cNvSpPr>
            <a:spLocks noGrp="1"/>
          </p:cNvSpPr>
          <p:nvPr>
            <p:ph type="dt" sz="half" idx="10"/>
          </p:nvPr>
        </p:nvSpPr>
        <p:spPr/>
        <p:txBody>
          <a:bodyPr/>
          <a:lstStyle/>
          <a:p>
            <a:fld id="{070A4096-00AF-4915-9A42-7804DEDC1841}" type="datetimeFigureOut">
              <a:rPr lang="vi-VN" smtClean="0"/>
              <a:t>09/10/2022</a:t>
            </a:fld>
            <a:endParaRPr lang="vi-VN"/>
          </a:p>
        </p:txBody>
      </p:sp>
      <p:sp>
        <p:nvSpPr>
          <p:cNvPr id="5" name="Footer Placeholder 4">
            <a:extLst>
              <a:ext uri="{FF2B5EF4-FFF2-40B4-BE49-F238E27FC236}">
                <a16:creationId xmlns:a16="http://schemas.microsoft.com/office/drawing/2014/main" id="{778E39DC-9404-4A6C-BB52-59972E4E109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32334E8-21C9-40CA-8780-FD9853386C15}"/>
              </a:ext>
            </a:extLst>
          </p:cNvPr>
          <p:cNvSpPr>
            <a:spLocks noGrp="1"/>
          </p:cNvSpPr>
          <p:nvPr>
            <p:ph type="sldNum" sz="quarter" idx="12"/>
          </p:nvPr>
        </p:nvSpPr>
        <p:spPr/>
        <p:txBody>
          <a:bodyPr/>
          <a:lstStyle/>
          <a:p>
            <a:fld id="{427C1507-DD0B-4751-9929-F30D1CACA988}" type="slidenum">
              <a:rPr lang="vi-VN" smtClean="0"/>
              <a:t>‹#›</a:t>
            </a:fld>
            <a:endParaRPr lang="vi-VN"/>
          </a:p>
        </p:txBody>
      </p:sp>
    </p:spTree>
    <p:extLst>
      <p:ext uri="{BB962C8B-B14F-4D97-AF65-F5344CB8AC3E}">
        <p14:creationId xmlns:p14="http://schemas.microsoft.com/office/powerpoint/2010/main" val="1851583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5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4000"/>
            </a:lvl1pPr>
            <a:lvl2pPr marL="571500" indent="0">
              <a:buNone/>
              <a:defRPr sz="3500"/>
            </a:lvl2pPr>
            <a:lvl3pPr marL="1143000" indent="0">
              <a:buNone/>
              <a:defRPr sz="3000"/>
            </a:lvl3pPr>
            <a:lvl4pPr marL="1714500" indent="0">
              <a:buNone/>
              <a:defRPr sz="2500"/>
            </a:lvl4pPr>
            <a:lvl5pPr marL="2286000" indent="0">
              <a:buNone/>
              <a:defRPr sz="2500"/>
            </a:lvl5pPr>
            <a:lvl6pPr marL="2857500" indent="0">
              <a:buNone/>
              <a:defRPr sz="2500"/>
            </a:lvl6pPr>
            <a:lvl7pPr marL="3429000" indent="0">
              <a:buNone/>
              <a:defRPr sz="2500"/>
            </a:lvl7pPr>
            <a:lvl8pPr marL="4000500" indent="0">
              <a:buNone/>
              <a:defRPr sz="2500"/>
            </a:lvl8pPr>
            <a:lvl9pPr marL="4572000" indent="0">
              <a:buNone/>
              <a:defRPr sz="2500"/>
            </a:lvl9pPr>
          </a:lstStyle>
          <a:p>
            <a:pPr lvl="0"/>
            <a:endParaRPr lang="en-US" noProof="0"/>
          </a:p>
        </p:txBody>
      </p:sp>
      <p:sp>
        <p:nvSpPr>
          <p:cNvPr id="4" name="Nơi giữ chỗ cho Văn bản 3"/>
          <p:cNvSpPr>
            <a:spLocks noGrp="1"/>
          </p:cNvSpPr>
          <p:nvPr>
            <p:ph type="body" sz="half" idx="2"/>
          </p:nvPr>
        </p:nvSpPr>
        <p:spPr>
          <a:xfrm>
            <a:off x="2389717" y="5367337"/>
            <a:ext cx="7315200" cy="804863"/>
          </a:xfrm>
        </p:spPr>
        <p:txBody>
          <a:bodyPr/>
          <a:lstStyle>
            <a:lvl1pPr marL="0" indent="0">
              <a:buNone/>
              <a:defRPr sz="1750"/>
            </a:lvl1pPr>
            <a:lvl2pPr marL="571500" indent="0">
              <a:buNone/>
              <a:defRPr sz="1500"/>
            </a:lvl2pPr>
            <a:lvl3pPr marL="1143000" indent="0">
              <a:buNone/>
              <a:defRPr sz="1250"/>
            </a:lvl3pPr>
            <a:lvl4pPr marL="1714500" indent="0">
              <a:buNone/>
              <a:defRPr sz="1125"/>
            </a:lvl4pPr>
            <a:lvl5pPr marL="2286000" indent="0">
              <a:buNone/>
              <a:defRPr sz="1125"/>
            </a:lvl5pPr>
            <a:lvl6pPr marL="2857500" indent="0">
              <a:buNone/>
              <a:defRPr sz="1125"/>
            </a:lvl6pPr>
            <a:lvl7pPr marL="3429000" indent="0">
              <a:buNone/>
              <a:defRPr sz="1125"/>
            </a:lvl7pPr>
            <a:lvl8pPr marL="4000500" indent="0">
              <a:buNone/>
              <a:defRPr sz="1125"/>
            </a:lvl8pPr>
            <a:lvl9pPr marL="4572000" indent="0">
              <a:buNone/>
              <a:defRPr sz="1125"/>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48EFDC6-FE67-455E-808C-3A88A7103F6B}" type="slidenum">
              <a:rPr lang="en-US" altLang="en-US"/>
              <a:pPr/>
              <a:t>‹#›</a:t>
            </a:fld>
            <a:endParaRPr lang="en-US" altLang="en-US"/>
          </a:p>
        </p:txBody>
      </p:sp>
    </p:spTree>
    <p:extLst>
      <p:ext uri="{BB962C8B-B14F-4D97-AF65-F5344CB8AC3E}">
        <p14:creationId xmlns:p14="http://schemas.microsoft.com/office/powerpoint/2010/main" val="2488897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F65404-5B0B-4F5C-9CDC-32AFF10C91BD}" type="slidenum">
              <a:rPr lang="en-US" altLang="en-US"/>
              <a:pPr/>
              <a:t>‹#›</a:t>
            </a:fld>
            <a:endParaRPr lang="en-US" altLang="en-US"/>
          </a:p>
        </p:txBody>
      </p:sp>
    </p:spTree>
    <p:extLst>
      <p:ext uri="{BB962C8B-B14F-4D97-AF65-F5344CB8AC3E}">
        <p14:creationId xmlns:p14="http://schemas.microsoft.com/office/powerpoint/2010/main" val="3414675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1740DB-2F6A-4390-9EBD-F3CDBADBAC35}" type="slidenum">
              <a:rPr lang="en-US" altLang="en-US"/>
              <a:pPr/>
              <a:t>‹#›</a:t>
            </a:fld>
            <a:endParaRPr lang="en-US" altLang="en-US"/>
          </a:p>
        </p:txBody>
      </p:sp>
    </p:spTree>
    <p:extLst>
      <p:ext uri="{BB962C8B-B14F-4D97-AF65-F5344CB8AC3E}">
        <p14:creationId xmlns:p14="http://schemas.microsoft.com/office/powerpoint/2010/main" val="65052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7010557-0514-4C67-B8EE-2BA6B151154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E45905F-2DB6-4083-BEE8-64A4DCF7C5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0D6E06-625E-45D2-987D-65D3565E7D5E}"/>
              </a:ext>
            </a:extLst>
          </p:cNvPr>
          <p:cNvSpPr>
            <a:spLocks noGrp="1"/>
          </p:cNvSpPr>
          <p:nvPr>
            <p:ph type="sldNum" sz="quarter" idx="12"/>
          </p:nvPr>
        </p:nvSpPr>
        <p:spPr/>
        <p:txBody>
          <a:bodyPr/>
          <a:lstStyle>
            <a:lvl1pPr>
              <a:defRPr/>
            </a:lvl1pPr>
          </a:lstStyle>
          <a:p>
            <a:fld id="{03FC23AC-B1D4-4D64-B47E-F8FF486D1562}" type="slidenum">
              <a:rPr lang="en-US" altLang="en-US"/>
              <a:pPr/>
              <a:t>‹#›</a:t>
            </a:fld>
            <a:endParaRPr lang="en-US" altLang="en-US"/>
          </a:p>
        </p:txBody>
      </p:sp>
    </p:spTree>
    <p:extLst>
      <p:ext uri="{BB962C8B-B14F-4D97-AF65-F5344CB8AC3E}">
        <p14:creationId xmlns:p14="http://schemas.microsoft.com/office/powerpoint/2010/main" val="3239931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98B4EE-CEE5-4A64-99CC-D1685F507E3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E600B20-47FE-46C4-A6F4-968D440946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745659-09DA-44EF-9F9B-7DB0A7C855B8}"/>
              </a:ext>
            </a:extLst>
          </p:cNvPr>
          <p:cNvSpPr>
            <a:spLocks noGrp="1"/>
          </p:cNvSpPr>
          <p:nvPr>
            <p:ph type="sldNum" sz="quarter" idx="12"/>
          </p:nvPr>
        </p:nvSpPr>
        <p:spPr/>
        <p:txBody>
          <a:bodyPr/>
          <a:lstStyle>
            <a:lvl1pPr>
              <a:defRPr/>
            </a:lvl1pPr>
          </a:lstStyle>
          <a:p>
            <a:fld id="{B6069F74-7C21-41DA-AB35-105DCC775C2A}" type="slidenum">
              <a:rPr lang="en-US" altLang="en-US"/>
              <a:pPr/>
              <a:t>‹#›</a:t>
            </a:fld>
            <a:endParaRPr lang="en-US" altLang="en-US"/>
          </a:p>
        </p:txBody>
      </p:sp>
    </p:spTree>
    <p:extLst>
      <p:ext uri="{BB962C8B-B14F-4D97-AF65-F5344CB8AC3E}">
        <p14:creationId xmlns:p14="http://schemas.microsoft.com/office/powerpoint/2010/main" val="198262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71CF69-411A-4EE2-9EE9-1D549BE1B75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0192403-28A1-42D9-93AD-DC9F13FA49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2B169D-C1A9-4D4B-93CE-859DF830CEB8}"/>
              </a:ext>
            </a:extLst>
          </p:cNvPr>
          <p:cNvSpPr>
            <a:spLocks noGrp="1"/>
          </p:cNvSpPr>
          <p:nvPr>
            <p:ph type="sldNum" sz="quarter" idx="12"/>
          </p:nvPr>
        </p:nvSpPr>
        <p:spPr/>
        <p:txBody>
          <a:bodyPr/>
          <a:lstStyle>
            <a:lvl1pPr>
              <a:defRPr/>
            </a:lvl1pPr>
          </a:lstStyle>
          <a:p>
            <a:fld id="{B589E85D-FBA8-44EE-B419-0A68960C03BA}" type="slidenum">
              <a:rPr lang="en-US" altLang="en-US"/>
              <a:pPr/>
              <a:t>‹#›</a:t>
            </a:fld>
            <a:endParaRPr lang="en-US" altLang="en-US"/>
          </a:p>
        </p:txBody>
      </p:sp>
    </p:spTree>
    <p:extLst>
      <p:ext uri="{BB962C8B-B14F-4D97-AF65-F5344CB8AC3E}">
        <p14:creationId xmlns:p14="http://schemas.microsoft.com/office/powerpoint/2010/main" val="3832582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226F30C4-B883-45E3-8A85-DA118AE5C12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0C51EC7-6088-4728-97D8-B64DB3586B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6B39FC-99CD-4AF8-BAB0-E76CEA47DDA1}"/>
              </a:ext>
            </a:extLst>
          </p:cNvPr>
          <p:cNvSpPr>
            <a:spLocks noGrp="1"/>
          </p:cNvSpPr>
          <p:nvPr>
            <p:ph type="sldNum" sz="quarter" idx="12"/>
          </p:nvPr>
        </p:nvSpPr>
        <p:spPr/>
        <p:txBody>
          <a:bodyPr/>
          <a:lstStyle>
            <a:lvl1pPr>
              <a:defRPr/>
            </a:lvl1pPr>
          </a:lstStyle>
          <a:p>
            <a:fld id="{19614D44-C9BF-49C8-9D95-5666CD22E050}" type="slidenum">
              <a:rPr lang="en-US" altLang="en-US"/>
              <a:pPr/>
              <a:t>‹#›</a:t>
            </a:fld>
            <a:endParaRPr lang="en-US" altLang="en-US"/>
          </a:p>
        </p:txBody>
      </p:sp>
    </p:spTree>
    <p:extLst>
      <p:ext uri="{BB962C8B-B14F-4D97-AF65-F5344CB8AC3E}">
        <p14:creationId xmlns:p14="http://schemas.microsoft.com/office/powerpoint/2010/main" val="3837740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F07B1EFC-A453-4DC7-AB39-796699089DC6}"/>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599D2AC-63A1-437F-9752-81BAA040CE2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5868E3C-9990-4A2C-B07E-858E6331EA58}"/>
              </a:ext>
            </a:extLst>
          </p:cNvPr>
          <p:cNvSpPr>
            <a:spLocks noGrp="1"/>
          </p:cNvSpPr>
          <p:nvPr>
            <p:ph type="sldNum" sz="quarter" idx="12"/>
          </p:nvPr>
        </p:nvSpPr>
        <p:spPr/>
        <p:txBody>
          <a:bodyPr/>
          <a:lstStyle>
            <a:lvl1pPr>
              <a:defRPr/>
            </a:lvl1pPr>
          </a:lstStyle>
          <a:p>
            <a:fld id="{80161C06-5C17-49BF-B35A-269DB6D2965C}" type="slidenum">
              <a:rPr lang="en-US" altLang="en-US"/>
              <a:pPr/>
              <a:t>‹#›</a:t>
            </a:fld>
            <a:endParaRPr lang="en-US" altLang="en-US"/>
          </a:p>
        </p:txBody>
      </p:sp>
    </p:spTree>
    <p:extLst>
      <p:ext uri="{BB962C8B-B14F-4D97-AF65-F5344CB8AC3E}">
        <p14:creationId xmlns:p14="http://schemas.microsoft.com/office/powerpoint/2010/main" val="2020655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757AF378-58E2-428E-ABD4-E2C7574221A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54DC977-ADCF-456B-B503-6DC6FC3B414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CD5D213-2567-4040-A45E-592E799801C7}"/>
              </a:ext>
            </a:extLst>
          </p:cNvPr>
          <p:cNvSpPr>
            <a:spLocks noGrp="1"/>
          </p:cNvSpPr>
          <p:nvPr>
            <p:ph type="sldNum" sz="quarter" idx="12"/>
          </p:nvPr>
        </p:nvSpPr>
        <p:spPr/>
        <p:txBody>
          <a:bodyPr/>
          <a:lstStyle>
            <a:lvl1pPr>
              <a:defRPr/>
            </a:lvl1pPr>
          </a:lstStyle>
          <a:p>
            <a:fld id="{61DB45DD-133F-4686-B5A8-32B0F9FD0A4A}" type="slidenum">
              <a:rPr lang="en-US" altLang="en-US"/>
              <a:pPr/>
              <a:t>‹#›</a:t>
            </a:fld>
            <a:endParaRPr lang="en-US" altLang="en-US"/>
          </a:p>
        </p:txBody>
      </p:sp>
    </p:spTree>
    <p:extLst>
      <p:ext uri="{BB962C8B-B14F-4D97-AF65-F5344CB8AC3E}">
        <p14:creationId xmlns:p14="http://schemas.microsoft.com/office/powerpoint/2010/main" val="1990677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A4978FF-83FE-4BBC-8EF9-2FFBCD0FEE9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926430B-7CDA-4DBB-BF74-4546CC90470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B95F450-F99B-4F88-8549-7278986DF7F3}"/>
              </a:ext>
            </a:extLst>
          </p:cNvPr>
          <p:cNvSpPr>
            <a:spLocks noGrp="1"/>
          </p:cNvSpPr>
          <p:nvPr>
            <p:ph type="sldNum" sz="quarter" idx="12"/>
          </p:nvPr>
        </p:nvSpPr>
        <p:spPr/>
        <p:txBody>
          <a:bodyPr/>
          <a:lstStyle>
            <a:lvl1pPr>
              <a:defRPr/>
            </a:lvl1pPr>
          </a:lstStyle>
          <a:p>
            <a:fld id="{DCF03A4C-00CD-49AA-8A9B-781AF2A16E33}" type="slidenum">
              <a:rPr lang="en-US" altLang="en-US"/>
              <a:pPr/>
              <a:t>‹#›</a:t>
            </a:fld>
            <a:endParaRPr lang="en-US" altLang="en-US"/>
          </a:p>
        </p:txBody>
      </p:sp>
    </p:spTree>
    <p:extLst>
      <p:ext uri="{BB962C8B-B14F-4D97-AF65-F5344CB8AC3E}">
        <p14:creationId xmlns:p14="http://schemas.microsoft.com/office/powerpoint/2010/main" val="66604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143C9-CF6F-4736-86B4-224DB42F16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C8E03D0-7DB4-4DD7-8C8B-1F9FE8717E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B603B2-3983-467B-95BD-BC833D75BF0A}"/>
              </a:ext>
            </a:extLst>
          </p:cNvPr>
          <p:cNvSpPr>
            <a:spLocks noGrp="1"/>
          </p:cNvSpPr>
          <p:nvPr>
            <p:ph type="dt" sz="half" idx="10"/>
          </p:nvPr>
        </p:nvSpPr>
        <p:spPr/>
        <p:txBody>
          <a:bodyPr/>
          <a:lstStyle/>
          <a:p>
            <a:fld id="{070A4096-00AF-4915-9A42-7804DEDC1841}" type="datetimeFigureOut">
              <a:rPr lang="vi-VN" smtClean="0"/>
              <a:t>09/10/2022</a:t>
            </a:fld>
            <a:endParaRPr lang="vi-VN"/>
          </a:p>
        </p:txBody>
      </p:sp>
      <p:sp>
        <p:nvSpPr>
          <p:cNvPr id="5" name="Footer Placeholder 4">
            <a:extLst>
              <a:ext uri="{FF2B5EF4-FFF2-40B4-BE49-F238E27FC236}">
                <a16:creationId xmlns:a16="http://schemas.microsoft.com/office/drawing/2014/main" id="{7810C5EF-DFBB-487B-BBF8-35236143C60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6FA119E-93C6-41DE-8DC2-5433E615B524}"/>
              </a:ext>
            </a:extLst>
          </p:cNvPr>
          <p:cNvSpPr>
            <a:spLocks noGrp="1"/>
          </p:cNvSpPr>
          <p:nvPr>
            <p:ph type="sldNum" sz="quarter" idx="12"/>
          </p:nvPr>
        </p:nvSpPr>
        <p:spPr/>
        <p:txBody>
          <a:bodyPr/>
          <a:lstStyle/>
          <a:p>
            <a:fld id="{427C1507-DD0B-4751-9929-F30D1CACA988}" type="slidenum">
              <a:rPr lang="vi-VN" smtClean="0"/>
              <a:t>‹#›</a:t>
            </a:fld>
            <a:endParaRPr lang="vi-VN"/>
          </a:p>
        </p:txBody>
      </p:sp>
    </p:spTree>
    <p:extLst>
      <p:ext uri="{BB962C8B-B14F-4D97-AF65-F5344CB8AC3E}">
        <p14:creationId xmlns:p14="http://schemas.microsoft.com/office/powerpoint/2010/main" val="720498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FC958C1-30FB-4D34-9973-BD159D728EB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3A10BC0-C1C1-4EEE-A675-41CAC6298FF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FB70AD-1BBF-4BEB-9E1B-67CAB6470E20}"/>
              </a:ext>
            </a:extLst>
          </p:cNvPr>
          <p:cNvSpPr>
            <a:spLocks noGrp="1"/>
          </p:cNvSpPr>
          <p:nvPr>
            <p:ph type="sldNum" sz="quarter" idx="12"/>
          </p:nvPr>
        </p:nvSpPr>
        <p:spPr/>
        <p:txBody>
          <a:bodyPr/>
          <a:lstStyle>
            <a:lvl1pPr>
              <a:defRPr/>
            </a:lvl1pPr>
          </a:lstStyle>
          <a:p>
            <a:fld id="{E6BE8E9A-7436-4E9F-9DE3-B0098E65C2F6}" type="slidenum">
              <a:rPr lang="en-US" altLang="en-US"/>
              <a:pPr/>
              <a:t>‹#›</a:t>
            </a:fld>
            <a:endParaRPr lang="en-US" altLang="en-US"/>
          </a:p>
        </p:txBody>
      </p:sp>
    </p:spTree>
    <p:extLst>
      <p:ext uri="{BB962C8B-B14F-4D97-AF65-F5344CB8AC3E}">
        <p14:creationId xmlns:p14="http://schemas.microsoft.com/office/powerpoint/2010/main" val="3758848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66C6D93-4AB7-4981-AB55-632407543CE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83443C0-F4A3-44DF-BAF2-F2D65EDFA0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E4A5A65-00CF-4FA7-B81B-436239D1F61A}"/>
              </a:ext>
            </a:extLst>
          </p:cNvPr>
          <p:cNvSpPr>
            <a:spLocks noGrp="1"/>
          </p:cNvSpPr>
          <p:nvPr>
            <p:ph type="sldNum" sz="quarter" idx="12"/>
          </p:nvPr>
        </p:nvSpPr>
        <p:spPr/>
        <p:txBody>
          <a:bodyPr/>
          <a:lstStyle>
            <a:lvl1pPr>
              <a:defRPr/>
            </a:lvl1pPr>
          </a:lstStyle>
          <a:p>
            <a:fld id="{2ACC9241-DD46-4173-9B37-8F13EE2A64CE}" type="slidenum">
              <a:rPr lang="en-US" altLang="en-US"/>
              <a:pPr/>
              <a:t>‹#›</a:t>
            </a:fld>
            <a:endParaRPr lang="en-US" altLang="en-US"/>
          </a:p>
        </p:txBody>
      </p:sp>
    </p:spTree>
    <p:extLst>
      <p:ext uri="{BB962C8B-B14F-4D97-AF65-F5344CB8AC3E}">
        <p14:creationId xmlns:p14="http://schemas.microsoft.com/office/powerpoint/2010/main" val="2621748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3577BEE-1F6E-4CBB-AA4B-201687B2FDC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F51771D-4B2E-4C19-B83D-3F7E35F01A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82DDA3-BC6A-4A21-B90A-3649940D7883}"/>
              </a:ext>
            </a:extLst>
          </p:cNvPr>
          <p:cNvSpPr>
            <a:spLocks noGrp="1"/>
          </p:cNvSpPr>
          <p:nvPr>
            <p:ph type="sldNum" sz="quarter" idx="12"/>
          </p:nvPr>
        </p:nvSpPr>
        <p:spPr/>
        <p:txBody>
          <a:bodyPr/>
          <a:lstStyle>
            <a:lvl1pPr>
              <a:defRPr/>
            </a:lvl1pPr>
          </a:lstStyle>
          <a:p>
            <a:fld id="{0A49BF35-377E-46B0-BA27-71C6E8F40EFC}" type="slidenum">
              <a:rPr lang="en-US" altLang="en-US"/>
              <a:pPr/>
              <a:t>‹#›</a:t>
            </a:fld>
            <a:endParaRPr lang="en-US" altLang="en-US"/>
          </a:p>
        </p:txBody>
      </p:sp>
    </p:spTree>
    <p:extLst>
      <p:ext uri="{BB962C8B-B14F-4D97-AF65-F5344CB8AC3E}">
        <p14:creationId xmlns:p14="http://schemas.microsoft.com/office/powerpoint/2010/main" val="2174172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C0CD6B1-DF42-4E9E-9574-A51513AF0CE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7D92725-D274-4DF9-8925-A4495EFCBE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8455E1-1670-4418-8729-446F8AF0ACBF}"/>
              </a:ext>
            </a:extLst>
          </p:cNvPr>
          <p:cNvSpPr>
            <a:spLocks noGrp="1"/>
          </p:cNvSpPr>
          <p:nvPr>
            <p:ph type="sldNum" sz="quarter" idx="12"/>
          </p:nvPr>
        </p:nvSpPr>
        <p:spPr/>
        <p:txBody>
          <a:bodyPr/>
          <a:lstStyle>
            <a:lvl1pPr>
              <a:defRPr/>
            </a:lvl1pPr>
          </a:lstStyle>
          <a:p>
            <a:fld id="{246C8B3E-C7CB-4541-AAF8-FB44DD94E244}" type="slidenum">
              <a:rPr lang="en-US" altLang="en-US"/>
              <a:pPr/>
              <a:t>‹#›</a:t>
            </a:fld>
            <a:endParaRPr lang="en-US" altLang="en-US"/>
          </a:p>
        </p:txBody>
      </p:sp>
    </p:spTree>
    <p:extLst>
      <p:ext uri="{BB962C8B-B14F-4D97-AF65-F5344CB8AC3E}">
        <p14:creationId xmlns:p14="http://schemas.microsoft.com/office/powerpoint/2010/main" val="799155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5359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0871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4676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5379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1524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3236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8E915-9838-43F5-9F1B-452324BECEE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A939AED-97DC-4807-BBDA-074C6C2A9F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EB80882-0845-4AAB-81DE-30554E0E39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B0C3E3D-8EA0-47B5-8681-7C93EFD29D30}"/>
              </a:ext>
            </a:extLst>
          </p:cNvPr>
          <p:cNvSpPr>
            <a:spLocks noGrp="1"/>
          </p:cNvSpPr>
          <p:nvPr>
            <p:ph type="dt" sz="half" idx="10"/>
          </p:nvPr>
        </p:nvSpPr>
        <p:spPr/>
        <p:txBody>
          <a:bodyPr/>
          <a:lstStyle/>
          <a:p>
            <a:fld id="{070A4096-00AF-4915-9A42-7804DEDC1841}" type="datetimeFigureOut">
              <a:rPr lang="vi-VN" smtClean="0"/>
              <a:t>09/10/2022</a:t>
            </a:fld>
            <a:endParaRPr lang="vi-VN"/>
          </a:p>
        </p:txBody>
      </p:sp>
      <p:sp>
        <p:nvSpPr>
          <p:cNvPr id="6" name="Footer Placeholder 5">
            <a:extLst>
              <a:ext uri="{FF2B5EF4-FFF2-40B4-BE49-F238E27FC236}">
                <a16:creationId xmlns:a16="http://schemas.microsoft.com/office/drawing/2014/main" id="{18DC6BB9-82C1-463B-9D8F-4408E700F3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A1E497E-C66C-443C-BC3C-9C806DDD45E7}"/>
              </a:ext>
            </a:extLst>
          </p:cNvPr>
          <p:cNvSpPr>
            <a:spLocks noGrp="1"/>
          </p:cNvSpPr>
          <p:nvPr>
            <p:ph type="sldNum" sz="quarter" idx="12"/>
          </p:nvPr>
        </p:nvSpPr>
        <p:spPr/>
        <p:txBody>
          <a:bodyPr/>
          <a:lstStyle/>
          <a:p>
            <a:fld id="{427C1507-DD0B-4751-9929-F30D1CACA988}" type="slidenum">
              <a:rPr lang="vi-VN" smtClean="0"/>
              <a:t>‹#›</a:t>
            </a:fld>
            <a:endParaRPr lang="vi-VN"/>
          </a:p>
        </p:txBody>
      </p:sp>
    </p:spTree>
    <p:extLst>
      <p:ext uri="{BB962C8B-B14F-4D97-AF65-F5344CB8AC3E}">
        <p14:creationId xmlns:p14="http://schemas.microsoft.com/office/powerpoint/2010/main" val="655639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6472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7268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73921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1497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854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2452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840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0821-2877-44F9-B9A6-375557B5B4F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7E3D24F-4266-4D6A-A928-39EF87CF0B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4D6111-E039-4D57-9248-014E3292D8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8D32A1E-1BEF-401E-84E2-630144E3E0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028081-D5DD-43EB-8B47-5E9B89D3AB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CDA278F-9D56-4F41-B5E3-A32DE0F2D887}"/>
              </a:ext>
            </a:extLst>
          </p:cNvPr>
          <p:cNvSpPr>
            <a:spLocks noGrp="1"/>
          </p:cNvSpPr>
          <p:nvPr>
            <p:ph type="dt" sz="half" idx="10"/>
          </p:nvPr>
        </p:nvSpPr>
        <p:spPr/>
        <p:txBody>
          <a:bodyPr/>
          <a:lstStyle/>
          <a:p>
            <a:fld id="{070A4096-00AF-4915-9A42-7804DEDC1841}" type="datetimeFigureOut">
              <a:rPr lang="vi-VN" smtClean="0"/>
              <a:t>09/10/2022</a:t>
            </a:fld>
            <a:endParaRPr lang="vi-VN"/>
          </a:p>
        </p:txBody>
      </p:sp>
      <p:sp>
        <p:nvSpPr>
          <p:cNvPr id="8" name="Footer Placeholder 7">
            <a:extLst>
              <a:ext uri="{FF2B5EF4-FFF2-40B4-BE49-F238E27FC236}">
                <a16:creationId xmlns:a16="http://schemas.microsoft.com/office/drawing/2014/main" id="{B629AB70-FA99-4924-9631-656B863734D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B36E38F-DE12-4CDA-A0D8-825DDC795268}"/>
              </a:ext>
            </a:extLst>
          </p:cNvPr>
          <p:cNvSpPr>
            <a:spLocks noGrp="1"/>
          </p:cNvSpPr>
          <p:nvPr>
            <p:ph type="sldNum" sz="quarter" idx="12"/>
          </p:nvPr>
        </p:nvSpPr>
        <p:spPr/>
        <p:txBody>
          <a:bodyPr/>
          <a:lstStyle/>
          <a:p>
            <a:fld id="{427C1507-DD0B-4751-9929-F30D1CACA988}" type="slidenum">
              <a:rPr lang="vi-VN" smtClean="0"/>
              <a:t>‹#›</a:t>
            </a:fld>
            <a:endParaRPr lang="vi-VN"/>
          </a:p>
        </p:txBody>
      </p:sp>
    </p:spTree>
    <p:extLst>
      <p:ext uri="{BB962C8B-B14F-4D97-AF65-F5344CB8AC3E}">
        <p14:creationId xmlns:p14="http://schemas.microsoft.com/office/powerpoint/2010/main" val="68774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1F3C-97D9-494C-BD6F-167512C9861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DB2C044-F744-4FA8-99EA-D5D53839F583}"/>
              </a:ext>
            </a:extLst>
          </p:cNvPr>
          <p:cNvSpPr>
            <a:spLocks noGrp="1"/>
          </p:cNvSpPr>
          <p:nvPr>
            <p:ph type="dt" sz="half" idx="10"/>
          </p:nvPr>
        </p:nvSpPr>
        <p:spPr/>
        <p:txBody>
          <a:bodyPr/>
          <a:lstStyle/>
          <a:p>
            <a:fld id="{070A4096-00AF-4915-9A42-7804DEDC1841}" type="datetimeFigureOut">
              <a:rPr lang="vi-VN" smtClean="0"/>
              <a:t>09/10/2022</a:t>
            </a:fld>
            <a:endParaRPr lang="vi-VN"/>
          </a:p>
        </p:txBody>
      </p:sp>
      <p:sp>
        <p:nvSpPr>
          <p:cNvPr id="4" name="Footer Placeholder 3">
            <a:extLst>
              <a:ext uri="{FF2B5EF4-FFF2-40B4-BE49-F238E27FC236}">
                <a16:creationId xmlns:a16="http://schemas.microsoft.com/office/drawing/2014/main" id="{DF55EEAB-17C4-4DEB-9D01-206213D8E18F}"/>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CAC8D2C-23FA-4145-A318-3F50913A3D37}"/>
              </a:ext>
            </a:extLst>
          </p:cNvPr>
          <p:cNvSpPr>
            <a:spLocks noGrp="1"/>
          </p:cNvSpPr>
          <p:nvPr>
            <p:ph type="sldNum" sz="quarter" idx="12"/>
          </p:nvPr>
        </p:nvSpPr>
        <p:spPr/>
        <p:txBody>
          <a:bodyPr/>
          <a:lstStyle/>
          <a:p>
            <a:fld id="{427C1507-DD0B-4751-9929-F30D1CACA988}" type="slidenum">
              <a:rPr lang="vi-VN" smtClean="0"/>
              <a:t>‹#›</a:t>
            </a:fld>
            <a:endParaRPr lang="vi-VN"/>
          </a:p>
        </p:txBody>
      </p:sp>
    </p:spTree>
    <p:extLst>
      <p:ext uri="{BB962C8B-B14F-4D97-AF65-F5344CB8AC3E}">
        <p14:creationId xmlns:p14="http://schemas.microsoft.com/office/powerpoint/2010/main" val="1768685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7FCBEC-9530-45DA-B105-445A7939A032}"/>
              </a:ext>
            </a:extLst>
          </p:cNvPr>
          <p:cNvSpPr>
            <a:spLocks noGrp="1"/>
          </p:cNvSpPr>
          <p:nvPr>
            <p:ph type="dt" sz="half" idx="10"/>
          </p:nvPr>
        </p:nvSpPr>
        <p:spPr/>
        <p:txBody>
          <a:bodyPr/>
          <a:lstStyle/>
          <a:p>
            <a:fld id="{070A4096-00AF-4915-9A42-7804DEDC1841}" type="datetimeFigureOut">
              <a:rPr lang="vi-VN" smtClean="0"/>
              <a:t>09/10/2022</a:t>
            </a:fld>
            <a:endParaRPr lang="vi-VN"/>
          </a:p>
        </p:txBody>
      </p:sp>
      <p:sp>
        <p:nvSpPr>
          <p:cNvPr id="3" name="Footer Placeholder 2">
            <a:extLst>
              <a:ext uri="{FF2B5EF4-FFF2-40B4-BE49-F238E27FC236}">
                <a16:creationId xmlns:a16="http://schemas.microsoft.com/office/drawing/2014/main" id="{83580793-25A1-4A31-8562-23617ABD188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A120E86-06C5-441E-B1A5-9C41D69B0846}"/>
              </a:ext>
            </a:extLst>
          </p:cNvPr>
          <p:cNvSpPr>
            <a:spLocks noGrp="1"/>
          </p:cNvSpPr>
          <p:nvPr>
            <p:ph type="sldNum" sz="quarter" idx="12"/>
          </p:nvPr>
        </p:nvSpPr>
        <p:spPr/>
        <p:txBody>
          <a:bodyPr/>
          <a:lstStyle/>
          <a:p>
            <a:fld id="{427C1507-DD0B-4751-9929-F30D1CACA988}" type="slidenum">
              <a:rPr lang="vi-VN" smtClean="0"/>
              <a:t>‹#›</a:t>
            </a:fld>
            <a:endParaRPr lang="vi-VN"/>
          </a:p>
        </p:txBody>
      </p:sp>
    </p:spTree>
    <p:extLst>
      <p:ext uri="{BB962C8B-B14F-4D97-AF65-F5344CB8AC3E}">
        <p14:creationId xmlns:p14="http://schemas.microsoft.com/office/powerpoint/2010/main" val="47803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1B4F-EAA4-46CC-A689-1E4863D495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3B09D66-32C2-43D3-9DE8-91A2EDFA6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9DB5F43-09C7-4734-9FFD-47BC61A14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E4E3C-710F-47DA-AF82-56442F817C3F}"/>
              </a:ext>
            </a:extLst>
          </p:cNvPr>
          <p:cNvSpPr>
            <a:spLocks noGrp="1"/>
          </p:cNvSpPr>
          <p:nvPr>
            <p:ph type="dt" sz="half" idx="10"/>
          </p:nvPr>
        </p:nvSpPr>
        <p:spPr/>
        <p:txBody>
          <a:bodyPr/>
          <a:lstStyle/>
          <a:p>
            <a:fld id="{070A4096-00AF-4915-9A42-7804DEDC1841}" type="datetimeFigureOut">
              <a:rPr lang="vi-VN" smtClean="0"/>
              <a:t>09/10/2022</a:t>
            </a:fld>
            <a:endParaRPr lang="vi-VN"/>
          </a:p>
        </p:txBody>
      </p:sp>
      <p:sp>
        <p:nvSpPr>
          <p:cNvPr id="6" name="Footer Placeholder 5">
            <a:extLst>
              <a:ext uri="{FF2B5EF4-FFF2-40B4-BE49-F238E27FC236}">
                <a16:creationId xmlns:a16="http://schemas.microsoft.com/office/drawing/2014/main" id="{1E1FB2DC-9DD2-4F03-8330-4EFA5198350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91690-1620-4DA6-9FB5-C6FF33C9B1E7}"/>
              </a:ext>
            </a:extLst>
          </p:cNvPr>
          <p:cNvSpPr>
            <a:spLocks noGrp="1"/>
          </p:cNvSpPr>
          <p:nvPr>
            <p:ph type="sldNum" sz="quarter" idx="12"/>
          </p:nvPr>
        </p:nvSpPr>
        <p:spPr/>
        <p:txBody>
          <a:bodyPr/>
          <a:lstStyle/>
          <a:p>
            <a:fld id="{427C1507-DD0B-4751-9929-F30D1CACA988}" type="slidenum">
              <a:rPr lang="vi-VN" smtClean="0"/>
              <a:t>‹#›</a:t>
            </a:fld>
            <a:endParaRPr lang="vi-VN"/>
          </a:p>
        </p:txBody>
      </p:sp>
    </p:spTree>
    <p:extLst>
      <p:ext uri="{BB962C8B-B14F-4D97-AF65-F5344CB8AC3E}">
        <p14:creationId xmlns:p14="http://schemas.microsoft.com/office/powerpoint/2010/main" val="3735293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3054-FFB8-45D7-99D4-C0CA915B3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BD6C330-CA99-4885-9EBB-2C529FBD56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04B8DF5-9407-4154-A4B9-FA92B8E27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6D105D-3889-4CDB-92FF-D83AB4D5312A}"/>
              </a:ext>
            </a:extLst>
          </p:cNvPr>
          <p:cNvSpPr>
            <a:spLocks noGrp="1"/>
          </p:cNvSpPr>
          <p:nvPr>
            <p:ph type="dt" sz="half" idx="10"/>
          </p:nvPr>
        </p:nvSpPr>
        <p:spPr/>
        <p:txBody>
          <a:bodyPr/>
          <a:lstStyle/>
          <a:p>
            <a:fld id="{070A4096-00AF-4915-9A42-7804DEDC1841}" type="datetimeFigureOut">
              <a:rPr lang="vi-VN" smtClean="0"/>
              <a:t>09/10/2022</a:t>
            </a:fld>
            <a:endParaRPr lang="vi-VN"/>
          </a:p>
        </p:txBody>
      </p:sp>
      <p:sp>
        <p:nvSpPr>
          <p:cNvPr id="6" name="Footer Placeholder 5">
            <a:extLst>
              <a:ext uri="{FF2B5EF4-FFF2-40B4-BE49-F238E27FC236}">
                <a16:creationId xmlns:a16="http://schemas.microsoft.com/office/drawing/2014/main" id="{36CB1075-5425-474C-8F7F-DD20BFA6ED5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55562C-236F-4AD1-B927-11615BADAEF9}"/>
              </a:ext>
            </a:extLst>
          </p:cNvPr>
          <p:cNvSpPr>
            <a:spLocks noGrp="1"/>
          </p:cNvSpPr>
          <p:nvPr>
            <p:ph type="sldNum" sz="quarter" idx="12"/>
          </p:nvPr>
        </p:nvSpPr>
        <p:spPr/>
        <p:txBody>
          <a:bodyPr/>
          <a:lstStyle/>
          <a:p>
            <a:fld id="{427C1507-DD0B-4751-9929-F30D1CACA988}" type="slidenum">
              <a:rPr lang="vi-VN" smtClean="0"/>
              <a:t>‹#›</a:t>
            </a:fld>
            <a:endParaRPr lang="vi-VN"/>
          </a:p>
        </p:txBody>
      </p:sp>
    </p:spTree>
    <p:extLst>
      <p:ext uri="{BB962C8B-B14F-4D97-AF65-F5344CB8AC3E}">
        <p14:creationId xmlns:p14="http://schemas.microsoft.com/office/powerpoint/2010/main" val="388818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648F54-AA16-42F9-A5BD-7D8A937C9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002F070-53ED-47CC-957D-33E6F2B82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035BDCE-F3DE-49A0-A37C-D472F12D5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A4096-00AF-4915-9A42-7804DEDC1841}" type="datetimeFigureOut">
              <a:rPr lang="vi-VN" smtClean="0"/>
              <a:t>09/10/2022</a:t>
            </a:fld>
            <a:endParaRPr lang="vi-VN"/>
          </a:p>
        </p:txBody>
      </p:sp>
      <p:sp>
        <p:nvSpPr>
          <p:cNvPr id="5" name="Footer Placeholder 4">
            <a:extLst>
              <a:ext uri="{FF2B5EF4-FFF2-40B4-BE49-F238E27FC236}">
                <a16:creationId xmlns:a16="http://schemas.microsoft.com/office/drawing/2014/main" id="{9AAB7926-E61A-4FA6-96BD-91584E1DA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C7DF163C-3006-4140-A3CA-B35F8B315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C1507-DD0B-4751-9929-F30D1CACA988}" type="slidenum">
              <a:rPr lang="vi-VN" smtClean="0"/>
              <a:t>‹#›</a:t>
            </a:fld>
            <a:endParaRPr lang="vi-VN"/>
          </a:p>
        </p:txBody>
      </p:sp>
    </p:spTree>
    <p:extLst>
      <p:ext uri="{BB962C8B-B14F-4D97-AF65-F5344CB8AC3E}">
        <p14:creationId xmlns:p14="http://schemas.microsoft.com/office/powerpoint/2010/main" val="1445543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75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75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750"/>
            </a:lvl1pPr>
          </a:lstStyle>
          <a:p>
            <a:fld id="{3C541CC3-D085-4E0B-97D7-51467EC2310F}" type="slidenum">
              <a:rPr lang="en-US" altLang="en-US"/>
              <a:pPr/>
              <a:t>‹#›</a:t>
            </a:fld>
            <a:endParaRPr lang="en-US" altLang="en-US"/>
          </a:p>
        </p:txBody>
      </p:sp>
    </p:spTree>
    <p:extLst>
      <p:ext uri="{BB962C8B-B14F-4D97-AF65-F5344CB8AC3E}">
        <p14:creationId xmlns:p14="http://schemas.microsoft.com/office/powerpoint/2010/main" val="112437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5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charset="0"/>
        </a:defRPr>
      </a:lvl2pPr>
      <a:lvl3pPr algn="ctr" rtl="0" eaLnBrk="0" fontAlgn="base" hangingPunct="0">
        <a:spcBef>
          <a:spcPct val="0"/>
        </a:spcBef>
        <a:spcAft>
          <a:spcPct val="0"/>
        </a:spcAft>
        <a:defRPr sz="5500">
          <a:solidFill>
            <a:schemeClr val="tx2"/>
          </a:solidFill>
          <a:latin typeface="Arial" charset="0"/>
        </a:defRPr>
      </a:lvl3pPr>
      <a:lvl4pPr algn="ctr" rtl="0" eaLnBrk="0" fontAlgn="base" hangingPunct="0">
        <a:spcBef>
          <a:spcPct val="0"/>
        </a:spcBef>
        <a:spcAft>
          <a:spcPct val="0"/>
        </a:spcAft>
        <a:defRPr sz="5500">
          <a:solidFill>
            <a:schemeClr val="tx2"/>
          </a:solidFill>
          <a:latin typeface="Arial" charset="0"/>
        </a:defRPr>
      </a:lvl4pPr>
      <a:lvl5pPr algn="ctr" rtl="0" eaLnBrk="0" fontAlgn="base" hangingPunct="0">
        <a:spcBef>
          <a:spcPct val="0"/>
        </a:spcBef>
        <a:spcAft>
          <a:spcPct val="0"/>
        </a:spcAft>
        <a:defRPr sz="5500">
          <a:solidFill>
            <a:schemeClr val="tx2"/>
          </a:solidFill>
          <a:latin typeface="Arial" charset="0"/>
        </a:defRPr>
      </a:lvl5pPr>
      <a:lvl6pPr marL="571500" algn="ctr" rtl="0" fontAlgn="base">
        <a:spcBef>
          <a:spcPct val="0"/>
        </a:spcBef>
        <a:spcAft>
          <a:spcPct val="0"/>
        </a:spcAft>
        <a:defRPr sz="5500">
          <a:solidFill>
            <a:schemeClr val="tx2"/>
          </a:solidFill>
          <a:latin typeface="Arial" charset="0"/>
        </a:defRPr>
      </a:lvl6pPr>
      <a:lvl7pPr marL="1143000" algn="ctr" rtl="0" fontAlgn="base">
        <a:spcBef>
          <a:spcPct val="0"/>
        </a:spcBef>
        <a:spcAft>
          <a:spcPct val="0"/>
        </a:spcAft>
        <a:defRPr sz="5500">
          <a:solidFill>
            <a:schemeClr val="tx2"/>
          </a:solidFill>
          <a:latin typeface="Arial" charset="0"/>
        </a:defRPr>
      </a:lvl7pPr>
      <a:lvl8pPr marL="1714500" algn="ctr" rtl="0" fontAlgn="base">
        <a:spcBef>
          <a:spcPct val="0"/>
        </a:spcBef>
        <a:spcAft>
          <a:spcPct val="0"/>
        </a:spcAft>
        <a:defRPr sz="5500">
          <a:solidFill>
            <a:schemeClr val="tx2"/>
          </a:solidFill>
          <a:latin typeface="Arial" charset="0"/>
        </a:defRPr>
      </a:lvl8pPr>
      <a:lvl9pPr marL="2286000" algn="ctr" rtl="0" fontAlgn="base">
        <a:spcBef>
          <a:spcPct val="0"/>
        </a:spcBef>
        <a:spcAft>
          <a:spcPct val="0"/>
        </a:spcAft>
        <a:defRPr sz="5500">
          <a:solidFill>
            <a:schemeClr val="tx2"/>
          </a:solidFill>
          <a:latin typeface="Arial" charset="0"/>
        </a:defRPr>
      </a:lvl9pPr>
    </p:titleStyle>
    <p:bodyStyle>
      <a:lvl1pPr marL="428625" indent="-428625" algn="l" rtl="0" eaLnBrk="0" fontAlgn="base" hangingPunct="0">
        <a:spcBef>
          <a:spcPct val="20000"/>
        </a:spcBef>
        <a:spcAft>
          <a:spcPct val="0"/>
        </a:spcAft>
        <a:buChar char="•"/>
        <a:defRPr sz="4000">
          <a:solidFill>
            <a:schemeClr val="tx1"/>
          </a:solidFill>
          <a:latin typeface="+mn-lt"/>
          <a:ea typeface="+mn-ea"/>
          <a:cs typeface="+mn-cs"/>
        </a:defRPr>
      </a:lvl1pPr>
      <a:lvl2pPr marL="928688" indent="-357188" algn="l" rtl="0" eaLnBrk="0" fontAlgn="base" hangingPunct="0">
        <a:spcBef>
          <a:spcPct val="20000"/>
        </a:spcBef>
        <a:spcAft>
          <a:spcPct val="0"/>
        </a:spcAft>
        <a:buChar char="–"/>
        <a:defRPr sz="3500">
          <a:solidFill>
            <a:schemeClr val="tx1"/>
          </a:solidFill>
          <a:latin typeface="+mn-lt"/>
        </a:defRPr>
      </a:lvl2pPr>
      <a:lvl3pPr marL="1428750" indent="-285750" algn="l" rtl="0" eaLnBrk="0" fontAlgn="base" hangingPunct="0">
        <a:spcBef>
          <a:spcPct val="20000"/>
        </a:spcBef>
        <a:spcAft>
          <a:spcPct val="0"/>
        </a:spcAft>
        <a:buChar char="•"/>
        <a:defRPr sz="3000">
          <a:solidFill>
            <a:schemeClr val="tx1"/>
          </a:solidFill>
          <a:latin typeface="+mn-lt"/>
        </a:defRPr>
      </a:lvl3pPr>
      <a:lvl4pPr marL="2000250" indent="-285750" algn="l" rtl="0" eaLnBrk="0" fontAlgn="base" hangingPunct="0">
        <a:spcBef>
          <a:spcPct val="20000"/>
        </a:spcBef>
        <a:spcAft>
          <a:spcPct val="0"/>
        </a:spcAft>
        <a:buChar char="–"/>
        <a:defRPr sz="2500">
          <a:solidFill>
            <a:schemeClr val="tx1"/>
          </a:solidFill>
          <a:latin typeface="+mn-lt"/>
        </a:defRPr>
      </a:lvl4pPr>
      <a:lvl5pPr marL="2571750" indent="-285750" algn="l" rtl="0" eaLnBrk="0" fontAlgn="base" hangingPunct="0">
        <a:spcBef>
          <a:spcPct val="20000"/>
        </a:spcBef>
        <a:spcAft>
          <a:spcPct val="0"/>
        </a:spcAft>
        <a:buChar char="»"/>
        <a:defRPr sz="2500">
          <a:solidFill>
            <a:schemeClr val="tx1"/>
          </a:solidFill>
          <a:latin typeface="+mn-lt"/>
        </a:defRPr>
      </a:lvl5pPr>
      <a:lvl6pPr marL="3143250" indent="-285750" algn="l" rtl="0" fontAlgn="base">
        <a:spcBef>
          <a:spcPct val="20000"/>
        </a:spcBef>
        <a:spcAft>
          <a:spcPct val="0"/>
        </a:spcAft>
        <a:buChar char="»"/>
        <a:defRPr sz="2500">
          <a:solidFill>
            <a:schemeClr val="tx1"/>
          </a:solidFill>
          <a:latin typeface="+mn-lt"/>
        </a:defRPr>
      </a:lvl6pPr>
      <a:lvl7pPr marL="3714750" indent="-285750" algn="l" rtl="0" fontAlgn="base">
        <a:spcBef>
          <a:spcPct val="20000"/>
        </a:spcBef>
        <a:spcAft>
          <a:spcPct val="0"/>
        </a:spcAft>
        <a:buChar char="»"/>
        <a:defRPr sz="2500">
          <a:solidFill>
            <a:schemeClr val="tx1"/>
          </a:solidFill>
          <a:latin typeface="+mn-lt"/>
        </a:defRPr>
      </a:lvl7pPr>
      <a:lvl8pPr marL="4286250" indent="-285750" algn="l" rtl="0" fontAlgn="base">
        <a:spcBef>
          <a:spcPct val="20000"/>
        </a:spcBef>
        <a:spcAft>
          <a:spcPct val="0"/>
        </a:spcAft>
        <a:buChar char="»"/>
        <a:defRPr sz="2500">
          <a:solidFill>
            <a:schemeClr val="tx1"/>
          </a:solidFill>
          <a:latin typeface="+mn-lt"/>
        </a:defRPr>
      </a:lvl8pPr>
      <a:lvl9pPr marL="4857750" indent="-285750" algn="l" rtl="0" fontAlgn="base">
        <a:spcBef>
          <a:spcPct val="20000"/>
        </a:spcBef>
        <a:spcAft>
          <a:spcPct val="0"/>
        </a:spcAft>
        <a:buChar char="»"/>
        <a:defRPr sz="2500">
          <a:solidFill>
            <a:schemeClr val="tx1"/>
          </a:solidFill>
          <a:latin typeface="+mn-lt"/>
        </a:defRPr>
      </a:lvl9pPr>
    </p:bodyStyle>
    <p:otherStyle>
      <a:defPPr>
        <a:defRPr lang="en-US"/>
      </a:defPPr>
      <a:lvl1pPr marL="0" algn="l" defTabSz="1143000" rtl="0" eaLnBrk="1" latinLnBrk="0" hangingPunct="1">
        <a:defRPr sz="2250" kern="1200">
          <a:solidFill>
            <a:schemeClr val="tx1"/>
          </a:solidFill>
          <a:latin typeface="+mn-lt"/>
          <a:ea typeface="+mn-ea"/>
          <a:cs typeface="+mn-cs"/>
        </a:defRPr>
      </a:lvl1pPr>
      <a:lvl2pPr marL="571500" algn="l" defTabSz="1143000" rtl="0" eaLnBrk="1" latinLnBrk="0" hangingPunct="1">
        <a:defRPr sz="2250" kern="1200">
          <a:solidFill>
            <a:schemeClr val="tx1"/>
          </a:solidFill>
          <a:latin typeface="+mn-lt"/>
          <a:ea typeface="+mn-ea"/>
          <a:cs typeface="+mn-cs"/>
        </a:defRPr>
      </a:lvl2pPr>
      <a:lvl3pPr marL="1143000" algn="l" defTabSz="1143000" rtl="0" eaLnBrk="1" latinLnBrk="0" hangingPunct="1">
        <a:defRPr sz="2250" kern="1200">
          <a:solidFill>
            <a:schemeClr val="tx1"/>
          </a:solidFill>
          <a:latin typeface="+mn-lt"/>
          <a:ea typeface="+mn-ea"/>
          <a:cs typeface="+mn-cs"/>
        </a:defRPr>
      </a:lvl3pPr>
      <a:lvl4pPr marL="1714500" algn="l" defTabSz="1143000" rtl="0" eaLnBrk="1" latinLnBrk="0" hangingPunct="1">
        <a:defRPr sz="2250" kern="1200">
          <a:solidFill>
            <a:schemeClr val="tx1"/>
          </a:solidFill>
          <a:latin typeface="+mn-lt"/>
          <a:ea typeface="+mn-ea"/>
          <a:cs typeface="+mn-cs"/>
        </a:defRPr>
      </a:lvl4pPr>
      <a:lvl5pPr marL="2286000" algn="l" defTabSz="1143000" rtl="0" eaLnBrk="1" latinLnBrk="0" hangingPunct="1">
        <a:defRPr sz="2250" kern="1200">
          <a:solidFill>
            <a:schemeClr val="tx1"/>
          </a:solidFill>
          <a:latin typeface="+mn-lt"/>
          <a:ea typeface="+mn-ea"/>
          <a:cs typeface="+mn-cs"/>
        </a:defRPr>
      </a:lvl5pPr>
      <a:lvl6pPr marL="2857500" algn="l" defTabSz="1143000" rtl="0" eaLnBrk="1" latinLnBrk="0" hangingPunct="1">
        <a:defRPr sz="2250" kern="1200">
          <a:solidFill>
            <a:schemeClr val="tx1"/>
          </a:solidFill>
          <a:latin typeface="+mn-lt"/>
          <a:ea typeface="+mn-ea"/>
          <a:cs typeface="+mn-cs"/>
        </a:defRPr>
      </a:lvl6pPr>
      <a:lvl7pPr marL="3429000" algn="l" defTabSz="1143000" rtl="0" eaLnBrk="1" latinLnBrk="0" hangingPunct="1">
        <a:defRPr sz="2250" kern="1200">
          <a:solidFill>
            <a:schemeClr val="tx1"/>
          </a:solidFill>
          <a:latin typeface="+mn-lt"/>
          <a:ea typeface="+mn-ea"/>
          <a:cs typeface="+mn-cs"/>
        </a:defRPr>
      </a:lvl7pPr>
      <a:lvl8pPr marL="4000500" algn="l" defTabSz="1143000" rtl="0" eaLnBrk="1" latinLnBrk="0" hangingPunct="1">
        <a:defRPr sz="2250" kern="1200">
          <a:solidFill>
            <a:schemeClr val="tx1"/>
          </a:solidFill>
          <a:latin typeface="+mn-lt"/>
          <a:ea typeface="+mn-ea"/>
          <a:cs typeface="+mn-cs"/>
        </a:defRPr>
      </a:lvl8pPr>
      <a:lvl9pPr marL="4572000" algn="l" defTabSz="1143000" rtl="0" eaLnBrk="1" latinLnBrk="0" hangingPunct="1">
        <a:defRPr sz="22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49F21A3-0184-4467-9D8E-83E6E7C3EB4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id="{E9BA48B0-4FF8-4366-970A-0E74F8447A4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BB7DC4B0-4189-4B26-A0E6-0F0B918D459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308D9773-7D14-4E17-96DC-E08FA53659B1}"/>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56E91A5-F90D-48DA-918F-C79351B5C72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668EF97-08F8-4409-968C-A80A9D231C69}" type="slidenum">
              <a:rPr lang="en-US" altLang="en-US"/>
              <a:pPr/>
              <a:t>‹#›</a:t>
            </a:fld>
            <a:endParaRPr lang="en-US" altLang="en-US"/>
          </a:p>
        </p:txBody>
      </p:sp>
    </p:spTree>
    <p:extLst>
      <p:ext uri="{BB962C8B-B14F-4D97-AF65-F5344CB8AC3E}">
        <p14:creationId xmlns:p14="http://schemas.microsoft.com/office/powerpoint/2010/main" val="23731309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014899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 id="214748369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5.xml"/><Relationship Id="rId5" Type="http://schemas.openxmlformats.org/officeDocument/2006/relationships/image" Target="../media/image24.jp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4.wav"/><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72FE5B-D0F6-A16E-AFD1-1FBE8BCCC9A3}"/>
              </a:ext>
            </a:extLst>
          </p:cNvPr>
          <p:cNvSpPr txBox="1"/>
          <p:nvPr/>
        </p:nvSpPr>
        <p:spPr>
          <a:xfrm>
            <a:off x="3882483" y="473925"/>
            <a:ext cx="4427034" cy="954107"/>
          </a:xfrm>
          <a:prstGeom prst="rect">
            <a:avLst/>
          </a:prstGeom>
          <a:noFill/>
        </p:spPr>
        <p:txBody>
          <a:bodyPr wrap="square" rtlCol="0">
            <a:spAutoFit/>
          </a:bodyPr>
          <a:lstStyle/>
          <a:p>
            <a:pPr algn="ctr"/>
            <a:r>
              <a:rPr lang="en-US" sz="2800" dirty="0"/>
              <a:t>UBND QUẬN LONG BIÊN</a:t>
            </a:r>
          </a:p>
          <a:p>
            <a:pPr algn="ctr"/>
            <a:r>
              <a:rPr lang="en-US" sz="2800" b="1" u="sng" dirty="0"/>
              <a:t>TRƯỜNG TIỂU HỌC ÁI MỘ B</a:t>
            </a:r>
          </a:p>
        </p:txBody>
      </p:sp>
      <p:sp>
        <p:nvSpPr>
          <p:cNvPr id="5" name="TextBox 4">
            <a:extLst>
              <a:ext uri="{FF2B5EF4-FFF2-40B4-BE49-F238E27FC236}">
                <a16:creationId xmlns:a16="http://schemas.microsoft.com/office/drawing/2014/main" id="{A53A1450-CC2D-D1C8-00C0-082078547E98}"/>
              </a:ext>
            </a:extLst>
          </p:cNvPr>
          <p:cNvSpPr txBox="1"/>
          <p:nvPr/>
        </p:nvSpPr>
        <p:spPr>
          <a:xfrm>
            <a:off x="3882482" y="2118053"/>
            <a:ext cx="4427034"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7030A0"/>
                </a:solidFill>
              </a:rPr>
              <a:t>ĐẠO ĐỨC 5</a:t>
            </a:r>
          </a:p>
        </p:txBody>
      </p:sp>
      <p:sp>
        <p:nvSpPr>
          <p:cNvPr id="6" name="TextBox 5">
            <a:extLst>
              <a:ext uri="{FF2B5EF4-FFF2-40B4-BE49-F238E27FC236}">
                <a16:creationId xmlns:a16="http://schemas.microsoft.com/office/drawing/2014/main" id="{11D7EBC0-837C-B7ED-4FFA-4A47EF838FD5}"/>
              </a:ext>
            </a:extLst>
          </p:cNvPr>
          <p:cNvSpPr txBox="1"/>
          <p:nvPr/>
        </p:nvSpPr>
        <p:spPr>
          <a:xfrm>
            <a:off x="2006290" y="3351165"/>
            <a:ext cx="8179419" cy="1200329"/>
          </a:xfrm>
          <a:prstGeom prst="rect">
            <a:avLst/>
          </a:prstGeom>
          <a:noFill/>
        </p:spPr>
        <p:txBody>
          <a:bodyPr wrap="square" rtlCol="0">
            <a:spAutoFit/>
          </a:bodyPr>
          <a:lstStyle/>
          <a:p>
            <a:pPr algn="ctr"/>
            <a:r>
              <a:rPr lang="en-US" sz="7200" b="1" dirty="0">
                <a:ln w="22225">
                  <a:solidFill>
                    <a:schemeClr val="accent2"/>
                  </a:solidFill>
                  <a:prstDash val="solid"/>
                </a:ln>
                <a:solidFill>
                  <a:srgbClr val="C00000"/>
                </a:solidFill>
              </a:rPr>
              <a:t>NHỚ ƠN TỔ TIÊN</a:t>
            </a:r>
          </a:p>
        </p:txBody>
      </p:sp>
      <p:pic>
        <p:nvPicPr>
          <p:cNvPr id="8" name="Picture 7">
            <a:extLst>
              <a:ext uri="{FF2B5EF4-FFF2-40B4-BE49-F238E27FC236}">
                <a16:creationId xmlns:a16="http://schemas.microsoft.com/office/drawing/2014/main" id="{940530FF-1968-13AE-0835-CFFEE43AB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22" y="289932"/>
            <a:ext cx="1594624" cy="1594624"/>
          </a:xfrm>
          <a:prstGeom prst="ellipse">
            <a:avLst/>
          </a:prstGeom>
        </p:spPr>
      </p:pic>
    </p:spTree>
    <p:extLst>
      <p:ext uri="{BB962C8B-B14F-4D97-AF65-F5344CB8AC3E}">
        <p14:creationId xmlns:p14="http://schemas.microsoft.com/office/powerpoint/2010/main" val="39684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7B74A70-6639-40D2-A6CD-4E1156691B6E}"/>
              </a:ext>
            </a:extLst>
          </p:cNvPr>
          <p:cNvSpPr>
            <a:spLocks noGrp="1"/>
          </p:cNvSpPr>
          <p:nvPr>
            <p:ph type="title"/>
          </p:nvPr>
        </p:nvSpPr>
        <p:spPr>
          <a:xfrm>
            <a:off x="1981200" y="0"/>
            <a:ext cx="8229600" cy="1143000"/>
          </a:xfrm>
        </p:spPr>
        <p:txBody>
          <a:bodyPr/>
          <a:lstStyle/>
          <a:p>
            <a:pPr eaLnBrk="1" hangingPunct="1"/>
            <a:br>
              <a:rPr lang="en-US" altLang="en-US" sz="3300" b="1">
                <a:solidFill>
                  <a:srgbClr val="FF0000"/>
                </a:solidFill>
                <a:latin typeface="Arial" panose="020B0604020202020204" pitchFamily="34" charset="0"/>
                <a:cs typeface="Arial" panose="020B0604020202020204" pitchFamily="34" charset="0"/>
              </a:rPr>
            </a:br>
            <a:r>
              <a:rPr lang="en-US" altLang="en-US" sz="3300" b="1">
                <a:solidFill>
                  <a:srgbClr val="FF0000"/>
                </a:solidFill>
                <a:latin typeface="Arial" panose="020B0604020202020204" pitchFamily="34" charset="0"/>
                <a:cs typeface="Arial" panose="020B0604020202020204" pitchFamily="34" charset="0"/>
              </a:rPr>
              <a:t>	</a:t>
            </a:r>
          </a:p>
        </p:txBody>
      </p:sp>
      <p:sp>
        <p:nvSpPr>
          <p:cNvPr id="17411" name="Rectangle 3">
            <a:extLst>
              <a:ext uri="{FF2B5EF4-FFF2-40B4-BE49-F238E27FC236}">
                <a16:creationId xmlns:a16="http://schemas.microsoft.com/office/drawing/2014/main" id="{0EEE9C96-E2CB-4217-866A-D2CC7C1F3E6D}"/>
              </a:ext>
            </a:extLst>
          </p:cNvPr>
          <p:cNvSpPr>
            <a:spLocks noGrp="1"/>
          </p:cNvSpPr>
          <p:nvPr>
            <p:ph idx="1"/>
          </p:nvPr>
        </p:nvSpPr>
        <p:spPr>
          <a:xfrm>
            <a:off x="1828800" y="2590800"/>
            <a:ext cx="9225776" cy="3200400"/>
          </a:xfrm>
        </p:spPr>
        <p:txBody>
          <a:bodyPr/>
          <a:lstStyle/>
          <a:p>
            <a:pPr eaLnBrk="1" hangingPunct="1">
              <a:lnSpc>
                <a:spcPct val="90000"/>
              </a:lnSpc>
              <a:buFontTx/>
              <a:buNone/>
            </a:pPr>
            <a:r>
              <a:rPr lang="en-US" altLang="en-US" sz="2800" b="1" dirty="0">
                <a:latin typeface="Arial" panose="020B0604020202020204" pitchFamily="34" charset="0"/>
                <a:cs typeface="Arial" panose="020B0604020202020204" pitchFamily="34" charset="0"/>
              </a:rPr>
              <a:t>a. </a:t>
            </a:r>
            <a:r>
              <a:rPr lang="en-US" altLang="en-US" sz="2800" b="1" dirty="0" err="1">
                <a:latin typeface="Arial" panose="020B0604020202020204" pitchFamily="34" charset="0"/>
                <a:cs typeface="Arial" panose="020B0604020202020204" pitchFamily="34" charset="0"/>
              </a:rPr>
              <a:t>Cố</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gắng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học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tập</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rèn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luyện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để</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trở</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thành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người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có</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ích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cho</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gia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đình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quê</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hương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đất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nước</a:t>
            </a:r>
            <a:r>
              <a:rPr lang="en-US" altLang="en-US" sz="2800" b="1" dirty="0">
                <a:latin typeface="Arial" panose="020B0604020202020204" pitchFamily="34" charset="0"/>
                <a:cs typeface="Arial" panose="020B0604020202020204" pitchFamily="34" charset="0"/>
              </a:rPr>
              <a:t>.</a:t>
            </a:r>
          </a:p>
          <a:p>
            <a:pPr eaLnBrk="1" hangingPunct="1">
              <a:lnSpc>
                <a:spcPct val="90000"/>
              </a:lnSpc>
              <a:buFontTx/>
              <a:buNone/>
            </a:pPr>
            <a:r>
              <a:rPr lang="en-US" altLang="en-US" sz="2800" b="1" dirty="0">
                <a:latin typeface="Arial" panose="020B0604020202020204" pitchFamily="34" charset="0"/>
                <a:cs typeface="Arial" panose="020B0604020202020204" pitchFamily="34" charset="0"/>
              </a:rPr>
              <a:t>b.  </a:t>
            </a:r>
            <a:r>
              <a:rPr lang="en-US" altLang="en-US" sz="2800" b="1" dirty="0" err="1">
                <a:latin typeface="Arial" panose="020B0604020202020204" pitchFamily="34" charset="0"/>
                <a:cs typeface="Arial" panose="020B0604020202020204" pitchFamily="34" charset="0"/>
              </a:rPr>
              <a:t>Không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coi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trọng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các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kỉ</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vật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của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gia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đình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dòng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họ</a:t>
            </a:r>
            <a:r>
              <a:rPr lang="en-US" altLang="en-US" sz="2800" b="1" dirty="0">
                <a:latin typeface="Arial" panose="020B0604020202020204" pitchFamily="34" charset="0"/>
                <a:cs typeface="Arial" panose="020B0604020202020204" pitchFamily="34" charset="0"/>
              </a:rPr>
              <a:t>.</a:t>
            </a:r>
          </a:p>
          <a:p>
            <a:pPr eaLnBrk="1" hangingPunct="1">
              <a:lnSpc>
                <a:spcPct val="90000"/>
              </a:lnSpc>
              <a:buFontTx/>
              <a:buNone/>
            </a:pPr>
            <a:r>
              <a:rPr lang="en-US" altLang="en-US" sz="2800" b="1" dirty="0">
                <a:latin typeface="Arial" panose="020B0604020202020204" pitchFamily="34" charset="0"/>
                <a:cs typeface="Arial" panose="020B0604020202020204" pitchFamily="34" charset="0"/>
              </a:rPr>
              <a:t>c.  </a:t>
            </a:r>
            <a:r>
              <a:rPr lang="en-US" altLang="en-US" sz="2800" b="1" dirty="0" err="1">
                <a:latin typeface="Arial" panose="020B0604020202020204" pitchFamily="34" charset="0"/>
                <a:cs typeface="Arial" panose="020B0604020202020204" pitchFamily="34" charset="0"/>
              </a:rPr>
              <a:t>Giữ</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gìn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nề</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nếp</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tốt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của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gia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đình</a:t>
            </a:r>
            <a:r>
              <a:rPr lang="en-US" altLang="en-US" sz="2800" b="1" dirty="0">
                <a:latin typeface="Arial" panose="020B0604020202020204" pitchFamily="34" charset="0"/>
                <a:cs typeface="Arial" panose="020B0604020202020204" pitchFamily="34" charset="0"/>
              </a:rPr>
              <a:t>.</a:t>
            </a:r>
          </a:p>
          <a:p>
            <a:pPr eaLnBrk="1" hangingPunct="1">
              <a:lnSpc>
                <a:spcPct val="90000"/>
              </a:lnSpc>
              <a:buFontTx/>
              <a:buNone/>
            </a:pPr>
            <a:r>
              <a:rPr lang="en-US" altLang="en-US" sz="2800" b="1" dirty="0">
                <a:latin typeface="Arial" panose="020B0604020202020204" pitchFamily="34" charset="0"/>
                <a:cs typeface="Arial" panose="020B0604020202020204" pitchFamily="34" charset="0"/>
              </a:rPr>
              <a:t>d. </a:t>
            </a:r>
            <a:r>
              <a:rPr lang="en-US" altLang="en-US" sz="2800" b="1" dirty="0" err="1">
                <a:latin typeface="Arial" panose="020B0604020202020204" pitchFamily="34" charset="0"/>
                <a:cs typeface="Arial" panose="020B0604020202020204" pitchFamily="34" charset="0"/>
              </a:rPr>
              <a:t>Thăm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mộ</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tổ</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tiên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ông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bà</a:t>
            </a:r>
            <a:r>
              <a:rPr lang="en-US" altLang="en-US" sz="2800" b="1" dirty="0">
                <a:latin typeface="Arial" panose="020B0604020202020204" pitchFamily="34" charset="0"/>
                <a:cs typeface="Arial" panose="020B0604020202020204" pitchFamily="34" charset="0"/>
              </a:rPr>
              <a:t>.</a:t>
            </a:r>
          </a:p>
          <a:p>
            <a:pPr eaLnBrk="1" hangingPunct="1">
              <a:lnSpc>
                <a:spcPct val="90000"/>
              </a:lnSpc>
              <a:buFontTx/>
              <a:buNone/>
            </a:pPr>
            <a:r>
              <a:rPr lang="en-US" altLang="en-US" sz="2800" b="1" dirty="0">
                <a:latin typeface="Arial" panose="020B0604020202020204" pitchFamily="34" charset="0"/>
                <a:cs typeface="Arial" panose="020B0604020202020204" pitchFamily="34" charset="0"/>
              </a:rPr>
              <a:t>đ. </a:t>
            </a:r>
            <a:r>
              <a:rPr lang="en-US" altLang="en-US" sz="2800" b="1" dirty="0" err="1">
                <a:latin typeface="Arial" panose="020B0604020202020204" pitchFamily="34" charset="0"/>
                <a:cs typeface="Arial" panose="020B0604020202020204" pitchFamily="34" charset="0"/>
              </a:rPr>
              <a:t>Dù</a:t>
            </a:r>
            <a:r>
              <a:rPr lang="en-US" altLang="en-US" sz="2800" b="1" dirty="0">
                <a:latin typeface="Arial" panose="020B0604020202020204" pitchFamily="34" charset="0"/>
                <a:cs typeface="Arial" panose="020B0604020202020204" pitchFamily="34" charset="0"/>
              </a:rPr>
              <a:t> ở </a:t>
            </a:r>
            <a:r>
              <a:rPr lang="en-US" altLang="en-US" sz="2800" b="1" dirty="0" err="1">
                <a:latin typeface="Arial" panose="020B0604020202020204" pitchFamily="34" charset="0"/>
                <a:cs typeface="Arial" panose="020B0604020202020204" pitchFamily="34" charset="0"/>
              </a:rPr>
              <a:t>xa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nhưng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mỗi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dịp</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giỗ</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Tết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đều</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không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quên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viết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thư</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thăm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hỏi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gia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đình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họ</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hàng</a:t>
            </a:r>
            <a:r>
              <a:rPr lang="en-US" altLang="en-US" sz="2800" b="1" dirty="0">
                <a:latin typeface="Arial" panose="020B0604020202020204" pitchFamily="34" charset="0"/>
                <a:cs typeface="Arial" panose="020B0604020202020204" pitchFamily="34" charset="0"/>
              </a:rPr>
              <a:t>.</a:t>
            </a:r>
          </a:p>
        </p:txBody>
      </p:sp>
      <p:sp>
        <p:nvSpPr>
          <p:cNvPr id="17412" name="Oval 4">
            <a:extLst>
              <a:ext uri="{FF2B5EF4-FFF2-40B4-BE49-F238E27FC236}">
                <a16:creationId xmlns:a16="http://schemas.microsoft.com/office/drawing/2014/main" id="{75D6D7E7-41BC-4CDE-AF83-6B35438A59E8}"/>
              </a:ext>
            </a:extLst>
          </p:cNvPr>
          <p:cNvSpPr>
            <a:spLocks noChangeArrowheads="1"/>
          </p:cNvSpPr>
          <p:nvPr/>
        </p:nvSpPr>
        <p:spPr bwMode="auto">
          <a:xfrm>
            <a:off x="1739900" y="2590800"/>
            <a:ext cx="533400" cy="457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sz="1800" b="1">
              <a:solidFill>
                <a:srgbClr val="9933FF"/>
              </a:solidFill>
              <a:latin typeface="Arial" panose="020B0604020202020204" pitchFamily="34" charset="0"/>
              <a:cs typeface="Arial" panose="020B0604020202020204" pitchFamily="34" charset="0"/>
            </a:endParaRPr>
          </a:p>
        </p:txBody>
      </p:sp>
      <p:sp>
        <p:nvSpPr>
          <p:cNvPr id="17413" name="Oval 5">
            <a:extLst>
              <a:ext uri="{FF2B5EF4-FFF2-40B4-BE49-F238E27FC236}">
                <a16:creationId xmlns:a16="http://schemas.microsoft.com/office/drawing/2014/main" id="{10DCDDD2-F07A-42B5-A5A2-525BF6EDAADC}"/>
              </a:ext>
            </a:extLst>
          </p:cNvPr>
          <p:cNvSpPr>
            <a:spLocks noChangeArrowheads="1"/>
          </p:cNvSpPr>
          <p:nvPr/>
        </p:nvSpPr>
        <p:spPr bwMode="auto">
          <a:xfrm>
            <a:off x="1752600" y="3917256"/>
            <a:ext cx="533400" cy="457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sz="1800" b="1">
              <a:solidFill>
                <a:srgbClr val="9933FF"/>
              </a:solidFill>
              <a:latin typeface="Arial" panose="020B0604020202020204" pitchFamily="34" charset="0"/>
              <a:cs typeface="Arial" panose="020B0604020202020204" pitchFamily="34" charset="0"/>
            </a:endParaRPr>
          </a:p>
        </p:txBody>
      </p:sp>
      <p:sp>
        <p:nvSpPr>
          <p:cNvPr id="17414" name="Oval 6">
            <a:extLst>
              <a:ext uri="{FF2B5EF4-FFF2-40B4-BE49-F238E27FC236}">
                <a16:creationId xmlns:a16="http://schemas.microsoft.com/office/drawing/2014/main" id="{4D281778-26A8-4A2B-8A03-7FF2F654C44F}"/>
              </a:ext>
            </a:extLst>
          </p:cNvPr>
          <p:cNvSpPr>
            <a:spLocks noChangeArrowheads="1"/>
          </p:cNvSpPr>
          <p:nvPr/>
        </p:nvSpPr>
        <p:spPr bwMode="auto">
          <a:xfrm>
            <a:off x="1752600" y="4417319"/>
            <a:ext cx="533400" cy="457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sz="1800" b="1">
              <a:solidFill>
                <a:srgbClr val="9933FF"/>
              </a:solidFill>
              <a:latin typeface="Arial" panose="020B0604020202020204" pitchFamily="34" charset="0"/>
              <a:cs typeface="Arial" panose="020B0604020202020204" pitchFamily="34" charset="0"/>
            </a:endParaRPr>
          </a:p>
        </p:txBody>
      </p:sp>
      <p:sp>
        <p:nvSpPr>
          <p:cNvPr id="17415" name="Oval 7">
            <a:extLst>
              <a:ext uri="{FF2B5EF4-FFF2-40B4-BE49-F238E27FC236}">
                <a16:creationId xmlns:a16="http://schemas.microsoft.com/office/drawing/2014/main" id="{40D1ACC5-6BA1-45F3-A9B5-28659120C5D7}"/>
              </a:ext>
            </a:extLst>
          </p:cNvPr>
          <p:cNvSpPr>
            <a:spLocks noChangeArrowheads="1"/>
          </p:cNvSpPr>
          <p:nvPr/>
        </p:nvSpPr>
        <p:spPr bwMode="auto">
          <a:xfrm>
            <a:off x="1762242" y="4914689"/>
            <a:ext cx="533400" cy="457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sz="1800" b="1">
              <a:solidFill>
                <a:srgbClr val="9933FF"/>
              </a:solidFill>
              <a:latin typeface="Arial" panose="020B0604020202020204" pitchFamily="34" charset="0"/>
              <a:cs typeface="Arial" panose="020B0604020202020204" pitchFamily="34" charset="0"/>
            </a:endParaRPr>
          </a:p>
        </p:txBody>
      </p:sp>
      <p:sp>
        <p:nvSpPr>
          <p:cNvPr id="17416" name="Text Box 8">
            <a:extLst>
              <a:ext uri="{FF2B5EF4-FFF2-40B4-BE49-F238E27FC236}">
                <a16:creationId xmlns:a16="http://schemas.microsoft.com/office/drawing/2014/main" id="{38668B16-1C58-4A06-8D57-F034C9811265}"/>
              </a:ext>
            </a:extLst>
          </p:cNvPr>
          <p:cNvSpPr txBox="1">
            <a:spLocks noChangeArrowheads="1"/>
          </p:cNvSpPr>
          <p:nvPr/>
        </p:nvSpPr>
        <p:spPr bwMode="auto">
          <a:xfrm>
            <a:off x="1366024" y="1635126"/>
            <a:ext cx="9225776"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fontAlgn="base">
              <a:spcBef>
                <a:spcPct val="50000"/>
              </a:spcBef>
              <a:spcAft>
                <a:spcPct val="0"/>
              </a:spcAft>
              <a:buNone/>
            </a:pPr>
            <a:r>
              <a:rPr lang="en-US" altLang="en-US" sz="2800" b="1" dirty="0" err="1">
                <a:solidFill>
                  <a:srgbClr val="FF0000"/>
                </a:solidFill>
                <a:latin typeface="Arial" panose="020B0604020202020204" pitchFamily="34" charset="0"/>
                <a:cs typeface="Arial" panose="020B0604020202020204" pitchFamily="34" charset="0"/>
              </a:rPr>
              <a:t>Bài</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tập</a:t>
            </a:r>
            <a:r>
              <a:rPr lang="en-US" altLang="en-US" sz="2800" b="1" dirty="0">
                <a:solidFill>
                  <a:srgbClr val="FF0000"/>
                </a:solidFill>
                <a:latin typeface="Arial" panose="020B0604020202020204" pitchFamily="34" charset="0"/>
                <a:cs typeface="Arial" panose="020B0604020202020204" pitchFamily="34" charset="0"/>
              </a:rPr>
              <a:t> 1: </a:t>
            </a:r>
            <a:r>
              <a:rPr lang="en-US" altLang="en-US" sz="2800" b="1" dirty="0" err="1">
                <a:latin typeface="Arial" panose="020B0604020202020204" pitchFamily="34" charset="0"/>
                <a:cs typeface="Arial" panose="020B0604020202020204" pitchFamily="34" charset="0"/>
              </a:rPr>
              <a:t>Những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việc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làm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nào</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dưới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đây</a:t>
            </a:r>
            <a:r>
              <a:rPr lang="en-US" altLang="en-US" sz="2800"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biểu</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hiện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lòng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biết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ơn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tổ</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tiên</a:t>
            </a:r>
            <a:r>
              <a:rPr lang="en-US" altLang="en-US" sz="2800" b="1" dirty="0">
                <a:latin typeface="Arial" panose="020B0604020202020204" pitchFamily="34" charset="0"/>
                <a:cs typeface="Arial" panose="020B0604020202020204" pitchFamily="34" charset="0"/>
              </a:rPr>
              <a:t>?</a:t>
            </a:r>
          </a:p>
        </p:txBody>
      </p:sp>
      <p:sp>
        <p:nvSpPr>
          <p:cNvPr id="10" name="Text Box 7">
            <a:extLst>
              <a:ext uri="{FF2B5EF4-FFF2-40B4-BE49-F238E27FC236}">
                <a16:creationId xmlns:a16="http://schemas.microsoft.com/office/drawing/2014/main" id="{12098A7E-56A8-4603-B160-F7618B3DC215}"/>
              </a:ext>
            </a:extLst>
          </p:cNvPr>
          <p:cNvSpPr txBox="1">
            <a:spLocks noChangeArrowheads="1"/>
          </p:cNvSpPr>
          <p:nvPr/>
        </p:nvSpPr>
        <p:spPr bwMode="auto">
          <a:xfrm>
            <a:off x="798586" y="722236"/>
            <a:ext cx="3581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Char char="v"/>
            </a:pPr>
            <a:r>
              <a:rPr lang="en-US" altLang="en-US" sz="3000" b="1" dirty="0" err="1">
                <a:solidFill>
                  <a:srgbClr val="FF0000"/>
                </a:solidFill>
                <a:latin typeface="Arial" panose="020B0604020202020204" pitchFamily="34" charset="0"/>
                <a:cs typeface="Arial" panose="020B0604020202020204" pitchFamily="34" charset="0"/>
              </a:rPr>
              <a:t>Hoạt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động</a:t>
            </a:r>
            <a:r>
              <a:rPr lang="en-US" altLang="en-US" sz="3000" b="1" dirty="0">
                <a:solidFill>
                  <a:srgbClr val="FF0000"/>
                </a:solidFill>
                <a:latin typeface="Arial" panose="020B0604020202020204" pitchFamily="34" charset="0"/>
                <a:cs typeface="Arial" panose="020B0604020202020204" pitchFamily="34" charset="0"/>
              </a:rPr>
              <a:t> 2: </a:t>
            </a:r>
            <a:endParaRPr lang="en-US" altLang="en-US" sz="3000" dirty="0">
              <a:solidFill>
                <a:srgbClr val="FF0000"/>
              </a:solidFill>
              <a:latin typeface="Arial" panose="020B0604020202020204" pitchFamily="34" charset="0"/>
              <a:cs typeface="Arial" panose="020B0604020202020204" pitchFamily="34" charset="0"/>
            </a:endParaRPr>
          </a:p>
        </p:txBody>
      </p:sp>
      <p:sp>
        <p:nvSpPr>
          <p:cNvPr id="11" name="Text Box 8">
            <a:extLst>
              <a:ext uri="{FF2B5EF4-FFF2-40B4-BE49-F238E27FC236}">
                <a16:creationId xmlns:a16="http://schemas.microsoft.com/office/drawing/2014/main" id="{E65722DE-4F48-449C-84BD-15DDD37DEE62}"/>
              </a:ext>
            </a:extLst>
          </p:cNvPr>
          <p:cNvSpPr txBox="1">
            <a:spLocks noChangeArrowheads="1"/>
          </p:cNvSpPr>
          <p:nvPr/>
        </p:nvSpPr>
        <p:spPr bwMode="auto">
          <a:xfrm>
            <a:off x="3636850" y="722235"/>
            <a:ext cx="84582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900" b="1" dirty="0" err="1">
                <a:latin typeface="Arial" panose="020B0604020202020204" pitchFamily="34" charset="0"/>
                <a:cs typeface="Arial" panose="020B0604020202020204" pitchFamily="34" charset="0"/>
              </a:rPr>
              <a:t>Tìm</a:t>
            </a:r>
            <a:r>
              <a:rPr lang="en-US" altLang="en-US" sz="2900" b="1" dirty="0">
                <a:latin typeface="Arial" panose="020B0604020202020204" pitchFamily="34" charset="0"/>
                <a:cs typeface="Arial" panose="020B0604020202020204" pitchFamily="34" charset="0"/>
              </a:rPr>
              <a:t> </a:t>
            </a:r>
            <a:r>
              <a:rPr lang="en-US" altLang="en-US" sz="2900" b="1" dirty="0" err="1">
                <a:latin typeface="Arial" panose="020B0604020202020204" pitchFamily="34" charset="0"/>
                <a:cs typeface="Arial" panose="020B0604020202020204" pitchFamily="34" charset="0"/>
              </a:rPr>
              <a:t>hiểu</a:t>
            </a:r>
            <a:r>
              <a:rPr lang="en-US" altLang="en-US" sz="2900" b="1" dirty="0">
                <a:latin typeface="Arial" panose="020B0604020202020204" pitchFamily="34" charset="0"/>
                <a:cs typeface="Arial" panose="020B0604020202020204" pitchFamily="34" charset="0"/>
              </a:rPr>
              <a:t> </a:t>
            </a:r>
            <a:r>
              <a:rPr lang="en-US" altLang="en-US" sz="2900" b="1" dirty="0" err="1">
                <a:latin typeface="Arial" panose="020B0604020202020204" pitchFamily="34" charset="0"/>
                <a:cs typeface="Arial" panose="020B0604020202020204" pitchFamily="34" charset="0"/>
              </a:rPr>
              <a:t>những</a:t>
            </a:r>
            <a:r>
              <a:rPr lang="en-US" altLang="en-US" sz="2900" b="1" dirty="0">
                <a:latin typeface="Arial" panose="020B0604020202020204" pitchFamily="34" charset="0"/>
                <a:cs typeface="Arial" panose="020B0604020202020204" pitchFamily="34" charset="0"/>
              </a:rPr>
              <a:t> </a:t>
            </a:r>
            <a:r>
              <a:rPr lang="en-US" altLang="en-US" sz="2900" b="1" dirty="0" err="1">
                <a:latin typeface="Arial" panose="020B0604020202020204" pitchFamily="34" charset="0"/>
                <a:cs typeface="Arial" panose="020B0604020202020204" pitchFamily="34" charset="0"/>
              </a:rPr>
              <a:t>việc</a:t>
            </a:r>
            <a:r>
              <a:rPr lang="en-US" altLang="en-US" sz="2900" b="1" dirty="0">
                <a:latin typeface="Arial" panose="020B0604020202020204" pitchFamily="34" charset="0"/>
                <a:cs typeface="Arial" panose="020B0604020202020204" pitchFamily="34" charset="0"/>
              </a:rPr>
              <a:t> </a:t>
            </a:r>
            <a:r>
              <a:rPr lang="en-US" altLang="en-US" sz="2900" b="1" dirty="0" err="1">
                <a:latin typeface="Arial" panose="020B0604020202020204" pitchFamily="34" charset="0"/>
                <a:cs typeface="Arial" panose="020B0604020202020204" pitchFamily="34" charset="0"/>
              </a:rPr>
              <a:t>cần</a:t>
            </a:r>
            <a:r>
              <a:rPr lang="en-US" altLang="en-US" sz="2900" b="1" dirty="0">
                <a:latin typeface="Arial" panose="020B0604020202020204" pitchFamily="34" charset="0"/>
                <a:cs typeface="Arial" panose="020B0604020202020204" pitchFamily="34" charset="0"/>
              </a:rPr>
              <a:t> </a:t>
            </a:r>
            <a:r>
              <a:rPr lang="en-US" altLang="en-US" sz="2900" b="1" dirty="0" err="1">
                <a:latin typeface="Arial" panose="020B0604020202020204" pitchFamily="34" charset="0"/>
                <a:cs typeface="Arial" panose="020B0604020202020204" pitchFamily="34" charset="0"/>
              </a:rPr>
              <a:t>làm</a:t>
            </a:r>
            <a:r>
              <a:rPr lang="en-US" altLang="en-US" sz="2900" b="1" dirty="0">
                <a:latin typeface="Arial" panose="020B0604020202020204" pitchFamily="34" charset="0"/>
                <a:cs typeface="Arial" panose="020B0604020202020204" pitchFamily="34" charset="0"/>
              </a:rPr>
              <a:t> </a:t>
            </a:r>
            <a:r>
              <a:rPr lang="en-US" altLang="en-US" sz="2900" b="1" dirty="0" err="1">
                <a:latin typeface="Arial" panose="020B0604020202020204" pitchFamily="34" charset="0"/>
                <a:cs typeface="Arial" panose="020B0604020202020204" pitchFamily="34" charset="0"/>
              </a:rPr>
              <a:t>để</a:t>
            </a:r>
            <a:r>
              <a:rPr lang="en-US" altLang="en-US" sz="2900" b="1" dirty="0">
                <a:latin typeface="Arial" panose="020B0604020202020204" pitchFamily="34" charset="0"/>
                <a:cs typeface="Arial" panose="020B0604020202020204" pitchFamily="34" charset="0"/>
              </a:rPr>
              <a:t> </a:t>
            </a:r>
            <a:r>
              <a:rPr lang="en-US" altLang="en-US" sz="2900" b="1" dirty="0" err="1">
                <a:latin typeface="Arial" panose="020B0604020202020204" pitchFamily="34" charset="0"/>
                <a:cs typeface="Arial" panose="020B0604020202020204" pitchFamily="34" charset="0"/>
              </a:rPr>
              <a:t>biết</a:t>
            </a:r>
            <a:r>
              <a:rPr lang="en-US" altLang="en-US" sz="2900" b="1" dirty="0">
                <a:latin typeface="Arial" panose="020B0604020202020204" pitchFamily="34" charset="0"/>
                <a:cs typeface="Arial" panose="020B0604020202020204" pitchFamily="34" charset="0"/>
              </a:rPr>
              <a:t> </a:t>
            </a:r>
            <a:r>
              <a:rPr lang="en-US" altLang="en-US" sz="2900" b="1" dirty="0" err="1">
                <a:latin typeface="Arial" panose="020B0604020202020204" pitchFamily="34" charset="0"/>
                <a:cs typeface="Arial" panose="020B0604020202020204" pitchFamily="34" charset="0"/>
              </a:rPr>
              <a:t>ơn</a:t>
            </a:r>
            <a:r>
              <a:rPr lang="en-US" altLang="en-US" sz="2900" b="1" dirty="0">
                <a:latin typeface="Arial" panose="020B0604020202020204" pitchFamily="34" charset="0"/>
                <a:cs typeface="Arial" panose="020B0604020202020204" pitchFamily="34" charset="0"/>
              </a:rPr>
              <a:t> </a:t>
            </a:r>
            <a:r>
              <a:rPr lang="en-US" altLang="en-US" sz="2900" b="1" dirty="0" err="1">
                <a:latin typeface="Arial" panose="020B0604020202020204" pitchFamily="34" charset="0"/>
                <a:cs typeface="Arial" panose="020B0604020202020204" pitchFamily="34" charset="0"/>
              </a:rPr>
              <a:t>tổ</a:t>
            </a:r>
            <a:r>
              <a:rPr lang="en-US" altLang="en-US" sz="2900" b="1" dirty="0">
                <a:latin typeface="Arial" panose="020B0604020202020204" pitchFamily="34" charset="0"/>
                <a:cs typeface="Arial" panose="020B0604020202020204" pitchFamily="34" charset="0"/>
              </a:rPr>
              <a:t> </a:t>
            </a:r>
            <a:r>
              <a:rPr lang="en-US" altLang="en-US" sz="2900" b="1" dirty="0" err="1">
                <a:latin typeface="Arial" panose="020B0604020202020204" pitchFamily="34" charset="0"/>
                <a:cs typeface="Arial" panose="020B0604020202020204" pitchFamily="34" charset="0"/>
              </a:rPr>
              <a:t>tiên</a:t>
            </a:r>
            <a:r>
              <a:rPr lang="en-US" altLang="en-US" sz="2900" b="1"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416"/>
                                        </p:tgtEl>
                                        <p:attrNameLst>
                                          <p:attrName>style.visibility</p:attrName>
                                        </p:attrNameLst>
                                      </p:cBhvr>
                                      <p:to>
                                        <p:strVal val="visible"/>
                                      </p:to>
                                    </p:set>
                                    <p:animEffect transition="in" filter="barn(inVertical)">
                                      <p:cBhvr>
                                        <p:cTn id="15" dur="500"/>
                                        <p:tgtEl>
                                          <p:spTgt spid="174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411">
                                            <p:txEl>
                                              <p:pRg st="0" end="0"/>
                                            </p:txEl>
                                          </p:spTgt>
                                        </p:tgtEl>
                                        <p:attrNameLst>
                                          <p:attrName>style.visibility</p:attrName>
                                        </p:attrNameLst>
                                      </p:cBhvr>
                                      <p:to>
                                        <p:strVal val="visible"/>
                                      </p:to>
                                    </p:set>
                                    <p:animEffect transition="in" filter="barn(inVertical)">
                                      <p:cBhvr>
                                        <p:cTn id="20" dur="500"/>
                                        <p:tgtEl>
                                          <p:spTgt spid="174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411">
                                            <p:txEl>
                                              <p:pRg st="1" end="1"/>
                                            </p:txEl>
                                          </p:spTgt>
                                        </p:tgtEl>
                                        <p:attrNameLst>
                                          <p:attrName>style.visibility</p:attrName>
                                        </p:attrNameLst>
                                      </p:cBhvr>
                                      <p:to>
                                        <p:strVal val="visible"/>
                                      </p:to>
                                    </p:set>
                                    <p:animEffect transition="in" filter="barn(inVertical)">
                                      <p:cBhvr>
                                        <p:cTn id="25" dur="500"/>
                                        <p:tgtEl>
                                          <p:spTgt spid="174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411">
                                            <p:txEl>
                                              <p:pRg st="2" end="2"/>
                                            </p:txEl>
                                          </p:spTgt>
                                        </p:tgtEl>
                                        <p:attrNameLst>
                                          <p:attrName>style.visibility</p:attrName>
                                        </p:attrNameLst>
                                      </p:cBhvr>
                                      <p:to>
                                        <p:strVal val="visible"/>
                                      </p:to>
                                    </p:set>
                                    <p:animEffect transition="in" filter="barn(inVertical)">
                                      <p:cBhvr>
                                        <p:cTn id="30" dur="500"/>
                                        <p:tgtEl>
                                          <p:spTgt spid="174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411">
                                            <p:txEl>
                                              <p:pRg st="3" end="3"/>
                                            </p:txEl>
                                          </p:spTgt>
                                        </p:tgtEl>
                                        <p:attrNameLst>
                                          <p:attrName>style.visibility</p:attrName>
                                        </p:attrNameLst>
                                      </p:cBhvr>
                                      <p:to>
                                        <p:strVal val="visible"/>
                                      </p:to>
                                    </p:set>
                                    <p:animEffect transition="in" filter="barn(inVertical)">
                                      <p:cBhvr>
                                        <p:cTn id="35" dur="500"/>
                                        <p:tgtEl>
                                          <p:spTgt spid="1741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411">
                                            <p:txEl>
                                              <p:pRg st="4" end="4"/>
                                            </p:txEl>
                                          </p:spTgt>
                                        </p:tgtEl>
                                        <p:attrNameLst>
                                          <p:attrName>style.visibility</p:attrName>
                                        </p:attrNameLst>
                                      </p:cBhvr>
                                      <p:to>
                                        <p:strVal val="visible"/>
                                      </p:to>
                                    </p:set>
                                    <p:animEffect transition="in" filter="barn(inVertical)">
                                      <p:cBhvr>
                                        <p:cTn id="40" dur="500"/>
                                        <p:tgtEl>
                                          <p:spTgt spid="1741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412"/>
                                        </p:tgtEl>
                                        <p:attrNameLst>
                                          <p:attrName>style.visibility</p:attrName>
                                        </p:attrNameLst>
                                      </p:cBhvr>
                                      <p:to>
                                        <p:strVal val="visible"/>
                                      </p:to>
                                    </p:set>
                                    <p:animEffect transition="in" filter="barn(inVertical)">
                                      <p:cBhvr>
                                        <p:cTn id="45" dur="500"/>
                                        <p:tgtEl>
                                          <p:spTgt spid="1741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7413"/>
                                        </p:tgtEl>
                                        <p:attrNameLst>
                                          <p:attrName>style.visibility</p:attrName>
                                        </p:attrNameLst>
                                      </p:cBhvr>
                                      <p:to>
                                        <p:strVal val="visible"/>
                                      </p:to>
                                    </p:set>
                                    <p:animEffect transition="in" filter="barn(inVertical)">
                                      <p:cBhvr>
                                        <p:cTn id="48" dur="500"/>
                                        <p:tgtEl>
                                          <p:spTgt spid="1741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7414"/>
                                        </p:tgtEl>
                                        <p:attrNameLst>
                                          <p:attrName>style.visibility</p:attrName>
                                        </p:attrNameLst>
                                      </p:cBhvr>
                                      <p:to>
                                        <p:strVal val="visible"/>
                                      </p:to>
                                    </p:set>
                                    <p:animEffect transition="in" filter="barn(inVertical)">
                                      <p:cBhvr>
                                        <p:cTn id="51" dur="500"/>
                                        <p:tgtEl>
                                          <p:spTgt spid="17414"/>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7415"/>
                                        </p:tgtEl>
                                        <p:attrNameLst>
                                          <p:attrName>style.visibility</p:attrName>
                                        </p:attrNameLst>
                                      </p:cBhvr>
                                      <p:to>
                                        <p:strVal val="visible"/>
                                      </p:to>
                                    </p:set>
                                    <p:animEffect transition="in" filter="barn(inVertical)">
                                      <p:cBhvr>
                                        <p:cTn id="54"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2" grpId="0" animBg="1"/>
      <p:bldP spid="17413" grpId="0" animBg="1"/>
      <p:bldP spid="17414" grpId="0" animBg="1"/>
      <p:bldP spid="17415" grpId="0" animBg="1"/>
      <p:bldP spid="17416"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648200"/>
            <a:ext cx="12192000" cy="2209800"/>
          </a:xfrm>
          <a:solidFill>
            <a:srgbClr val="FFFF00"/>
          </a:solidFill>
        </p:spPr>
        <p:txBody>
          <a:bodyPr>
            <a:noAutofit/>
          </a:bodyPr>
          <a:lstStyle/>
          <a:p>
            <a:pPr algn="just"/>
            <a:r>
              <a:rPr lang="en-US" sz="6000" b="1" dirty="0">
                <a:latin typeface="Arial" panose="020B0604020202020204" pitchFamily="34" charset="0"/>
                <a:cs typeface="Arial" panose="020B0604020202020204" pitchFamily="34" charset="0"/>
              </a:rPr>
              <a:t>2. </a:t>
            </a:r>
            <a:r>
              <a:rPr lang="en-US" sz="6000" b="1" dirty="0" err="1">
                <a:latin typeface="Arial" panose="020B0604020202020204" pitchFamily="34" charset="0"/>
                <a:cs typeface="Arial" panose="020B0604020202020204" pitchFamily="34" charset="0"/>
              </a:rPr>
              <a:t>Nêu</a:t>
            </a:r>
            <a:r>
              <a:rPr lang="en-US" sz="6000" b="1" dirty="0">
                <a:latin typeface="Arial" panose="020B0604020202020204" pitchFamily="34" charset="0"/>
                <a:cs typeface="Arial" panose="020B0604020202020204" pitchFamily="34" charset="0"/>
              </a:rPr>
              <a:t> </a:t>
            </a:r>
            <a:r>
              <a:rPr lang="en-US" sz="6000" b="1" dirty="0" err="1">
                <a:latin typeface="Arial" panose="020B0604020202020204" pitchFamily="34" charset="0"/>
                <a:cs typeface="Arial" panose="020B0604020202020204" pitchFamily="34" charset="0"/>
              </a:rPr>
              <a:t>một</a:t>
            </a:r>
            <a:r>
              <a:rPr lang="en-US" sz="6000" b="1" dirty="0">
                <a:latin typeface="Arial" panose="020B0604020202020204" pitchFamily="34" charset="0"/>
                <a:cs typeface="Arial" panose="020B0604020202020204" pitchFamily="34" charset="0"/>
              </a:rPr>
              <a:t> </a:t>
            </a:r>
            <a:r>
              <a:rPr lang="en-US" sz="6000" b="1" dirty="0" err="1">
                <a:latin typeface="Arial" panose="020B0604020202020204" pitchFamily="34" charset="0"/>
                <a:cs typeface="Arial" panose="020B0604020202020204" pitchFamily="34" charset="0"/>
              </a:rPr>
              <a:t>số</a:t>
            </a:r>
            <a:r>
              <a:rPr lang="en-US" sz="6000" b="1" dirty="0">
                <a:latin typeface="Arial" panose="020B0604020202020204" pitchFamily="34" charset="0"/>
                <a:cs typeface="Arial" panose="020B0604020202020204" pitchFamily="34" charset="0"/>
              </a:rPr>
              <a:t> </a:t>
            </a:r>
            <a:r>
              <a:rPr lang="en-US" sz="6000" b="1" dirty="0" err="1">
                <a:latin typeface="Arial" panose="020B0604020202020204" pitchFamily="34" charset="0"/>
                <a:cs typeface="Arial" panose="020B0604020202020204" pitchFamily="34" charset="0"/>
              </a:rPr>
              <a:t>truyền</a:t>
            </a:r>
            <a:r>
              <a:rPr lang="en-US" sz="6000" b="1" dirty="0">
                <a:latin typeface="Arial" panose="020B0604020202020204" pitchFamily="34" charset="0"/>
                <a:cs typeface="Arial" panose="020B0604020202020204" pitchFamily="34" charset="0"/>
              </a:rPr>
              <a:t> </a:t>
            </a:r>
            <a:r>
              <a:rPr lang="en-US" sz="6000" b="1" dirty="0" err="1">
                <a:latin typeface="Arial" panose="020B0604020202020204" pitchFamily="34" charset="0"/>
                <a:cs typeface="Arial" panose="020B0604020202020204" pitchFamily="34" charset="0"/>
              </a:rPr>
              <a:t>thống</a:t>
            </a:r>
            <a:r>
              <a:rPr lang="en-US" sz="6000" b="1" dirty="0">
                <a:latin typeface="Arial" panose="020B0604020202020204" pitchFamily="34" charset="0"/>
                <a:cs typeface="Arial" panose="020B0604020202020204" pitchFamily="34" charset="0"/>
              </a:rPr>
              <a:t> </a:t>
            </a:r>
            <a:r>
              <a:rPr lang="en-US" sz="6000" b="1" dirty="0" err="1">
                <a:latin typeface="Arial" panose="020B0604020202020204" pitchFamily="34" charset="0"/>
                <a:cs typeface="Arial" panose="020B0604020202020204" pitchFamily="34" charset="0"/>
              </a:rPr>
              <a:t>tốt</a:t>
            </a:r>
            <a:r>
              <a:rPr lang="en-US" sz="6000" b="1" dirty="0">
                <a:latin typeface="Arial" panose="020B0604020202020204" pitchFamily="34" charset="0"/>
                <a:cs typeface="Arial" panose="020B0604020202020204" pitchFamily="34" charset="0"/>
              </a:rPr>
              <a:t> </a:t>
            </a:r>
            <a:r>
              <a:rPr lang="en-US" sz="6000" b="1" dirty="0" err="1">
                <a:latin typeface="Arial" panose="020B0604020202020204" pitchFamily="34" charset="0"/>
                <a:cs typeface="Arial" panose="020B0604020202020204" pitchFamily="34" charset="0"/>
              </a:rPr>
              <a:t>đẹp</a:t>
            </a:r>
            <a:r>
              <a:rPr lang="en-US" sz="6000" b="1" dirty="0">
                <a:latin typeface="Arial" panose="020B0604020202020204" pitchFamily="34" charset="0"/>
                <a:cs typeface="Arial" panose="020B0604020202020204" pitchFamily="34" charset="0"/>
              </a:rPr>
              <a:t> </a:t>
            </a:r>
            <a:r>
              <a:rPr lang="en-US" sz="6000" b="1" dirty="0" err="1">
                <a:latin typeface="Arial" panose="020B0604020202020204" pitchFamily="34" charset="0"/>
                <a:cs typeface="Arial" panose="020B0604020202020204" pitchFamily="34" charset="0"/>
              </a:rPr>
              <a:t>của</a:t>
            </a:r>
            <a:r>
              <a:rPr lang="en-US" sz="6000" b="1" dirty="0">
                <a:latin typeface="Arial" panose="020B0604020202020204" pitchFamily="34" charset="0"/>
                <a:cs typeface="Arial" panose="020B0604020202020204" pitchFamily="34" charset="0"/>
              </a:rPr>
              <a:t> </a:t>
            </a:r>
            <a:r>
              <a:rPr lang="en-US" sz="6000" b="1" dirty="0" err="1">
                <a:latin typeface="Arial" panose="020B0604020202020204" pitchFamily="34" charset="0"/>
                <a:cs typeface="Arial" panose="020B0604020202020204" pitchFamily="34" charset="0"/>
              </a:rPr>
              <a:t>gia</a:t>
            </a:r>
            <a:r>
              <a:rPr lang="en-US" sz="6000" b="1" dirty="0">
                <a:latin typeface="Arial" panose="020B0604020202020204" pitchFamily="34" charset="0"/>
                <a:cs typeface="Arial" panose="020B0604020202020204" pitchFamily="34" charset="0"/>
              </a:rPr>
              <a:t> </a:t>
            </a:r>
            <a:r>
              <a:rPr lang="en-US" sz="6000" b="1" dirty="0" err="1">
                <a:latin typeface="Arial" panose="020B0604020202020204" pitchFamily="34" charset="0"/>
                <a:cs typeface="Arial" panose="020B0604020202020204" pitchFamily="34" charset="0"/>
              </a:rPr>
              <a:t>đình</a:t>
            </a:r>
            <a:r>
              <a:rPr lang="en-US" sz="6000" b="1" dirty="0">
                <a:latin typeface="Arial" panose="020B0604020202020204" pitchFamily="34" charset="0"/>
                <a:cs typeface="Arial" panose="020B0604020202020204" pitchFamily="34" charset="0"/>
              </a:rPr>
              <a:t> </a:t>
            </a:r>
            <a:r>
              <a:rPr lang="en-US" sz="6000" b="1" dirty="0" err="1">
                <a:latin typeface="Arial" panose="020B0604020202020204" pitchFamily="34" charset="0"/>
                <a:cs typeface="Arial" panose="020B0604020202020204" pitchFamily="34" charset="0"/>
              </a:rPr>
              <a:t>em</a:t>
            </a:r>
            <a:r>
              <a:rPr lang="en-US" sz="6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95428231"/>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27000" r="-15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0" y="1"/>
            <a:ext cx="12192000" cy="1904999"/>
          </a:xfrm>
          <a:prstGeom prst="rect">
            <a:avLst/>
          </a:prstGeom>
          <a:solidFill>
            <a:schemeClr val="accent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solidFill>
                  <a:prstClr val="black"/>
                </a:solidFill>
                <a:latin typeface="Arial" panose="020B0604020202020204" pitchFamily="34" charset="0"/>
                <a:cs typeface="Arial" panose="020B0604020202020204" pitchFamily="34" charset="0"/>
              </a:rPr>
              <a:t>3. </a:t>
            </a:r>
            <a:r>
              <a:rPr lang="en-US" sz="7200" b="1" dirty="0" err="1">
                <a:solidFill>
                  <a:prstClr val="black"/>
                </a:solidFill>
                <a:latin typeface="Arial" panose="020B0604020202020204" pitchFamily="34" charset="0"/>
                <a:cs typeface="Arial" panose="020B0604020202020204" pitchFamily="34" charset="0"/>
              </a:rPr>
              <a:t>Ca</a:t>
            </a:r>
            <a:r>
              <a:rPr lang="en-US" sz="7200" b="1" dirty="0">
                <a:solidFill>
                  <a:prstClr val="black"/>
                </a:solidFill>
                <a:latin typeface="Arial" panose="020B0604020202020204" pitchFamily="34" charset="0"/>
                <a:cs typeface="Arial" panose="020B0604020202020204" pitchFamily="34" charset="0"/>
              </a:rPr>
              <a:t> </a:t>
            </a:r>
            <a:r>
              <a:rPr lang="en-US" sz="7200" b="1" dirty="0" err="1">
                <a:solidFill>
                  <a:prstClr val="black"/>
                </a:solidFill>
                <a:latin typeface="Arial" panose="020B0604020202020204" pitchFamily="34" charset="0"/>
                <a:cs typeface="Arial" panose="020B0604020202020204" pitchFamily="34" charset="0"/>
              </a:rPr>
              <a:t>dao</a:t>
            </a:r>
            <a:r>
              <a:rPr lang="en-US" sz="7200" b="1" dirty="0">
                <a:solidFill>
                  <a:prstClr val="black"/>
                </a:solidFill>
                <a:latin typeface="Arial" panose="020B0604020202020204" pitchFamily="34" charset="0"/>
                <a:cs typeface="Arial" panose="020B0604020202020204" pitchFamily="34" charset="0"/>
              </a:rPr>
              <a:t> –</a:t>
            </a:r>
            <a:r>
              <a:rPr lang="en-US" sz="7200" b="1" dirty="0" err="1">
                <a:solidFill>
                  <a:prstClr val="black"/>
                </a:solidFill>
                <a:latin typeface="Arial" panose="020B0604020202020204" pitchFamily="34" charset="0"/>
                <a:cs typeface="Arial" panose="020B0604020202020204" pitchFamily="34" charset="0"/>
              </a:rPr>
              <a:t>Tục</a:t>
            </a:r>
            <a:r>
              <a:rPr lang="en-US" sz="7200" b="1" dirty="0">
                <a:solidFill>
                  <a:prstClr val="black"/>
                </a:solidFill>
                <a:latin typeface="Arial" panose="020B0604020202020204" pitchFamily="34" charset="0"/>
                <a:cs typeface="Arial" panose="020B0604020202020204" pitchFamily="34" charset="0"/>
              </a:rPr>
              <a:t> </a:t>
            </a:r>
            <a:r>
              <a:rPr lang="en-US" sz="7200" b="1" dirty="0" err="1">
                <a:solidFill>
                  <a:prstClr val="black"/>
                </a:solidFill>
                <a:latin typeface="Arial" panose="020B0604020202020204" pitchFamily="34" charset="0"/>
                <a:cs typeface="Arial" panose="020B0604020202020204" pitchFamily="34" charset="0"/>
              </a:rPr>
              <a:t>ngữ</a:t>
            </a:r>
            <a:r>
              <a:rPr lang="en-US" sz="7200" b="1" dirty="0">
                <a:solidFill>
                  <a:prstClr val="black"/>
                </a:solidFill>
                <a:latin typeface="Arial" panose="020B0604020202020204" pitchFamily="34" charset="0"/>
                <a:cs typeface="Arial" panose="020B0604020202020204" pitchFamily="34" charset="0"/>
              </a:rPr>
              <a:t> </a:t>
            </a:r>
          </a:p>
          <a:p>
            <a:r>
              <a:rPr lang="en-US" sz="7200" b="1" dirty="0">
                <a:solidFill>
                  <a:prstClr val="black"/>
                </a:solidFill>
                <a:latin typeface="Arial" panose="020B0604020202020204" pitchFamily="34" charset="0"/>
                <a:cs typeface="Arial" panose="020B0604020202020204" pitchFamily="34" charset="0"/>
              </a:rPr>
              <a:t>“</a:t>
            </a:r>
            <a:r>
              <a:rPr lang="en-US" sz="7200" b="1" dirty="0" err="1">
                <a:solidFill>
                  <a:prstClr val="black"/>
                </a:solidFill>
                <a:latin typeface="Arial" panose="020B0604020202020204" pitchFamily="34" charset="0"/>
                <a:cs typeface="Arial" panose="020B0604020202020204" pitchFamily="34" charset="0"/>
              </a:rPr>
              <a:t>Nhớ</a:t>
            </a:r>
            <a:r>
              <a:rPr lang="en-US" sz="7200" b="1" dirty="0">
                <a:solidFill>
                  <a:prstClr val="black"/>
                </a:solidFill>
                <a:latin typeface="Arial" panose="020B0604020202020204" pitchFamily="34" charset="0"/>
                <a:cs typeface="Arial" panose="020B0604020202020204" pitchFamily="34" charset="0"/>
              </a:rPr>
              <a:t> </a:t>
            </a:r>
            <a:r>
              <a:rPr lang="en-US" sz="7200" b="1" dirty="0" err="1">
                <a:solidFill>
                  <a:prstClr val="black"/>
                </a:solidFill>
                <a:latin typeface="Arial" panose="020B0604020202020204" pitchFamily="34" charset="0"/>
                <a:cs typeface="Arial" panose="020B0604020202020204" pitchFamily="34" charset="0"/>
              </a:rPr>
              <a:t>ơn</a:t>
            </a:r>
            <a:r>
              <a:rPr lang="en-US" sz="7200" b="1" dirty="0">
                <a:solidFill>
                  <a:prstClr val="black"/>
                </a:solidFill>
                <a:latin typeface="Arial" panose="020B0604020202020204" pitchFamily="34" charset="0"/>
                <a:cs typeface="Arial" panose="020B0604020202020204" pitchFamily="34" charset="0"/>
              </a:rPr>
              <a:t> </a:t>
            </a:r>
            <a:r>
              <a:rPr lang="en-US" sz="7200" b="1" dirty="0" err="1">
                <a:solidFill>
                  <a:prstClr val="black"/>
                </a:solidFill>
                <a:latin typeface="Arial" panose="020B0604020202020204" pitchFamily="34" charset="0"/>
                <a:cs typeface="Arial" panose="020B0604020202020204" pitchFamily="34" charset="0"/>
              </a:rPr>
              <a:t>tổ</a:t>
            </a:r>
            <a:r>
              <a:rPr lang="en-US" sz="7200" b="1" dirty="0">
                <a:solidFill>
                  <a:prstClr val="black"/>
                </a:solidFill>
                <a:latin typeface="Arial" panose="020B0604020202020204" pitchFamily="34" charset="0"/>
                <a:cs typeface="Arial" panose="020B0604020202020204" pitchFamily="34" charset="0"/>
              </a:rPr>
              <a:t> </a:t>
            </a:r>
            <a:r>
              <a:rPr lang="en-US" sz="7200" b="1" dirty="0" err="1">
                <a:solidFill>
                  <a:prstClr val="black"/>
                </a:solidFill>
                <a:latin typeface="Arial" panose="020B0604020202020204" pitchFamily="34" charset="0"/>
                <a:cs typeface="Arial" panose="020B0604020202020204" pitchFamily="34" charset="0"/>
              </a:rPr>
              <a:t>tiên</a:t>
            </a:r>
            <a:r>
              <a:rPr lang="en-US" sz="7200" b="1"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1220174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2" y="0"/>
            <a:ext cx="9113308" cy="6858000"/>
          </a:xfrm>
        </p:spPr>
      </p:pic>
    </p:spTree>
    <p:extLst>
      <p:ext uri="{BB962C8B-B14F-4D97-AF65-F5344CB8AC3E}">
        <p14:creationId xmlns:p14="http://schemas.microsoft.com/office/powerpoint/2010/main" val="819931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8991600" cy="6858000"/>
          </a:xfrm>
          <a:prstGeom prst="rect">
            <a:avLst/>
          </a:prstGeom>
        </p:spPr>
      </p:pic>
    </p:spTree>
    <p:extLst>
      <p:ext uri="{BB962C8B-B14F-4D97-AF65-F5344CB8AC3E}">
        <p14:creationId xmlns:p14="http://schemas.microsoft.com/office/powerpoint/2010/main" val="3256020236"/>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D045-2BA1-4464-B755-5DACF089E98E}"/>
              </a:ext>
            </a:extLst>
          </p:cNvPr>
          <p:cNvSpPr>
            <a:spLocks noGrp="1"/>
          </p:cNvSpPr>
          <p:nvPr>
            <p:ph type="title"/>
          </p:nvPr>
        </p:nvSpPr>
        <p:spPr/>
        <p:txBody>
          <a:bodyPr/>
          <a:lstStyle/>
          <a:p>
            <a:endParaRPr lang="vi-VN">
              <a:latin typeface="+mn-lt"/>
            </a:endParaRPr>
          </a:p>
        </p:txBody>
      </p:sp>
      <p:sp>
        <p:nvSpPr>
          <p:cNvPr id="3" name="Content Placeholder 2">
            <a:extLst>
              <a:ext uri="{FF2B5EF4-FFF2-40B4-BE49-F238E27FC236}">
                <a16:creationId xmlns:a16="http://schemas.microsoft.com/office/drawing/2014/main" id="{4737A28F-EB4E-43E7-A706-CA75D600E8E0}"/>
              </a:ext>
            </a:extLst>
          </p:cNvPr>
          <p:cNvSpPr>
            <a:spLocks noGrp="1"/>
          </p:cNvSpPr>
          <p:nvPr>
            <p:ph idx="1"/>
          </p:nvPr>
        </p:nvSpPr>
        <p:spPr/>
        <p:txBody>
          <a:bodyPr/>
          <a:lstStyle/>
          <a:p>
            <a:endParaRPr lang="vi-VN" dirty="0"/>
          </a:p>
        </p:txBody>
      </p:sp>
      <p:pic>
        <p:nvPicPr>
          <p:cNvPr id="4" name="Picture 3">
            <a:extLst>
              <a:ext uri="{FF2B5EF4-FFF2-40B4-BE49-F238E27FC236}">
                <a16:creationId xmlns:a16="http://schemas.microsoft.com/office/drawing/2014/main" id="{C03AE077-0BD8-4C78-A256-ECD1CF0F8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273" y="-91751"/>
            <a:ext cx="10083453" cy="5149132"/>
          </a:xfrm>
          <a:prstGeom prst="rect">
            <a:avLst/>
          </a:prstGeom>
        </p:spPr>
      </p:pic>
      <p:sp>
        <p:nvSpPr>
          <p:cNvPr id="5" name="Rectangle: Rounded Corners 4">
            <a:extLst>
              <a:ext uri="{FF2B5EF4-FFF2-40B4-BE49-F238E27FC236}">
                <a16:creationId xmlns:a16="http://schemas.microsoft.com/office/drawing/2014/main" id="{5BDFB92A-793F-4894-8F0D-C33133F6A2BA}"/>
              </a:ext>
            </a:extLst>
          </p:cNvPr>
          <p:cNvSpPr/>
          <p:nvPr/>
        </p:nvSpPr>
        <p:spPr>
          <a:xfrm>
            <a:off x="2413346" y="5020740"/>
            <a:ext cx="7365305" cy="1068783"/>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400" dirty="0"/>
              <a:t>Uống nước nhớ nguồn.</a:t>
            </a:r>
          </a:p>
        </p:txBody>
      </p:sp>
      <p:sp>
        <p:nvSpPr>
          <p:cNvPr id="6" name="Rectangle: Rounded Corners 5">
            <a:extLst>
              <a:ext uri="{FF2B5EF4-FFF2-40B4-BE49-F238E27FC236}">
                <a16:creationId xmlns:a16="http://schemas.microsoft.com/office/drawing/2014/main" id="{B9E8F94C-D044-4B73-9993-81F0F343E4CF}"/>
              </a:ext>
            </a:extLst>
          </p:cNvPr>
          <p:cNvSpPr/>
          <p:nvPr/>
        </p:nvSpPr>
        <p:spPr>
          <a:xfrm>
            <a:off x="2413346" y="5041093"/>
            <a:ext cx="7365305" cy="1068783"/>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400" dirty="0"/>
              <a:t>Chim có tổ người có tông.</a:t>
            </a:r>
          </a:p>
        </p:txBody>
      </p:sp>
      <p:sp>
        <p:nvSpPr>
          <p:cNvPr id="7" name="Rectangle: Rounded Corners 6">
            <a:extLst>
              <a:ext uri="{FF2B5EF4-FFF2-40B4-BE49-F238E27FC236}">
                <a16:creationId xmlns:a16="http://schemas.microsoft.com/office/drawing/2014/main" id="{5295C75D-F81D-4327-BC79-CAFA6CE403CE}"/>
              </a:ext>
            </a:extLst>
          </p:cNvPr>
          <p:cNvSpPr/>
          <p:nvPr/>
        </p:nvSpPr>
        <p:spPr>
          <a:xfrm>
            <a:off x="2413346" y="5077734"/>
            <a:ext cx="7365305" cy="1068783"/>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400" dirty="0"/>
              <a:t>Cây có cội, nước có nguồn.</a:t>
            </a:r>
          </a:p>
        </p:txBody>
      </p:sp>
      <p:sp>
        <p:nvSpPr>
          <p:cNvPr id="8" name="Rectangle: Rounded Corners 7">
            <a:extLst>
              <a:ext uri="{FF2B5EF4-FFF2-40B4-BE49-F238E27FC236}">
                <a16:creationId xmlns:a16="http://schemas.microsoft.com/office/drawing/2014/main" id="{22111B2F-2C11-42D9-8E72-22B5F4FFF817}"/>
              </a:ext>
            </a:extLst>
          </p:cNvPr>
          <p:cNvSpPr/>
          <p:nvPr/>
        </p:nvSpPr>
        <p:spPr>
          <a:xfrm>
            <a:off x="2413344" y="5057381"/>
            <a:ext cx="7365305" cy="1390861"/>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3600" dirty="0"/>
              <a:t>Con người có cố có ông </a:t>
            </a:r>
            <a:br>
              <a:rPr lang="vi-VN" sz="3600" dirty="0"/>
            </a:br>
            <a:r>
              <a:rPr lang="vi-VN" sz="3600" dirty="0"/>
              <a:t>Như cây có cội như sông có nguồn. </a:t>
            </a:r>
          </a:p>
        </p:txBody>
      </p:sp>
      <p:sp>
        <p:nvSpPr>
          <p:cNvPr id="11" name="Rectangle: Rounded Corners 10">
            <a:extLst>
              <a:ext uri="{FF2B5EF4-FFF2-40B4-BE49-F238E27FC236}">
                <a16:creationId xmlns:a16="http://schemas.microsoft.com/office/drawing/2014/main" id="{188CF020-8D52-4357-B2AA-A1AF2F347309}"/>
              </a:ext>
            </a:extLst>
          </p:cNvPr>
          <p:cNvSpPr/>
          <p:nvPr/>
        </p:nvSpPr>
        <p:spPr>
          <a:xfrm>
            <a:off x="2009378" y="5041093"/>
            <a:ext cx="8173236" cy="1390861"/>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3200" b="0" i="0" dirty="0">
              <a:solidFill>
                <a:srgbClr val="000000"/>
              </a:solidFill>
              <a:effectLst/>
            </a:endParaRPr>
          </a:p>
          <a:p>
            <a:pPr algn="ctr"/>
            <a:r>
              <a:rPr lang="vi-VN" sz="3200" b="0" i="0" dirty="0">
                <a:solidFill>
                  <a:srgbClr val="000000"/>
                </a:solidFill>
                <a:effectLst/>
              </a:rPr>
              <a:t>Dù ai đi ngược về xuôi </a:t>
            </a:r>
            <a:br>
              <a:rPr lang="vi-VN" sz="3200" dirty="0"/>
            </a:br>
            <a:r>
              <a:rPr lang="vi-VN" sz="3200" b="0" i="0" dirty="0">
                <a:solidFill>
                  <a:srgbClr val="000000"/>
                </a:solidFill>
                <a:effectLst/>
              </a:rPr>
              <a:t>Nhớ ngày gỗ tổ mùng mười tháng ba. </a:t>
            </a:r>
            <a:endParaRPr lang="vi-VN" sz="3200" dirty="0"/>
          </a:p>
          <a:p>
            <a:pPr algn="ctr"/>
            <a:r>
              <a:rPr lang="vi-VN" sz="3600" dirty="0"/>
              <a:t>. </a:t>
            </a:r>
          </a:p>
        </p:txBody>
      </p:sp>
    </p:spTree>
    <p:extLst>
      <p:ext uri="{BB962C8B-B14F-4D97-AF65-F5344CB8AC3E}">
        <p14:creationId xmlns:p14="http://schemas.microsoft.com/office/powerpoint/2010/main" val="377182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593034" y="7336044"/>
            <a:ext cx="10091057" cy="1470025"/>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900" b="1" dirty="0">
                <a:solidFill>
                  <a:prstClr val="black"/>
                </a:solidFill>
                <a:latin typeface="Times New Roman" pitchFamily="18" charset="0"/>
                <a:cs typeface="Times New Roman" pitchFamily="18" charset="0"/>
              </a:rPr>
              <a:t>4.Ngày </a:t>
            </a:r>
            <a:r>
              <a:rPr lang="en-US" sz="5900" b="1" dirty="0" err="1">
                <a:solidFill>
                  <a:prstClr val="black"/>
                </a:solidFill>
                <a:latin typeface="Times New Roman" pitchFamily="18" charset="0"/>
                <a:cs typeface="Times New Roman" pitchFamily="18" charset="0"/>
              </a:rPr>
              <a:t>Giỗ</a:t>
            </a:r>
            <a:r>
              <a:rPr lang="en-US" sz="5900" b="1" dirty="0">
                <a:solidFill>
                  <a:prstClr val="black"/>
                </a:solidFill>
                <a:latin typeface="Times New Roman" pitchFamily="18" charset="0"/>
                <a:cs typeface="Times New Roman" pitchFamily="18" charset="0"/>
              </a:rPr>
              <a:t> </a:t>
            </a:r>
            <a:r>
              <a:rPr lang="en-US" sz="5900" b="1" dirty="0" err="1">
                <a:solidFill>
                  <a:prstClr val="black"/>
                </a:solidFill>
                <a:latin typeface="Times New Roman" pitchFamily="18" charset="0"/>
                <a:cs typeface="Times New Roman" pitchFamily="18" charset="0"/>
              </a:rPr>
              <a:t>Tổ</a:t>
            </a:r>
            <a:r>
              <a:rPr lang="en-US" sz="5900" b="1" dirty="0">
                <a:solidFill>
                  <a:prstClr val="black"/>
                </a:solidFill>
                <a:latin typeface="Times New Roman" pitchFamily="18" charset="0"/>
                <a:cs typeface="Times New Roman" pitchFamily="18" charset="0"/>
              </a:rPr>
              <a:t> </a:t>
            </a:r>
            <a:r>
              <a:rPr lang="en-US" sz="5900" b="1" dirty="0" err="1">
                <a:solidFill>
                  <a:prstClr val="black"/>
                </a:solidFill>
                <a:latin typeface="Times New Roman" pitchFamily="18" charset="0"/>
                <a:cs typeface="Times New Roman" pitchFamily="18" charset="0"/>
              </a:rPr>
              <a:t>Hùng</a:t>
            </a:r>
            <a:r>
              <a:rPr lang="en-US" sz="5900" b="1" dirty="0">
                <a:solidFill>
                  <a:prstClr val="black"/>
                </a:solidFill>
                <a:latin typeface="Times New Roman" pitchFamily="18" charset="0"/>
                <a:cs typeface="Times New Roman" pitchFamily="18" charset="0"/>
              </a:rPr>
              <a:t> </a:t>
            </a:r>
            <a:r>
              <a:rPr lang="en-US" sz="5900" b="1" dirty="0" err="1">
                <a:solidFill>
                  <a:prstClr val="black"/>
                </a:solidFill>
                <a:latin typeface="Times New Roman" pitchFamily="18" charset="0"/>
                <a:cs typeface="Times New Roman" pitchFamily="18" charset="0"/>
              </a:rPr>
              <a:t>Vương</a:t>
            </a:r>
            <a:endParaRPr lang="en-US" sz="59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621587273"/>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a:bodyPr>
          <a:lstStyle/>
          <a:p>
            <a:r>
              <a:rPr lang="en-US" sz="6600" b="1" dirty="0" err="1">
                <a:latin typeface="Arial" panose="020B0604020202020204" pitchFamily="34" charset="0"/>
                <a:cs typeface="Arial" panose="020B0604020202020204" pitchFamily="34" charset="0"/>
              </a:rPr>
              <a:t>Đền</a:t>
            </a:r>
            <a:r>
              <a:rPr lang="en-US" sz="6600" b="1" dirty="0">
                <a:latin typeface="Arial" panose="020B0604020202020204" pitchFamily="34" charset="0"/>
                <a:cs typeface="Arial" panose="020B0604020202020204" pitchFamily="34" charset="0"/>
              </a:rPr>
              <a:t> </a:t>
            </a:r>
            <a:r>
              <a:rPr lang="en-US" sz="6600" b="1" dirty="0" err="1">
                <a:latin typeface="Arial" panose="020B0604020202020204" pitchFamily="34" charset="0"/>
                <a:cs typeface="Arial" panose="020B0604020202020204" pitchFamily="34" charset="0"/>
              </a:rPr>
              <a:t>Hùng</a:t>
            </a:r>
            <a:endParaRPr lang="en-US" sz="6600" b="1" dirty="0">
              <a:latin typeface="Arial" panose="020B0604020202020204" pitchFamily="34" charset="0"/>
              <a:cs typeface="Arial" panose="020B0604020202020204" pitchFamily="34" charset="0"/>
            </a:endParaRPr>
          </a:p>
        </p:txBody>
      </p:sp>
      <p:pic>
        <p:nvPicPr>
          <p:cNvPr id="1028" name="Picture 4" descr="https://upload.wikimedia.org/wikipedia/commons/thumb/b/be/C%E1%BB%95ng_%C4%91%E1%BB%81n_H%C3%B9ng_%28Ph%C3%BA_Th%E1%BB%8D%29.jpg/800px-C%E1%BB%95ng_%C4%91%E1%BB%81n_H%C3%B9ng_%28Ph%C3%BA_Th%E1%BB%8D%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23" y="990600"/>
            <a:ext cx="5688438" cy="570174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Đền Hùng | Du lịch Việt Trì | Dulich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783" y="990600"/>
            <a:ext cx="5728194" cy="5701748"/>
          </a:xfrm>
          <a:prstGeom prst="rect">
            <a:avLst/>
          </a:prstGeom>
        </p:spPr>
      </p:pic>
    </p:spTree>
    <p:extLst>
      <p:ext uri="{BB962C8B-B14F-4D97-AF65-F5344CB8AC3E}">
        <p14:creationId xmlns:p14="http://schemas.microsoft.com/office/powerpoint/2010/main" val="30340158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582" y="46382"/>
            <a:ext cx="6612835" cy="742123"/>
          </a:xfrm>
        </p:spPr>
        <p:txBody>
          <a:bodyPr>
            <a:normAutofit fontScale="90000"/>
          </a:bodyPr>
          <a:lstStyle/>
          <a:p>
            <a:r>
              <a:rPr lang="en-US" dirty="0">
                <a:solidFill>
                  <a:srgbClr val="C00000"/>
                </a:solidFill>
                <a:latin typeface="Arial" panose="020B0604020202020204" pitchFamily="34" charset="0"/>
                <a:cs typeface="Arial" panose="020B0604020202020204" pitchFamily="34" charset="0"/>
              </a:rPr>
              <a:t>GIỖ TỔ HÙNG VƯƠNG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3722" y="834887"/>
            <a:ext cx="6188767" cy="499607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0" y="834887"/>
            <a:ext cx="5698438" cy="4996070"/>
          </a:xfrm>
          <a:prstGeom prst="rect">
            <a:avLst/>
          </a:prstGeom>
        </p:spPr>
      </p:pic>
      <p:sp>
        <p:nvSpPr>
          <p:cNvPr id="6" name="Rectangle: Rounded Corners 4">
            <a:extLst>
              <a:ext uri="{FF2B5EF4-FFF2-40B4-BE49-F238E27FC236}">
                <a16:creationId xmlns:a16="http://schemas.microsoft.com/office/drawing/2014/main" id="{DA6BEBFD-74B0-4462-8EF1-2C7F45D21958}"/>
              </a:ext>
            </a:extLst>
          </p:cNvPr>
          <p:cNvSpPr/>
          <p:nvPr/>
        </p:nvSpPr>
        <p:spPr>
          <a:xfrm>
            <a:off x="304800" y="5830956"/>
            <a:ext cx="11582400" cy="102704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rgbClr val="FF0000"/>
                </a:solidFill>
                <a:latin typeface="Arial" panose="020B0604020202020204" pitchFamily="34" charset="0"/>
                <a:cs typeface="Arial" panose="020B0604020202020204" pitchFamily="34" charset="0"/>
              </a:rPr>
              <a:t>Đ</a:t>
            </a:r>
            <a:r>
              <a:rPr lang="vi-VN" sz="3200" dirty="0">
                <a:solidFill>
                  <a:srgbClr val="FF0000"/>
                </a:solidFill>
                <a:latin typeface="Arial" panose="020B0604020202020204" pitchFamily="34" charset="0"/>
                <a:cs typeface="Arial" panose="020B0604020202020204" pitchFamily="34" charset="0"/>
              </a:rPr>
              <a:t>ược tổ chức ở nhiều nơi trên cả nước nhưng nơi tổ chức chính và quan trọng nhất là ở </a:t>
            </a:r>
            <a:r>
              <a:rPr lang="en-US" sz="3200" dirty="0">
                <a:solidFill>
                  <a:srgbClr val="FF0000"/>
                </a:solidFill>
                <a:latin typeface="Arial" panose="020B0604020202020204" pitchFamily="34" charset="0"/>
                <a:cs typeface="Arial" panose="020B0604020202020204" pitchFamily="34" charset="0"/>
              </a:rPr>
              <a:t>Đ</a:t>
            </a:r>
            <a:r>
              <a:rPr lang="vi-VN" sz="3200" dirty="0">
                <a:solidFill>
                  <a:srgbClr val="FF0000"/>
                </a:solidFill>
                <a:latin typeface="Arial" panose="020B0604020202020204" pitchFamily="34" charset="0"/>
                <a:cs typeface="Arial" panose="020B0604020202020204" pitchFamily="34" charset="0"/>
              </a:rPr>
              <a:t>ền </a:t>
            </a:r>
            <a:r>
              <a:rPr lang="en-US" sz="3200" dirty="0">
                <a:solidFill>
                  <a:srgbClr val="FF0000"/>
                </a:solidFill>
                <a:latin typeface="Arial" panose="020B0604020202020204" pitchFamily="34" charset="0"/>
                <a:cs typeface="Arial" panose="020B0604020202020204" pitchFamily="34" charset="0"/>
              </a:rPr>
              <a:t>H</a:t>
            </a:r>
            <a:r>
              <a:rPr lang="vi-VN" sz="3200" dirty="0">
                <a:solidFill>
                  <a:srgbClr val="FF0000"/>
                </a:solidFill>
                <a:latin typeface="Arial" panose="020B0604020202020204" pitchFamily="34" charset="0"/>
                <a:cs typeface="Arial" panose="020B0604020202020204" pitchFamily="34" charset="0"/>
              </a:rPr>
              <a:t>ùng</a:t>
            </a:r>
            <a:r>
              <a:rPr lang="en-US" sz="3200" dirty="0">
                <a:solidFill>
                  <a:srgbClr val="FF0000"/>
                </a:solidFill>
                <a:latin typeface="Arial" panose="020B0604020202020204" pitchFamily="34" charset="0"/>
                <a:cs typeface="Arial" panose="020B0604020202020204" pitchFamily="34" charset="0"/>
              </a:rPr>
              <a:t> - </a:t>
            </a:r>
            <a:r>
              <a:rPr lang="vi-VN" sz="3200" dirty="0">
                <a:solidFill>
                  <a:srgbClr val="FF0000"/>
                </a:solidFill>
                <a:latin typeface="Arial" panose="020B0604020202020204" pitchFamily="34" charset="0"/>
                <a:cs typeface="Arial" panose="020B0604020202020204" pitchFamily="34" charset="0"/>
              </a:rPr>
              <a:t> Phú Thọ.</a:t>
            </a:r>
          </a:p>
        </p:txBody>
      </p:sp>
    </p:spTree>
    <p:extLst>
      <p:ext uri="{BB962C8B-B14F-4D97-AF65-F5344CB8AC3E}">
        <p14:creationId xmlns:p14="http://schemas.microsoft.com/office/powerpoint/2010/main" val="4047521768"/>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81" y="0"/>
            <a:ext cx="5654662" cy="846138"/>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6210" y="382312"/>
            <a:ext cx="5123371" cy="3177209"/>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68" y="846138"/>
            <a:ext cx="4603610" cy="4957972"/>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6905" y="4041913"/>
            <a:ext cx="3339352" cy="2468217"/>
          </a:xfrm>
          <a:prstGeom prst="rect">
            <a:avLst/>
          </a:prstGeom>
        </p:spPr>
      </p:pic>
      <p:pic>
        <p:nvPicPr>
          <p:cNvPr id="7"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2087" y="4041912"/>
            <a:ext cx="3405809" cy="2468217"/>
          </a:xfrm>
          <a:prstGeom prst="rect">
            <a:avLst/>
          </a:prstGeom>
        </p:spPr>
      </p:pic>
    </p:spTree>
    <p:extLst>
      <p:ext uri="{BB962C8B-B14F-4D97-AF65-F5344CB8AC3E}">
        <p14:creationId xmlns:p14="http://schemas.microsoft.com/office/powerpoint/2010/main" val="74717706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id="{BE5D439F-9B17-4867-AA67-51A9F07B9E4C}"/>
              </a:ext>
            </a:extLst>
          </p:cNvPr>
          <p:cNvSpPr>
            <a:spLocks noGrp="1"/>
          </p:cNvSpPr>
          <p:nvPr>
            <p:ph idx="4294967295"/>
          </p:nvPr>
        </p:nvSpPr>
        <p:spPr>
          <a:xfrm>
            <a:off x="2506945" y="2242196"/>
            <a:ext cx="7772400" cy="2133600"/>
          </a:xfrm>
        </p:spPr>
        <p:txBody>
          <a:bodyPr>
            <a:normAutofit/>
          </a:bodyPr>
          <a:lstStyle/>
          <a:p>
            <a:pPr eaLnBrk="1" hangingPunct="1">
              <a:buFontTx/>
              <a:buNone/>
            </a:pPr>
            <a:r>
              <a:rPr lang="en-US" altLang="en-US" sz="3200" b="1" dirty="0">
                <a:latin typeface="Arial" panose="020B0604020202020204" pitchFamily="34" charset="0"/>
                <a:cs typeface="Arial" panose="020B0604020202020204" pitchFamily="34" charset="0"/>
              </a:rPr>
              <a:t>1.Hãy </a:t>
            </a:r>
            <a:r>
              <a:rPr lang="en-US" altLang="en-US" sz="3200" b="1" dirty="0" err="1">
                <a:latin typeface="Arial" panose="020B0604020202020204" pitchFamily="34" charset="0"/>
                <a:cs typeface="Arial" panose="020B0604020202020204" pitchFamily="34" charset="0"/>
              </a:rPr>
              <a:t>kể</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về</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một</a:t>
            </a:r>
            <a:r>
              <a:rPr lang="en-US" altLang="en-US" sz="3200" b="1" dirty="0">
                <a:latin typeface="Arial" panose="020B0604020202020204" pitchFamily="34" charset="0"/>
                <a:cs typeface="Arial" panose="020B0604020202020204" pitchFamily="34" charset="0"/>
              </a:rPr>
              <a:t> </a:t>
            </a:r>
            <a:r>
              <a:rPr lang="vi-VN" altLang="en-US" sz="3200" b="1" dirty="0">
                <a:latin typeface="Arial" panose="020B0604020202020204" pitchFamily="34" charset="0"/>
                <a:cs typeface="Arial" panose="020B0604020202020204" pitchFamily="34" charset="0"/>
              </a:rPr>
              <a:t>tấm</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gương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Có</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chí</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thì</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nên</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mà</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em</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biết</a:t>
            </a:r>
            <a:r>
              <a:rPr lang="en-US" altLang="en-US" sz="3200" b="1" dirty="0">
                <a:latin typeface="Arial" panose="020B0604020202020204" pitchFamily="34" charset="0"/>
                <a:cs typeface="Arial" panose="020B0604020202020204" pitchFamily="34" charset="0"/>
              </a:rPr>
              <a:t>?</a:t>
            </a:r>
          </a:p>
          <a:p>
            <a:pPr eaLnBrk="1" hangingPunct="1">
              <a:buFontTx/>
              <a:buNone/>
            </a:pPr>
            <a:r>
              <a:rPr lang="en-US" altLang="en-US" sz="3200" b="1" dirty="0">
                <a:latin typeface="Arial" panose="020B0604020202020204" pitchFamily="34" charset="0"/>
                <a:cs typeface="Arial" panose="020B0604020202020204" pitchFamily="34" charset="0"/>
              </a:rPr>
              <a:t>2.Trong </a:t>
            </a:r>
            <a:r>
              <a:rPr lang="en-US" altLang="en-US" sz="3200" b="1" dirty="0" err="1">
                <a:latin typeface="Arial" panose="020B0604020202020204" pitchFamily="34" charset="0"/>
                <a:cs typeface="Arial" panose="020B0604020202020204" pitchFamily="34" charset="0"/>
              </a:rPr>
              <a:t>cuộc</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sống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nếu</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gặp</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khó</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khăn</a:t>
            </a:r>
            <a:r>
              <a:rPr lang="en-US" altLang="en-US" sz="3200" b="1" dirty="0">
                <a:latin typeface="Arial" panose="020B0604020202020204" pitchFamily="34" charset="0"/>
                <a:cs typeface="Arial" panose="020B0604020202020204" pitchFamily="34" charset="0"/>
              </a:rPr>
              <a:t> </a:t>
            </a:r>
            <a:r>
              <a:rPr lang="vi-VN" altLang="en-US" sz="3200" b="1" dirty="0">
                <a:latin typeface="Arial" panose="020B0604020202020204" pitchFamily="34" charset="0"/>
                <a:cs typeface="Arial" panose="020B0604020202020204" pitchFamily="34" charset="0"/>
              </a:rPr>
              <a:t>chúng </a:t>
            </a:r>
            <a:r>
              <a:rPr lang="en-US" altLang="en-US" sz="3200" b="1" dirty="0">
                <a:latin typeface="Arial" panose="020B0604020202020204" pitchFamily="34" charset="0"/>
                <a:cs typeface="Arial" panose="020B0604020202020204" pitchFamily="34" charset="0"/>
              </a:rPr>
              <a:t>ta </a:t>
            </a:r>
            <a:r>
              <a:rPr lang="en-US" altLang="en-US" sz="3200" b="1" dirty="0" err="1">
                <a:latin typeface="Arial" panose="020B0604020202020204" pitchFamily="34" charset="0"/>
                <a:cs typeface="Arial" panose="020B0604020202020204" pitchFamily="34" charset="0"/>
              </a:rPr>
              <a:t>cần</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phải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làm</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gì</a:t>
            </a:r>
            <a:r>
              <a:rPr lang="en-US" altLang="en-US" sz="3200" b="1" dirty="0">
                <a:latin typeface="Arial" panose="020B0604020202020204" pitchFamily="34" charset="0"/>
                <a:cs typeface="Arial" panose="020B0604020202020204" pitchFamily="34" charset="0"/>
              </a:rPr>
              <a:t>?</a:t>
            </a:r>
          </a:p>
        </p:txBody>
      </p:sp>
      <p:sp>
        <p:nvSpPr>
          <p:cNvPr id="5123" name="Rectangle 5">
            <a:extLst>
              <a:ext uri="{FF2B5EF4-FFF2-40B4-BE49-F238E27FC236}">
                <a16:creationId xmlns:a16="http://schemas.microsoft.com/office/drawing/2014/main" id="{3C401DAE-8427-49F5-ABCB-DB7BA1C50FD1}"/>
              </a:ext>
            </a:extLst>
          </p:cNvPr>
          <p:cNvSpPr>
            <a:spLocks noChangeArrowheads="1"/>
          </p:cNvSpPr>
          <p:nvPr/>
        </p:nvSpPr>
        <p:spPr bwMode="auto">
          <a:xfrm>
            <a:off x="1524000" y="2590800"/>
            <a:ext cx="8839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None/>
            </a:pPr>
            <a:r>
              <a:rPr lang="en-US" altLang="en-US" sz="3600" b="1">
                <a:solidFill>
                  <a:srgbClr val="FF0000"/>
                </a:solidFill>
                <a:latin typeface="Times New Roman" panose="02020603050405020304" pitchFamily="18" charset="0"/>
              </a:rPr>
              <a:t>   </a:t>
            </a:r>
          </a:p>
        </p:txBody>
      </p:sp>
      <p:pic>
        <p:nvPicPr>
          <p:cNvPr id="5126" name="Picture 6" descr="Cau hoi">
            <a:extLst>
              <a:ext uri="{FF2B5EF4-FFF2-40B4-BE49-F238E27FC236}">
                <a16:creationId xmlns:a16="http://schemas.microsoft.com/office/drawing/2014/main" id="{2D0B3416-A19C-4D78-97F6-590CA2A6C93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39703" y="2063371"/>
            <a:ext cx="1304344" cy="163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3F9C0AC-C9DD-4D95-99CB-107F2E5ADD2C}"/>
              </a:ext>
            </a:extLst>
          </p:cNvPr>
          <p:cNvSpPr/>
          <p:nvPr/>
        </p:nvSpPr>
        <p:spPr>
          <a:xfrm>
            <a:off x="2506945" y="710642"/>
            <a:ext cx="7178110" cy="1200329"/>
          </a:xfrm>
          <a:prstGeom prst="rect">
            <a:avLst/>
          </a:prstGeom>
          <a:noFill/>
        </p:spPr>
        <p:txBody>
          <a:bodyPr wrap="square" lIns="91440" tIns="45720" rIns="91440" bIns="45720">
            <a:spAutoFit/>
          </a:bodyPr>
          <a:lstStyle/>
          <a:p>
            <a:pPr algn="ctr"/>
            <a:r>
              <a:rPr lang="vi-VN" sz="7200" b="1" cap="none" spc="0" dirty="0">
                <a:ln w="0"/>
                <a:solidFill>
                  <a:srgbClr val="FF0000"/>
                </a:solidFill>
                <a:effectLst>
                  <a:reflection blurRad="6350" stA="53000" endA="300" endPos="35500" dir="5400000" sy="-90000" algn="bl" rotWithShape="0"/>
                </a:effectLst>
              </a:rPr>
              <a:t>KHỞI ĐỘNG</a:t>
            </a:r>
            <a:endParaRPr lang="en-US" sz="7200" b="1" cap="none" spc="0" dirty="0">
              <a:ln w="0"/>
              <a:solidFill>
                <a:srgbClr val="FF0000"/>
              </a:solidFill>
              <a:effectLst>
                <a:reflection blurRad="6350" stA="53000" endA="300" endPos="35500" dir="5400000" sy="-9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 calcmode="lin" valueType="num">
                                      <p:cBhvr additive="base">
                                        <p:cTn id="7" dur="5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2">
                                            <p:txEl>
                                              <p:pRg st="0" end="0"/>
                                            </p:txEl>
                                          </p:spTgt>
                                        </p:tgtEl>
                                        <p:attrNameLst>
                                          <p:attrName>ppt_y</p:attrName>
                                        </p:attrNameLst>
                                      </p:cBhvr>
                                      <p:tavLst>
                                        <p:tav tm="0">
                                          <p:val>
                                            <p:strVal val="1+#ppt_h/2"/>
                                          </p:val>
                                        </p:tav>
                                        <p:tav tm="100000">
                                          <p:val>
                                            <p:strVal val="#ppt_y"/>
                                          </p:val>
                                        </p:tav>
                                      </p:tavLst>
                                    </p:anim>
                                  </p:childTnLst>
                                  <p:subTnLst>
                                    <p:audio>
                                      <p:cMediaNode vol="9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nodeType="clickEffect">
                                  <p:stCondLst>
                                    <p:cond delay="0"/>
                                  </p:stCondLst>
                                  <p:childTnLst>
                                    <p:animEffect transition="out" filter="blinds(horizontal)">
                                      <p:cBhvr>
                                        <p:cTn id="12" dur="500"/>
                                        <p:tgtEl>
                                          <p:spTgt spid="22532">
                                            <p:txEl>
                                              <p:pRg st="0" end="0"/>
                                            </p:txEl>
                                          </p:spTgt>
                                        </p:tgtEl>
                                      </p:cBhvr>
                                    </p:animEffect>
                                    <p:set>
                                      <p:cBhvr>
                                        <p:cTn id="13" dur="1" fill="hold">
                                          <p:stCondLst>
                                            <p:cond delay="499"/>
                                          </p:stCondLst>
                                        </p:cTn>
                                        <p:tgtEl>
                                          <p:spTgt spid="22532">
                                            <p:txEl>
                                              <p:pRg st="0" end="0"/>
                                            </p:txEl>
                                          </p:spTgt>
                                        </p:tgtEl>
                                        <p:attrNameLst>
                                          <p:attrName>style.visibility</p:attrName>
                                        </p:attrNameLst>
                                      </p:cBhvr>
                                      <p:to>
                                        <p:strVal val="hidden"/>
                                      </p:to>
                                    </p:set>
                                  </p:childTnLst>
                                </p:cTn>
                              </p:par>
                              <p:par>
                                <p:cTn id="14" presetID="2" presetClass="entr" presetSubtype="4" fill="hold" nodeType="withEffect">
                                  <p:stCondLst>
                                    <p:cond delay="0"/>
                                  </p:stCondLst>
                                  <p:childTnLst>
                                    <p:set>
                                      <p:cBhvr>
                                        <p:cTn id="15" dur="1" fill="hold">
                                          <p:stCondLst>
                                            <p:cond delay="0"/>
                                          </p:stCondLst>
                                        </p:cTn>
                                        <p:tgtEl>
                                          <p:spTgt spid="22532">
                                            <p:txEl>
                                              <p:pRg st="1" end="1"/>
                                            </p:txEl>
                                          </p:spTgt>
                                        </p:tgtEl>
                                        <p:attrNameLst>
                                          <p:attrName>style.visibility</p:attrName>
                                        </p:attrNameLst>
                                      </p:cBhvr>
                                      <p:to>
                                        <p:strVal val="visible"/>
                                      </p:to>
                                    </p:set>
                                    <p:anim calcmode="lin" valueType="num">
                                      <p:cBhvr additive="base">
                                        <p:cTn id="16" dur="500" fill="hold"/>
                                        <p:tgtEl>
                                          <p:spTgt spid="2253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25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9FE3AF-B11A-4D55-9E47-5786A83888F8}"/>
              </a:ext>
            </a:extLst>
          </p:cNvPr>
          <p:cNvSpPr/>
          <p:nvPr/>
        </p:nvSpPr>
        <p:spPr>
          <a:xfrm>
            <a:off x="3306157" y="460332"/>
            <a:ext cx="5955476" cy="923330"/>
          </a:xfrm>
          <a:prstGeom prst="rect">
            <a:avLst/>
          </a:prstGeom>
          <a:noFill/>
        </p:spPr>
        <p:txBody>
          <a:bodyPr wrap="none" lIns="91440" tIns="45720" rIns="91440" bIns="45720">
            <a:spAutoFit/>
          </a:bodyPr>
          <a:lstStyle/>
          <a:p>
            <a:pPr algn="ctr"/>
            <a:r>
              <a:rPr lang="vi-VN" sz="5400" b="1" cap="none" spc="0"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Vận dụng, kết nối</a:t>
            </a:r>
            <a:endParaRPr lang="en-US" sz="5400" b="1" cap="none" spc="0"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graphicFrame>
        <p:nvGraphicFramePr>
          <p:cNvPr id="7" name="Diagram 6">
            <a:extLst>
              <a:ext uri="{FF2B5EF4-FFF2-40B4-BE49-F238E27FC236}">
                <a16:creationId xmlns:a16="http://schemas.microsoft.com/office/drawing/2014/main" id="{BE3229D2-18F8-4E76-A649-F0306D4AD4F2}"/>
              </a:ext>
            </a:extLst>
          </p:cNvPr>
          <p:cNvGraphicFramePr/>
          <p:nvPr>
            <p:extLst>
              <p:ext uri="{D42A27DB-BD31-4B8C-83A1-F6EECF244321}">
                <p14:modId xmlns:p14="http://schemas.microsoft.com/office/powerpoint/2010/main" val="1671740185"/>
              </p:ext>
            </p:extLst>
          </p:nvPr>
        </p:nvGraphicFramePr>
        <p:xfrm>
          <a:off x="559624" y="2032000"/>
          <a:ext cx="9321800" cy="3966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619D834F-C69A-4ABA-9A08-9F8A1896414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68840" y="148654"/>
            <a:ext cx="2041736" cy="2889755"/>
          </a:xfrm>
          <a:prstGeom prst="rect">
            <a:avLst/>
          </a:prstGeom>
        </p:spPr>
      </p:pic>
    </p:spTree>
    <p:extLst>
      <p:ext uri="{BB962C8B-B14F-4D97-AF65-F5344CB8AC3E}">
        <p14:creationId xmlns:p14="http://schemas.microsoft.com/office/powerpoint/2010/main" val="6900209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434" y="0"/>
            <a:ext cx="10610386" cy="6858000"/>
          </a:xfrm>
        </p:spPr>
      </p:pic>
    </p:spTree>
    <p:extLst>
      <p:ext uri="{BB962C8B-B14F-4D97-AF65-F5344CB8AC3E}">
        <p14:creationId xmlns:p14="http://schemas.microsoft.com/office/powerpoint/2010/main" val="21133061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2291400" y="2879823"/>
            <a:ext cx="9746112" cy="8572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3000" eaLnBrk="0" fontAlgn="base" hangingPunct="0">
              <a:spcBef>
                <a:spcPct val="0"/>
              </a:spcBef>
              <a:spcAft>
                <a:spcPct val="0"/>
              </a:spcAft>
            </a:pPr>
            <a:r>
              <a:rPr lang="vi-VN" sz="2800" b="1" dirty="0">
                <a:solidFill>
                  <a:schemeClr val="tx1"/>
                </a:solidFill>
                <a:latin typeface="+mj-lt"/>
                <a:cs typeface="Times New Roman" panose="02020603050405020304" pitchFamily="18" charset="0"/>
              </a:rPr>
              <a:t>Thực hiện được </a:t>
            </a:r>
            <a:r>
              <a:rPr lang="en-US" sz="2800" b="1" dirty="0" err="1">
                <a:solidFill>
                  <a:schemeClr val="tx1"/>
                </a:solidFill>
                <a:latin typeface="+mj-lt"/>
                <a:cs typeface="Times New Roman" panose="02020603050405020304" pitchFamily="18" charset="0"/>
              </a:rPr>
              <a:t>những</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việc</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làm</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thể</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hiện</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lòng</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biết</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ơn</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tổ</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tiên</a:t>
            </a:r>
            <a:r>
              <a:rPr lang="en-US" b="1" dirty="0">
                <a:solidFill>
                  <a:schemeClr val="tx1"/>
                </a:solidFill>
                <a:latin typeface="+mj-lt"/>
              </a:rPr>
              <a:t>.</a:t>
            </a:r>
            <a:endParaRPr lang="en-US" sz="3000" b="1" dirty="0">
              <a:solidFill>
                <a:schemeClr val="tx1"/>
              </a:solidFill>
              <a:latin typeface="+mj-lt"/>
              <a:cs typeface="Times New Roman" pitchFamily="18" charset="0"/>
            </a:endParaRPr>
          </a:p>
        </p:txBody>
      </p:sp>
      <p:sp>
        <p:nvSpPr>
          <p:cNvPr id="2" name="Rounded Rectangle 1"/>
          <p:cNvSpPr/>
          <p:nvPr/>
        </p:nvSpPr>
        <p:spPr>
          <a:xfrm>
            <a:off x="2869923" y="468435"/>
            <a:ext cx="6999497" cy="1524000"/>
          </a:xfrm>
          <a:prstGeom prst="round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3000" eaLnBrk="0" fontAlgn="base" hangingPunct="0">
              <a:spcBef>
                <a:spcPct val="0"/>
              </a:spcBef>
              <a:spcAft>
                <a:spcPct val="0"/>
              </a:spcAft>
            </a:pPr>
            <a:r>
              <a:rPr lang="en-US" sz="5500" b="1" dirty="0">
                <a:solidFill>
                  <a:srgbClr val="FF0000"/>
                </a:solidFill>
                <a:latin typeface="+mj-lt"/>
                <a:cs typeface="Times New Roman" pitchFamily="18" charset="0"/>
              </a:rPr>
              <a:t>YÊU CẦU CẦN ĐẠT</a:t>
            </a:r>
          </a:p>
        </p:txBody>
      </p:sp>
      <p:sp>
        <p:nvSpPr>
          <p:cNvPr id="11" name="Oval 10"/>
          <p:cNvSpPr/>
          <p:nvPr/>
        </p:nvSpPr>
        <p:spPr>
          <a:xfrm>
            <a:off x="1393962" y="2747755"/>
            <a:ext cx="1189548"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3000" eaLnBrk="0" fontAlgn="base" hangingPunct="0">
              <a:spcBef>
                <a:spcPct val="0"/>
              </a:spcBef>
              <a:spcAft>
                <a:spcPct val="0"/>
              </a:spcAft>
            </a:pPr>
            <a:endParaRPr lang="en-US" sz="3000">
              <a:solidFill>
                <a:srgbClr val="000000"/>
              </a:solidFill>
              <a:latin typeface="+mj-lt"/>
              <a:cs typeface="Times New Roman" pitchFamily="18" charset="0"/>
            </a:endParaRPr>
          </a:p>
        </p:txBody>
      </p:sp>
      <p:sp>
        <p:nvSpPr>
          <p:cNvPr id="14" name="Rounded Rectangle 13"/>
          <p:cNvSpPr/>
          <p:nvPr/>
        </p:nvSpPr>
        <p:spPr>
          <a:xfrm>
            <a:off x="2251212" y="4238625"/>
            <a:ext cx="9940788" cy="857250"/>
          </a:xfrm>
          <a:prstGeom prst="roundRect">
            <a:avLst/>
          </a:prstGeom>
          <a:solidFill>
            <a:srgbClr val="FDC1C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3000" eaLnBrk="0" fontAlgn="base" hangingPunct="0">
              <a:spcBef>
                <a:spcPct val="0"/>
              </a:spcBef>
              <a:spcAft>
                <a:spcPct val="0"/>
              </a:spcAft>
            </a:pPr>
            <a:endParaRPr lang="en-US" sz="3000" b="1" dirty="0">
              <a:solidFill>
                <a:srgbClr val="000000"/>
              </a:solidFill>
              <a:latin typeface="+mj-lt"/>
              <a:cs typeface="Times New Roman" pitchFamily="18" charset="0"/>
            </a:endParaRPr>
          </a:p>
          <a:p>
            <a:pPr algn="ctr" defTabSz="1143000" eaLnBrk="0" fontAlgn="base" hangingPunct="0">
              <a:spcBef>
                <a:spcPct val="0"/>
              </a:spcBef>
              <a:spcAft>
                <a:spcPct val="0"/>
              </a:spcAft>
            </a:pPr>
            <a:r>
              <a:rPr lang="en-US" sz="3000" b="1" dirty="0" err="1">
                <a:solidFill>
                  <a:srgbClr val="000000"/>
                </a:solidFill>
                <a:latin typeface="+mj-lt"/>
                <a:cs typeface="Times New Roman" pitchFamily="18" charset="0"/>
              </a:rPr>
              <a:t>Biết</a:t>
            </a:r>
            <a:r>
              <a:rPr lang="en-US" sz="3000" b="1" dirty="0">
                <a:solidFill>
                  <a:srgbClr val="000000"/>
                </a:solidFill>
                <a:latin typeface="+mj-lt"/>
                <a:cs typeface="Times New Roman" pitchFamily="18" charset="0"/>
              </a:rPr>
              <a:t> </a:t>
            </a:r>
            <a:r>
              <a:rPr lang="en-US" sz="2800" b="1" dirty="0" err="1">
                <a:solidFill>
                  <a:schemeClr val="tx1"/>
                </a:solidFill>
                <a:latin typeface="+mj-lt"/>
                <a:cs typeface="Times New Roman" panose="02020603050405020304" pitchFamily="18" charset="0"/>
              </a:rPr>
              <a:t>vận</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dụng</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được</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những</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việc</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làm</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biểu</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hiện</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đó</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để</a:t>
            </a:r>
            <a:r>
              <a:rPr lang="en-US" sz="2800" b="1" dirty="0">
                <a:solidFill>
                  <a:schemeClr val="tx1"/>
                </a:solidFill>
                <a:latin typeface="+mj-lt"/>
                <a:cs typeface="Times New Roman" panose="02020603050405020304" pitchFamily="18" charset="0"/>
              </a:rPr>
              <a:t> </a:t>
            </a:r>
            <a:r>
              <a:rPr lang="vi-VN" sz="2800" b="1" dirty="0">
                <a:solidFill>
                  <a:schemeClr val="tx1"/>
                </a:solidFill>
                <a:latin typeface="+mj-lt"/>
                <a:cs typeface="Times New Roman" panose="02020603050405020304" pitchFamily="18" charset="0"/>
              </a:rPr>
              <a:t>tự đánh giá</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hoàn</a:t>
            </a:r>
            <a:r>
              <a:rPr lang="en-US" sz="2800" b="1" dirty="0">
                <a:solidFill>
                  <a:schemeClr val="tx1"/>
                </a:solidFill>
                <a:latin typeface="+mj-lt"/>
                <a:cs typeface="Times New Roman" panose="02020603050405020304" pitchFamily="18" charset="0"/>
              </a:rPr>
              <a:t> </a:t>
            </a:r>
            <a:r>
              <a:rPr lang="en-US" sz="2800" b="1" dirty="0" err="1">
                <a:solidFill>
                  <a:schemeClr val="tx1"/>
                </a:solidFill>
                <a:latin typeface="+mj-lt"/>
                <a:cs typeface="Times New Roman" panose="02020603050405020304" pitchFamily="18" charset="0"/>
              </a:rPr>
              <a:t>thiện</a:t>
            </a:r>
            <a:r>
              <a:rPr lang="vi-VN" sz="2800" b="1" dirty="0">
                <a:solidFill>
                  <a:schemeClr val="tx1"/>
                </a:solidFill>
                <a:latin typeface="+mj-lt"/>
                <a:cs typeface="Times New Roman" panose="02020603050405020304" pitchFamily="18" charset="0"/>
              </a:rPr>
              <a:t> bản thân</a:t>
            </a:r>
            <a:r>
              <a:rPr lang="en-US" sz="2800" b="1" dirty="0">
                <a:solidFill>
                  <a:schemeClr val="tx1"/>
                </a:solidFill>
                <a:latin typeface="+mj-lt"/>
                <a:cs typeface="Times New Roman" panose="02020603050405020304" pitchFamily="18" charset="0"/>
              </a:rPr>
              <a:t>.</a:t>
            </a:r>
            <a:endParaRPr lang="vi-VN" sz="2800" b="1" dirty="0">
              <a:solidFill>
                <a:schemeClr val="tx1"/>
              </a:solidFill>
              <a:latin typeface="+mj-lt"/>
              <a:cs typeface="Times New Roman" panose="02020603050405020304" pitchFamily="18" charset="0"/>
            </a:endParaRPr>
          </a:p>
          <a:p>
            <a:pPr algn="ctr" defTabSz="1143000" eaLnBrk="0" fontAlgn="base" hangingPunct="0">
              <a:spcBef>
                <a:spcPct val="0"/>
              </a:spcBef>
              <a:spcAft>
                <a:spcPct val="0"/>
              </a:spcAft>
            </a:pPr>
            <a:endParaRPr lang="en-US" sz="3000" b="1" dirty="0">
              <a:solidFill>
                <a:srgbClr val="000000"/>
              </a:solidFill>
              <a:latin typeface="+mj-lt"/>
              <a:cs typeface="Times New Roman" pitchFamily="18" charset="0"/>
            </a:endParaRPr>
          </a:p>
        </p:txBody>
      </p:sp>
      <p:sp>
        <p:nvSpPr>
          <p:cNvPr id="15" name="Oval 14"/>
          <p:cNvSpPr/>
          <p:nvPr/>
        </p:nvSpPr>
        <p:spPr>
          <a:xfrm>
            <a:off x="1428750" y="4095750"/>
            <a:ext cx="1189548" cy="1143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3000" eaLnBrk="0" fontAlgn="base" hangingPunct="0">
              <a:spcBef>
                <a:spcPct val="0"/>
              </a:spcBef>
              <a:spcAft>
                <a:spcPct val="0"/>
              </a:spcAft>
            </a:pPr>
            <a:endParaRPr lang="en-US" sz="3000">
              <a:solidFill>
                <a:srgbClr val="000000"/>
              </a:solidFill>
              <a:latin typeface="+mj-lt"/>
              <a:cs typeface="Times New Roman" pitchFamily="18" charset="0"/>
            </a:endParaRPr>
          </a:p>
        </p:txBody>
      </p:sp>
      <p:pic>
        <p:nvPicPr>
          <p:cNvPr id="4" name="Picture 3">
            <a:extLst>
              <a:ext uri="{FF2B5EF4-FFF2-40B4-BE49-F238E27FC236}">
                <a16:creationId xmlns:a16="http://schemas.microsoft.com/office/drawing/2014/main" id="{7C227FEC-B2FF-430A-9E54-F6460AC1677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33247" y="-1725"/>
            <a:ext cx="1858753" cy="2630772"/>
          </a:xfrm>
          <a:prstGeom prst="rect">
            <a:avLst/>
          </a:prstGeom>
        </p:spPr>
      </p:pic>
    </p:spTree>
    <p:extLst>
      <p:ext uri="{BB962C8B-B14F-4D97-AF65-F5344CB8AC3E}">
        <p14:creationId xmlns:p14="http://schemas.microsoft.com/office/powerpoint/2010/main" val="11319060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 trang 12">
            <a:extLst>
              <a:ext uri="{FF2B5EF4-FFF2-40B4-BE49-F238E27FC236}">
                <a16:creationId xmlns:a16="http://schemas.microsoft.com/office/drawing/2014/main" id="{D3C29B85-A9BE-4E89-ADB8-1D203BB681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638" y="1646143"/>
            <a:ext cx="10002644" cy="521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a16="http://schemas.microsoft.com/office/drawing/2014/main" id="{3CEB175F-3F66-4C5E-9784-4DFB291C329E}"/>
              </a:ext>
            </a:extLst>
          </p:cNvPr>
          <p:cNvSpPr>
            <a:spLocks noChangeArrowheads="1"/>
          </p:cNvSpPr>
          <p:nvPr/>
        </p:nvSpPr>
        <p:spPr bwMode="auto">
          <a:xfrm>
            <a:off x="7407603" y="1006634"/>
            <a:ext cx="3581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en-US" altLang="en-US" sz="2800" b="1" i="1" dirty="0" err="1">
                <a:latin typeface="Arial" panose="020B0604020202020204" pitchFamily="34" charset="0"/>
                <a:cs typeface="Arial" panose="020B0604020202020204" pitchFamily="34" charset="0"/>
              </a:rPr>
              <a:t>Truyện</a:t>
            </a:r>
            <a:r>
              <a:rPr lang="en-US" altLang="en-US" sz="2800" b="1" i="1" dirty="0">
                <a:latin typeface="Arial" panose="020B0604020202020204" pitchFamily="34" charset="0"/>
                <a:cs typeface="Arial" panose="020B0604020202020204" pitchFamily="34" charset="0"/>
              </a:rPr>
              <a: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Thăm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mộ</a:t>
            </a:r>
            <a:r>
              <a:rPr lang="en-US" altLang="en-US" b="1" dirty="0">
                <a:latin typeface="Arial" panose="020B0604020202020204" pitchFamily="34" charset="0"/>
                <a:cs typeface="Arial" panose="020B0604020202020204" pitchFamily="34" charset="0"/>
              </a:rPr>
              <a:t> </a:t>
            </a:r>
          </a:p>
        </p:txBody>
      </p:sp>
      <p:sp>
        <p:nvSpPr>
          <p:cNvPr id="6150" name="Rectangle 6">
            <a:extLst>
              <a:ext uri="{FF2B5EF4-FFF2-40B4-BE49-F238E27FC236}">
                <a16:creationId xmlns:a16="http://schemas.microsoft.com/office/drawing/2014/main" id="{01D2ECAE-45AA-4576-AFE4-EFC0E652F1E4}"/>
              </a:ext>
            </a:extLst>
          </p:cNvPr>
          <p:cNvSpPr>
            <a:spLocks noChangeArrowheads="1"/>
          </p:cNvSpPr>
          <p:nvPr/>
        </p:nvSpPr>
        <p:spPr bwMode="auto">
          <a:xfrm>
            <a:off x="3509107" y="498656"/>
            <a:ext cx="492326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4400" b="1" dirty="0">
                <a:solidFill>
                  <a:srgbClr val="FF0000"/>
                </a:solidFill>
                <a:latin typeface="Arial" panose="020B0604020202020204" pitchFamily="34" charset="0"/>
                <a:cs typeface="Arial" panose="020B0604020202020204" pitchFamily="34" charset="0"/>
              </a:rPr>
              <a:t> </a:t>
            </a:r>
            <a:r>
              <a:rPr lang="en-US" altLang="en-US" sz="4400" b="1" dirty="0" err="1">
                <a:solidFill>
                  <a:srgbClr val="FF0000"/>
                </a:solidFill>
                <a:latin typeface="Arial" panose="020B0604020202020204" pitchFamily="34" charset="0"/>
                <a:cs typeface="Arial" panose="020B0604020202020204" pitchFamily="34" charset="0"/>
              </a:rPr>
              <a:t>Nhớ</a:t>
            </a:r>
            <a:r>
              <a:rPr lang="en-US" altLang="en-US" sz="4400" b="1" dirty="0">
                <a:solidFill>
                  <a:srgbClr val="FF0000"/>
                </a:solidFill>
                <a:latin typeface="Arial" panose="020B0604020202020204" pitchFamily="34" charset="0"/>
                <a:cs typeface="Arial" panose="020B0604020202020204" pitchFamily="34" charset="0"/>
              </a:rPr>
              <a:t> </a:t>
            </a:r>
            <a:r>
              <a:rPr lang="en-US" altLang="en-US" sz="4400" b="1" dirty="0" err="1">
                <a:solidFill>
                  <a:srgbClr val="FF0000"/>
                </a:solidFill>
                <a:latin typeface="Arial" panose="020B0604020202020204" pitchFamily="34" charset="0"/>
                <a:cs typeface="Arial" panose="020B0604020202020204" pitchFamily="34" charset="0"/>
              </a:rPr>
              <a:t>ơn</a:t>
            </a:r>
            <a:r>
              <a:rPr lang="en-US" altLang="en-US" sz="4400" b="1" dirty="0">
                <a:solidFill>
                  <a:srgbClr val="FF0000"/>
                </a:solidFill>
                <a:latin typeface="Arial" panose="020B0604020202020204" pitchFamily="34" charset="0"/>
                <a:cs typeface="Arial" panose="020B0604020202020204" pitchFamily="34" charset="0"/>
              </a:rPr>
              <a:t> </a:t>
            </a:r>
            <a:r>
              <a:rPr lang="en-US" altLang="en-US" sz="4400" b="1" dirty="0" err="1">
                <a:solidFill>
                  <a:srgbClr val="FF0000"/>
                </a:solidFill>
                <a:latin typeface="Arial" panose="020B0604020202020204" pitchFamily="34" charset="0"/>
                <a:cs typeface="Arial" panose="020B0604020202020204" pitchFamily="34" charset="0"/>
              </a:rPr>
              <a:t>tổ</a:t>
            </a:r>
            <a:r>
              <a:rPr lang="en-US" altLang="en-US" sz="4400" b="1" dirty="0">
                <a:solidFill>
                  <a:srgbClr val="FF0000"/>
                </a:solidFill>
                <a:latin typeface="Arial" panose="020B0604020202020204" pitchFamily="34" charset="0"/>
                <a:cs typeface="Arial" panose="020B0604020202020204" pitchFamily="34" charset="0"/>
              </a:rPr>
              <a:t> </a:t>
            </a:r>
            <a:r>
              <a:rPr lang="en-US" altLang="en-US" sz="4400" b="1" dirty="0" err="1">
                <a:solidFill>
                  <a:srgbClr val="FF0000"/>
                </a:solidFill>
                <a:latin typeface="Arial" panose="020B0604020202020204" pitchFamily="34" charset="0"/>
                <a:cs typeface="Arial" panose="020B0604020202020204" pitchFamily="34" charset="0"/>
              </a:rPr>
              <a:t>tiên</a:t>
            </a:r>
            <a:endParaRPr lang="en-US" altLang="en-US" sz="4000" b="1" dirty="0">
              <a:latin typeface="Arial" panose="020B0604020202020204" pitchFamily="34" charset="0"/>
              <a:cs typeface="Arial" panose="020B0604020202020204" pitchFamily="34" charset="0"/>
            </a:endParaRPr>
          </a:p>
        </p:txBody>
      </p:sp>
      <p:sp>
        <p:nvSpPr>
          <p:cNvPr id="6149" name="Rectangle 1">
            <a:extLst>
              <a:ext uri="{FF2B5EF4-FFF2-40B4-BE49-F238E27FC236}">
                <a16:creationId xmlns:a16="http://schemas.microsoft.com/office/drawing/2014/main" id="{318F61C8-464F-4AA4-B1FD-EAA5DD604233}"/>
              </a:ext>
            </a:extLst>
          </p:cNvPr>
          <p:cNvSpPr>
            <a:spLocks noChangeArrowheads="1"/>
          </p:cNvSpPr>
          <p:nvPr/>
        </p:nvSpPr>
        <p:spPr bwMode="auto">
          <a:xfrm>
            <a:off x="1398739" y="3040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b="1" dirty="0" err="1">
                <a:latin typeface="Arial" panose="020B0604020202020204" pitchFamily="34" charset="0"/>
                <a:ea typeface="Arial Unicode MS" pitchFamily="34" charset="-128"/>
                <a:cs typeface="Arial" panose="020B0604020202020204" pitchFamily="34" charset="0"/>
              </a:rPr>
              <a:t>Đạo</a:t>
            </a:r>
            <a:r>
              <a:rPr lang="en-US" altLang="en-US" b="1" dirty="0">
                <a:latin typeface="Arial" panose="020B0604020202020204" pitchFamily="34" charset="0"/>
                <a:ea typeface="Arial Unicode MS" pitchFamily="34" charset="-128"/>
                <a:cs typeface="Arial" panose="020B0604020202020204" pitchFamily="34" charset="0"/>
              </a:rPr>
              <a:t> </a:t>
            </a:r>
            <a:r>
              <a:rPr lang="en-US" altLang="en-US" b="1" dirty="0" err="1">
                <a:latin typeface="Arial" panose="020B0604020202020204" pitchFamily="34" charset="0"/>
                <a:ea typeface="Arial Unicode MS" pitchFamily="34" charset="-128"/>
                <a:cs typeface="Arial" panose="020B0604020202020204" pitchFamily="34" charset="0"/>
              </a:rPr>
              <a:t>đức</a:t>
            </a:r>
            <a:endParaRPr lang="en-US" altLang="en-US" b="1" dirty="0">
              <a:latin typeface="Arial" panose="020B0604020202020204" pitchFamily="34" charset="0"/>
              <a:ea typeface="Arial Unicode MS" pitchFamily="34" charset="-128"/>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50"/>
                                        </p:tgtEl>
                                        <p:attrNameLst>
                                          <p:attrName>style.visibility</p:attrName>
                                        </p:attrNameLst>
                                      </p:cBhvr>
                                      <p:to>
                                        <p:strVal val="visible"/>
                                      </p:to>
                                    </p:set>
                                    <p:anim calcmode="discrete" valueType="clr">
                                      <p:cBhvr override="childStyle">
                                        <p:cTn id="7" dur="80"/>
                                        <p:tgtEl>
                                          <p:spTgt spid="61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50"/>
                                        </p:tgtEl>
                                        <p:attrNameLst>
                                          <p:attrName>fillcolor</p:attrName>
                                        </p:attrNameLst>
                                      </p:cBhvr>
                                      <p:tavLst>
                                        <p:tav tm="0">
                                          <p:val>
                                            <p:clrVal>
                                              <a:schemeClr val="accent2"/>
                                            </p:clrVal>
                                          </p:val>
                                        </p:tav>
                                        <p:tav tm="50000">
                                          <p:val>
                                            <p:clrVal>
                                              <a:schemeClr val="hlink"/>
                                            </p:clrVal>
                                          </p:val>
                                        </p:tav>
                                      </p:tavLst>
                                    </p:anim>
                                    <p:set>
                                      <p:cBhvr>
                                        <p:cTn id="9" dur="80"/>
                                        <p:tgtEl>
                                          <p:spTgt spid="615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wipe(up)">
                                      <p:cBhvr>
                                        <p:cTn id="14" dur="500"/>
                                        <p:tgtEl>
                                          <p:spTgt spid="5122"/>
                                        </p:tgtEl>
                                      </p:cBhvr>
                                    </p:animEffect>
                                  </p:childTnLst>
                                  <p:subTnLst>
                                    <p:audio>
                                      <p:cMediaNode vol="100000">
                                        <p:cTn display="0" masterRel="sameClick">
                                          <p:stCondLst>
                                            <p:cond evt="begin" delay="0">
                                              <p:tn val="12"/>
                                            </p:cond>
                                          </p:stCondLst>
                                          <p:endCondLst>
                                            <p:cond evt="onStopAudio" delay="0">
                                              <p:tgtEl>
                                                <p:sldTgt/>
                                              </p:tgtEl>
                                            </p:cond>
                                          </p:endCondLst>
                                        </p:cTn>
                                        <p:tgtEl>
                                          <p:sndTgt r:embed="rId2"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wedge">
                                      <p:cBhvr>
                                        <p:cTn id="19" dur="2000"/>
                                        <p:tgtEl>
                                          <p:spTgt spid="8195"/>
                                        </p:tgtEl>
                                      </p:cBhvr>
                                    </p:animEffect>
                                  </p:childTnLst>
                                  <p:subTnLst>
                                    <p:audio>
                                      <p:cMediaNode>
                                        <p:cTn display="0" masterRel="sameClick">
                                          <p:stCondLst>
                                            <p:cond evt="begin" delay="0">
                                              <p:tn val="17"/>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615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0165E0-12A7-42ED-B5E8-36F47FD6A0CF}"/>
              </a:ext>
            </a:extLst>
          </p:cNvPr>
          <p:cNvSpPr>
            <a:spLocks noGrp="1"/>
          </p:cNvSpPr>
          <p:nvPr>
            <p:ph idx="1"/>
          </p:nvPr>
        </p:nvSpPr>
        <p:spPr>
          <a:xfrm>
            <a:off x="0" y="72481"/>
            <a:ext cx="12192000" cy="6858001"/>
          </a:xfrm>
          <a:noFill/>
        </p:spPr>
        <p:txBody>
          <a:bodyPr/>
          <a:lstStyle/>
          <a:p>
            <a:pPr marL="0" indent="0" algn="just">
              <a:buNone/>
            </a:pPr>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Cuối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sáng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sớm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trời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rất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lạnh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a:t>
            </a:r>
            <a:r>
              <a:rPr lang="en-US" sz="2000" b="1" dirty="0">
                <a:latin typeface="Arial" panose="020B0604020202020204" pitchFamily="34" charset="0"/>
                <a:cs typeface="Arial" panose="020B0604020202020204" pitchFamily="34" charset="0"/>
              </a:rPr>
              <a:t> ra </a:t>
            </a:r>
            <a:r>
              <a:rPr lang="en-US" sz="2000" b="1" dirty="0" err="1">
                <a:latin typeface="Arial" panose="020B0604020202020204" pitchFamily="34" charset="0"/>
                <a:cs typeface="Arial" panose="020B0604020202020204" pitchFamily="34" charset="0"/>
              </a:rPr>
              <a:t>sau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lấy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chiếc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xẻng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nhỏ</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cầm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thẻ</a:t>
            </a:r>
            <a:r>
              <a:rPr lang="en-US" sz="2000" b="1" dirty="0">
                <a:latin typeface="Arial" panose="020B0604020202020204" pitchFamily="34" charset="0"/>
                <a:cs typeface="Arial" panose="020B0604020202020204" pitchFamily="34" charset="0"/>
              </a:rPr>
              <a:t> h</a:t>
            </a:r>
            <a:r>
              <a:rPr lang="vi-VN" sz="2000" b="1" dirty="0">
                <a:latin typeface="Arial" panose="020B0604020202020204" pitchFamily="34" charset="0"/>
                <a:cs typeface="Arial" panose="020B0604020202020204" pitchFamily="34" charset="0"/>
              </a:rPr>
              <a:t>ư</a:t>
            </a:r>
            <a:r>
              <a:rPr lang="en-US" sz="2000" b="1" dirty="0" err="1">
                <a:latin typeface="Arial" panose="020B0604020202020204" pitchFamily="34" charset="0"/>
                <a:cs typeface="Arial" panose="020B0604020202020204" pitchFamily="34" charset="0"/>
              </a:rPr>
              <a:t>ơng</a:t>
            </a:r>
            <a:r>
              <a:rPr lang="en-US" sz="2000" b="1" dirty="0">
                <a:latin typeface="Arial" panose="020B0604020202020204" pitchFamily="34" charset="0"/>
                <a:cs typeface="Arial" panose="020B0604020202020204" pitchFamily="34" charset="0"/>
              </a:rPr>
              <a:t> ở </a:t>
            </a:r>
            <a:r>
              <a:rPr lang="en-US" sz="2000" b="1" dirty="0" err="1">
                <a:latin typeface="Arial" panose="020B0604020202020204" pitchFamily="34" charset="0"/>
                <a:cs typeface="Arial" panose="020B0604020202020204" pitchFamily="34" charset="0"/>
              </a:rPr>
              <a:t>bàn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thờ</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trên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rồi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bảo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Việt</a:t>
            </a:r>
            <a:r>
              <a:rPr lang="en-US" sz="2000" b="1" dirty="0">
                <a:latin typeface="Arial" panose="020B0604020202020204" pitchFamily="34" charset="0"/>
                <a:cs typeface="Arial" panose="020B0604020202020204" pitchFamily="34" charset="0"/>
              </a:rPr>
              <a:t>:</a:t>
            </a:r>
          </a:p>
          <a:p>
            <a:pPr marL="0" indent="0" algn="just">
              <a:buNone/>
            </a:pPr>
            <a:r>
              <a:rPr lang="en-US" sz="2000" b="1" dirty="0">
                <a:latin typeface="Arial" panose="020B0604020202020204" pitchFamily="34" charset="0"/>
                <a:cs typeface="Arial" panose="020B0604020202020204" pitchFamily="34" charset="0"/>
              </a:rPr>
              <a:t>      - </a:t>
            </a:r>
            <a:r>
              <a:rPr lang="en-US" sz="2000" b="1" dirty="0" err="1">
                <a:latin typeface="Arial" panose="020B0604020202020204" pitchFamily="34" charset="0"/>
                <a:cs typeface="Arial" panose="020B0604020202020204" pitchFamily="34" charset="0"/>
              </a:rPr>
              <a:t>Sắp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Tết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rồi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hôm</a:t>
            </a:r>
            <a:r>
              <a:rPr lang="en-US" sz="2000" b="1" dirty="0">
                <a:latin typeface="Arial" panose="020B0604020202020204" pitchFamily="34" charset="0"/>
                <a:cs typeface="Arial" panose="020B0604020202020204" pitchFamily="34" charset="0"/>
              </a:rPr>
              <a:t> nay con </a:t>
            </a:r>
            <a:r>
              <a:rPr lang="en-US" sz="2000" b="1" dirty="0" err="1">
                <a:latin typeface="Arial" panose="020B0604020202020204" pitchFamily="34" charset="0"/>
                <a:cs typeface="Arial" panose="020B0604020202020204" pitchFamily="34" charset="0"/>
              </a:rPr>
              <a:t>đi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với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bố</a:t>
            </a:r>
            <a:r>
              <a:rPr lang="en-US" sz="2000" b="1" dirty="0">
                <a:latin typeface="Arial" panose="020B0604020202020204" pitchFamily="34" charset="0"/>
                <a:cs typeface="Arial" panose="020B0604020202020204" pitchFamily="34" charset="0"/>
              </a:rPr>
              <a:t> ra </a:t>
            </a:r>
            <a:r>
              <a:rPr lang="en-US" sz="2000" b="1" dirty="0" err="1">
                <a:latin typeface="Arial" panose="020B0604020202020204" pitchFamily="34" charset="0"/>
                <a:cs typeface="Arial" panose="020B0604020202020204" pitchFamily="34" charset="0"/>
              </a:rPr>
              <a:t>thăm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mộ</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ông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nội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nhé</a:t>
            </a:r>
            <a:r>
              <a:rPr lang="en-US" sz="2000" b="1" dirty="0">
                <a:latin typeface="Arial" panose="020B0604020202020204" pitchFamily="34" charset="0"/>
                <a:cs typeface="Arial" panose="020B0604020202020204" pitchFamily="34" charset="0"/>
              </a:rPr>
              <a:t> !</a:t>
            </a:r>
          </a:p>
          <a:p>
            <a:pPr marL="0" indent="0" algn="just">
              <a:buNone/>
            </a:pPr>
            <a:r>
              <a:rPr lang="en-US" sz="2000" b="1" dirty="0">
                <a:latin typeface="Arial" panose="020B0604020202020204" pitchFamily="34" charset="0"/>
                <a:cs typeface="Arial" panose="020B0604020202020204" pitchFamily="34" charset="0"/>
              </a:rPr>
              <a:t>     Ra </a:t>
            </a:r>
            <a:r>
              <a:rPr lang="en-US" sz="2000" b="1" dirty="0" err="1">
                <a:latin typeface="Arial" panose="020B0604020202020204" pitchFamily="34" charset="0"/>
                <a:cs typeface="Arial" panose="020B0604020202020204" pitchFamily="34" charset="0"/>
              </a:rPr>
              <a:t>khỏi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hai</a:t>
            </a:r>
            <a:r>
              <a:rPr lang="en-US" sz="2000" b="1" dirty="0">
                <a:latin typeface="Arial" panose="020B0604020202020204" pitchFamily="34" charset="0"/>
                <a:cs typeface="Arial" panose="020B0604020202020204" pitchFamily="34" charset="0"/>
              </a:rPr>
              <a:t> cha con </a:t>
            </a:r>
            <a:r>
              <a:rPr lang="en-US" sz="2000" b="1" dirty="0" err="1">
                <a:latin typeface="Arial" panose="020B0604020202020204" pitchFamily="34" charset="0"/>
                <a:cs typeface="Arial" panose="020B0604020202020204" pitchFamily="34" charset="0"/>
              </a:rPr>
              <a:t>rẽ</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vào</a:t>
            </a:r>
            <a:r>
              <a:rPr lang="en-US" sz="2000" b="1" dirty="0">
                <a:latin typeface="Arial" panose="020B0604020202020204" pitchFamily="34" charset="0"/>
                <a:cs typeface="Arial" panose="020B0604020202020204" pitchFamily="34" charset="0"/>
              </a:rPr>
              <a:t> con đ</a:t>
            </a:r>
            <a:r>
              <a:rPr lang="vi-VN" sz="2000" b="1" dirty="0">
                <a:latin typeface="Arial" panose="020B0604020202020204" pitchFamily="34" charset="0"/>
                <a:cs typeface="Arial" panose="020B0604020202020204" pitchFamily="34" charset="0"/>
              </a:rPr>
              <a:t>ường nhỏ dẫn lên sườn đồi. Mộ ông nằm ở góc xa, ngay dưới hàng mộ các cụ tổ, nhìn xuống chân đồi, nơi những thửa ruộng trải ra màu xanh mạ mới. Việt chăm chú nhổ sạch  đám cây dại trên khu mộ. Bố mang xẻng ra những vạt cỏ phía xa, lựa xắn từng tầng cỏ đem về đắp lên mộ, rồi kính cẩn thắp hương trên mộ ông và cả những ngôi mộ xung quanh.</a:t>
            </a:r>
          </a:p>
          <a:p>
            <a:pPr marL="0" indent="0" algn="just">
              <a:buNone/>
            </a:pPr>
            <a:r>
              <a:rPr lang="vi-VN" sz="2000" b="1" dirty="0">
                <a:latin typeface="Arial" panose="020B0604020202020204" pitchFamily="34" charset="0"/>
                <a:cs typeface="Arial" panose="020B0604020202020204" pitchFamily="34" charset="0"/>
              </a:rPr>
              <a:t>    Bố kể, giọng trầm xuống:</a:t>
            </a:r>
          </a:p>
          <a:p>
            <a:pPr marL="0" indent="0" algn="just">
              <a:buNone/>
            </a:pPr>
            <a:r>
              <a:rPr lang="vi-VN" sz="2000" b="1" dirty="0">
                <a:latin typeface="Arial" panose="020B0604020202020204" pitchFamily="34" charset="0"/>
                <a:cs typeface="Arial" panose="020B0604020202020204" pitchFamily="34" charset="0"/>
              </a:rPr>
              <a:t>    - Nhà mình ngày xưa nghèo lắm con ạ ! Các cụ tổ đã cùng bà con khai phá, tạo lập làng từ lúc nơi đây còn hoang vắng. Đến đời ông nội con vẫn phải đi cày thuê, gặt mướn cho những người nhiều ruộng để lấy công. Dù nghèo khó nhưng các cụ vẫn luôn cố gắng giữ nề nếp nhà ta: cần cù làm lụng, ngay thẳng chân tình với bà con xóm giềng và dành dụm cho con cháu được học hành.</a:t>
            </a:r>
          </a:p>
          <a:p>
            <a:pPr marL="0" indent="0" algn="just">
              <a:buNone/>
            </a:pPr>
            <a:r>
              <a:rPr lang="vi-VN" sz="2000" b="1" dirty="0">
                <a:latin typeface="Arial" panose="020B0604020202020204" pitchFamily="34" charset="0"/>
                <a:cs typeface="Arial" panose="020B0604020202020204" pitchFamily="34" charset="0"/>
              </a:rPr>
              <a:t>    Bố kéo Việt vào lòng, vừa xoa đầu cậu vừa nói:</a:t>
            </a:r>
          </a:p>
          <a:p>
            <a:pPr marL="0" indent="0" algn="just">
              <a:buNone/>
            </a:pPr>
            <a:r>
              <a:rPr lang="vi-VN" sz="2000" b="1" dirty="0">
                <a:latin typeface="Arial" panose="020B0604020202020204" pitchFamily="34" charset="0"/>
                <a:cs typeface="Arial" panose="020B0604020202020204" pitchFamily="34" charset="0"/>
              </a:rPr>
              <a:t>    - Ông nội con thường bảo: “ Không học sao thành người”. Bố cũng chỉ mong con cố gắng học hành để nên người.</a:t>
            </a:r>
          </a:p>
          <a:p>
            <a:pPr marL="0" indent="0" algn="just">
              <a:buNone/>
            </a:pPr>
            <a:r>
              <a:rPr lang="vi-VN" sz="2000" b="1" dirty="0">
                <a:latin typeface="Arial" panose="020B0604020202020204" pitchFamily="34" charset="0"/>
                <a:cs typeface="Arial" panose="020B0604020202020204" pitchFamily="34" charset="0"/>
              </a:rPr>
              <a:t>    Lác đác đã thấy có người làng ra thăm mộ tổ tiên. Gió mưa mùi hương thoang thoảng nhẹ khắp nghĩa trang.</a:t>
            </a:r>
          </a:p>
          <a:p>
            <a:pPr marL="0" indent="0" algn="just">
              <a:buNone/>
            </a:pPr>
            <a:r>
              <a:rPr lang="vi-VN" sz="2000" b="1" dirty="0">
                <a:latin typeface="Arial" panose="020B0604020202020204" pitchFamily="34" charset="0"/>
                <a:cs typeface="Arial" panose="020B0604020202020204" pitchFamily="34" charset="0"/>
              </a:rPr>
              <a:t>    Về đến nhà, thấy mẹ đang dọn dẹp dưới bếp, Việt chạy ngay đến bên, thì thầm:</a:t>
            </a:r>
          </a:p>
          <a:p>
            <a:pPr marL="0" indent="0" algn="just">
              <a:buNone/>
            </a:pPr>
            <a:r>
              <a:rPr lang="vi-VN" sz="2000" b="1" dirty="0">
                <a:latin typeface="Arial" panose="020B0604020202020204" pitchFamily="34" charset="0"/>
                <a:cs typeface="Arial" panose="020B0604020202020204" pitchFamily="34" charset="0"/>
              </a:rPr>
              <a:t>    - Mẹ ơi, để con lau dọn bàn thờ giúp mẹ nhé !</a:t>
            </a:r>
          </a:p>
          <a:p>
            <a:pPr marL="0" indent="0" algn="just">
              <a:buNone/>
            </a:pPr>
            <a:r>
              <a:rPr lang="vi-VN" sz="2000" b="1"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74E6DBA3-6D93-42B1-AE3C-25700B2D7367}"/>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194118" y="5731009"/>
            <a:ext cx="997882" cy="1255230"/>
          </a:xfrm>
          <a:prstGeom prst="rect">
            <a:avLst/>
          </a:prstGeom>
        </p:spPr>
      </p:pic>
    </p:spTree>
    <p:extLst>
      <p:ext uri="{BB962C8B-B14F-4D97-AF65-F5344CB8AC3E}">
        <p14:creationId xmlns:p14="http://schemas.microsoft.com/office/powerpoint/2010/main" val="2943745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21854F0C-9D65-494E-B64A-BC12455DC164}"/>
              </a:ext>
            </a:extLst>
          </p:cNvPr>
          <p:cNvSpPr txBox="1">
            <a:spLocks noChangeArrowheads="1"/>
          </p:cNvSpPr>
          <p:nvPr/>
        </p:nvSpPr>
        <p:spPr bwMode="auto">
          <a:xfrm>
            <a:off x="1611682" y="746524"/>
            <a:ext cx="7162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 typeface="Wingdings" panose="05000000000000000000" pitchFamily="2" charset="2"/>
              <a:buChar char="v"/>
            </a:pPr>
            <a:r>
              <a:rPr lang="en-US" altLang="en-US" sz="2800" b="1" dirty="0" err="1">
                <a:solidFill>
                  <a:srgbClr val="FF0000"/>
                </a:solidFill>
                <a:latin typeface="Arial" panose="020B0604020202020204" pitchFamily="34" charset="0"/>
                <a:cs typeface="Arial" panose="020B0604020202020204" pitchFamily="34" charset="0"/>
              </a:rPr>
              <a:t>Hoạt</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động</a:t>
            </a:r>
            <a:r>
              <a:rPr lang="en-US" altLang="en-US" sz="2800" b="1" dirty="0">
                <a:solidFill>
                  <a:srgbClr val="FF0000"/>
                </a:solidFill>
                <a:latin typeface="Arial" panose="020B0604020202020204" pitchFamily="34" charset="0"/>
                <a:cs typeface="Arial" panose="020B0604020202020204" pitchFamily="34" charset="0"/>
              </a:rPr>
              <a:t> 1: </a:t>
            </a:r>
          </a:p>
          <a:p>
            <a:pPr fontAlgn="base">
              <a:spcBef>
                <a:spcPct val="0"/>
              </a:spcBef>
              <a:spcAft>
                <a:spcPct val="0"/>
              </a:spcAft>
              <a:buNone/>
            </a:pP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Tìm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hiểu</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nội</a:t>
            </a:r>
            <a:r>
              <a:rPr lang="en-US" altLang="en-US" sz="2800" b="1" dirty="0">
                <a:latin typeface="Arial" panose="020B0604020202020204" pitchFamily="34" charset="0"/>
                <a:cs typeface="Arial" panose="020B0604020202020204" pitchFamily="34" charset="0"/>
              </a:rPr>
              <a:t> dung </a:t>
            </a:r>
            <a:r>
              <a:rPr lang="en-US" altLang="en-US" sz="2800" b="1" dirty="0" err="1">
                <a:latin typeface="Arial" panose="020B0604020202020204" pitchFamily="34" charset="0"/>
                <a:cs typeface="Arial" panose="020B0604020202020204" pitchFamily="34" charset="0"/>
              </a:rPr>
              <a:t>truyện</a:t>
            </a:r>
            <a:r>
              <a:rPr lang="en-US" altLang="en-US" sz="2800" b="1" dirty="0">
                <a:latin typeface="Arial" panose="020B0604020202020204" pitchFamily="34" charset="0"/>
                <a:cs typeface="Arial" panose="020B0604020202020204" pitchFamily="34" charset="0"/>
              </a:rPr>
              <a:t>: </a:t>
            </a:r>
            <a:r>
              <a:rPr lang="en-US" altLang="en-US" sz="2800" b="1" i="1" dirty="0" err="1">
                <a:solidFill>
                  <a:srgbClr val="FF0000"/>
                </a:solidFill>
                <a:latin typeface="Arial" panose="020B0604020202020204" pitchFamily="34" charset="0"/>
                <a:cs typeface="Arial" panose="020B0604020202020204" pitchFamily="34" charset="0"/>
              </a:rPr>
              <a:t>Thăm</a:t>
            </a:r>
            <a:r>
              <a:rPr lang="en-US" altLang="en-US" sz="2800" b="1" i="1" dirty="0">
                <a:solidFill>
                  <a:srgbClr val="FF0000"/>
                </a:solidFill>
                <a:latin typeface="Arial" panose="020B0604020202020204" pitchFamily="34" charset="0"/>
                <a:cs typeface="Arial" panose="020B0604020202020204" pitchFamily="34" charset="0"/>
              </a:rPr>
              <a:t> </a:t>
            </a:r>
            <a:r>
              <a:rPr lang="en-US" altLang="en-US" sz="2800" b="1" i="1" dirty="0" err="1">
                <a:solidFill>
                  <a:srgbClr val="FF0000"/>
                </a:solidFill>
                <a:latin typeface="Arial" panose="020B0604020202020204" pitchFamily="34" charset="0"/>
                <a:cs typeface="Arial" panose="020B0604020202020204" pitchFamily="34" charset="0"/>
              </a:rPr>
              <a:t>mộ</a:t>
            </a:r>
            <a:r>
              <a:rPr lang="en-US" altLang="en-US" sz="2800" b="1" dirty="0">
                <a:solidFill>
                  <a:srgbClr val="FF0000"/>
                </a:solidFill>
                <a:latin typeface="Arial" panose="020B0604020202020204" pitchFamily="34" charset="0"/>
                <a:cs typeface="Arial" panose="020B0604020202020204" pitchFamily="34" charset="0"/>
              </a:rPr>
              <a:t> </a:t>
            </a:r>
          </a:p>
        </p:txBody>
      </p:sp>
      <p:sp>
        <p:nvSpPr>
          <p:cNvPr id="24579" name="Rectangle 3">
            <a:extLst>
              <a:ext uri="{FF2B5EF4-FFF2-40B4-BE49-F238E27FC236}">
                <a16:creationId xmlns:a16="http://schemas.microsoft.com/office/drawing/2014/main" id="{693C75A6-8432-4622-AE88-6305C8A62B72}"/>
              </a:ext>
            </a:extLst>
          </p:cNvPr>
          <p:cNvSpPr>
            <a:spLocks noChangeArrowheads="1"/>
          </p:cNvSpPr>
          <p:nvPr/>
        </p:nvSpPr>
        <p:spPr bwMode="auto">
          <a:xfrm>
            <a:off x="775010" y="3886200"/>
            <a:ext cx="1066056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90000"/>
              </a:lnSpc>
              <a:spcAft>
                <a:spcPct val="0"/>
              </a:spcAft>
              <a:buNone/>
            </a:pPr>
            <a:r>
              <a:rPr lang="en-US" altLang="en-US" b="1" dirty="0">
                <a:latin typeface="Arial" panose="020B0604020202020204" pitchFamily="34" charset="0"/>
                <a:cs typeface="Arial" panose="020B0604020202020204" pitchFamily="34" charset="0"/>
              </a:rPr>
              <a:t>  </a:t>
            </a:r>
            <a:r>
              <a:rPr lang="en-US" altLang="en-US" sz="2800" b="1" dirty="0">
                <a:latin typeface="Arial" panose="020B0604020202020204" pitchFamily="34" charset="0"/>
                <a:cs typeface="Arial" panose="020B0604020202020204" pitchFamily="34" charset="0"/>
              </a:rPr>
              <a:t>1.Nhân </a:t>
            </a:r>
            <a:r>
              <a:rPr lang="en-US" altLang="en-US" sz="2800" b="1" dirty="0" err="1">
                <a:latin typeface="Arial" panose="020B0604020202020204" pitchFamily="34" charset="0"/>
                <a:cs typeface="Arial" panose="020B0604020202020204" pitchFamily="34" charset="0"/>
              </a:rPr>
              <a:t>ngày</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tết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cổ</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truyền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bố</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của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Việt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đã</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làm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gì</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để</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tỏ</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lòng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biết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ơn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tổ</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tiên</a:t>
            </a:r>
            <a:r>
              <a:rPr lang="en-US" altLang="en-US" sz="2800" b="1" dirty="0">
                <a:latin typeface="Arial" panose="020B0604020202020204" pitchFamily="34" charset="0"/>
                <a:cs typeface="Arial" panose="020B0604020202020204" pitchFamily="34" charset="0"/>
              </a:rPr>
              <a:t>?</a:t>
            </a:r>
          </a:p>
          <a:p>
            <a:pPr fontAlgn="base">
              <a:lnSpc>
                <a:spcPct val="90000"/>
              </a:lnSpc>
              <a:spcAft>
                <a:spcPct val="0"/>
              </a:spcAft>
              <a:buNone/>
            </a:pPr>
            <a:r>
              <a:rPr lang="en-US" altLang="en-US" sz="2800" b="1" dirty="0">
                <a:latin typeface="Arial" panose="020B0604020202020204" pitchFamily="34" charset="0"/>
                <a:cs typeface="Arial" panose="020B0604020202020204" pitchFamily="34" charset="0"/>
              </a:rPr>
              <a:t>  2.Theo </a:t>
            </a:r>
            <a:r>
              <a:rPr lang="en-US" altLang="en-US" sz="2800" b="1" dirty="0" err="1">
                <a:latin typeface="Arial" panose="020B0604020202020204" pitchFamily="34" charset="0"/>
                <a:cs typeface="Arial" panose="020B0604020202020204" pitchFamily="34" charset="0"/>
              </a:rPr>
              <a:t>em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bố</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Việt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muốn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nhắc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nhở</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Việt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điều</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gì</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khi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kể</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về</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tổ</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tiên</a:t>
            </a:r>
            <a:r>
              <a:rPr lang="en-US" altLang="en-US" sz="2800" b="1" dirty="0">
                <a:latin typeface="Arial" panose="020B0604020202020204" pitchFamily="34" charset="0"/>
                <a:cs typeface="Arial" panose="020B0604020202020204" pitchFamily="34" charset="0"/>
              </a:rPr>
              <a:t>?</a:t>
            </a:r>
          </a:p>
          <a:p>
            <a:pPr fontAlgn="base">
              <a:lnSpc>
                <a:spcPct val="90000"/>
              </a:lnSpc>
              <a:spcAft>
                <a:spcPct val="0"/>
              </a:spcAft>
              <a:buNone/>
            </a:pPr>
            <a:r>
              <a:rPr lang="en-US" altLang="en-US" sz="2800" b="1" dirty="0">
                <a:latin typeface="Arial" panose="020B0604020202020204" pitchFamily="34" charset="0"/>
                <a:cs typeface="Arial" panose="020B0604020202020204" pitchFamily="34" charset="0"/>
              </a:rPr>
              <a:t>  3.Vì </a:t>
            </a:r>
            <a:r>
              <a:rPr lang="en-US" altLang="en-US" sz="2800" b="1" dirty="0" err="1">
                <a:latin typeface="Arial" panose="020B0604020202020204" pitchFamily="34" charset="0"/>
                <a:cs typeface="Arial" panose="020B0604020202020204" pitchFamily="34" charset="0"/>
              </a:rPr>
              <a:t>sao</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Việt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muốn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lau</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dọn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bàn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thờ</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giúp</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mẹ</a:t>
            </a:r>
            <a:r>
              <a:rPr lang="en-US" altLang="en-US" sz="2800" b="1" dirty="0">
                <a:latin typeface="Arial" panose="020B0604020202020204" pitchFamily="34" charset="0"/>
                <a:cs typeface="Arial" panose="020B0604020202020204" pitchFamily="34" charset="0"/>
              </a:rPr>
              <a:t>?</a:t>
            </a:r>
          </a:p>
          <a:p>
            <a:pPr fontAlgn="base">
              <a:lnSpc>
                <a:spcPct val="90000"/>
              </a:lnSpc>
              <a:spcAft>
                <a:spcPct val="0"/>
              </a:spcAft>
              <a:buNone/>
            </a:pPr>
            <a:endParaRPr lang="en-US" altLang="en-US" b="1" dirty="0">
              <a:latin typeface="Arial" panose="020B0604020202020204" pitchFamily="34" charset="0"/>
              <a:cs typeface="Arial" panose="020B0604020202020204" pitchFamily="34" charset="0"/>
            </a:endParaRPr>
          </a:p>
        </p:txBody>
      </p:sp>
      <p:pic>
        <p:nvPicPr>
          <p:cNvPr id="13" name="Picture 3">
            <a:extLst>
              <a:ext uri="{FF2B5EF4-FFF2-40B4-BE49-F238E27FC236}">
                <a16:creationId xmlns:a16="http://schemas.microsoft.com/office/drawing/2014/main" id="{C6594433-1FAF-4B59-9B97-3368020DA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1" y="1647032"/>
            <a:ext cx="3084513"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a:extLst>
              <a:ext uri="{FF2B5EF4-FFF2-40B4-BE49-F238E27FC236}">
                <a16:creationId xmlns:a16="http://schemas.microsoft.com/office/drawing/2014/main" id="{C1D7BE50-0205-4055-ACBF-831433BD5391}"/>
              </a:ext>
            </a:extLst>
          </p:cNvPr>
          <p:cNvGrpSpPr>
            <a:grpSpLocks/>
          </p:cNvGrpSpPr>
          <p:nvPr/>
        </p:nvGrpSpPr>
        <p:grpSpPr bwMode="auto">
          <a:xfrm>
            <a:off x="3810000" y="1864116"/>
            <a:ext cx="3200400" cy="1617662"/>
            <a:chOff x="6248400" y="4953000"/>
            <a:chExt cx="2765383" cy="1371600"/>
          </a:xfrm>
        </p:grpSpPr>
        <p:sp>
          <p:nvSpPr>
            <p:cNvPr id="15" name="AutoShape 7">
              <a:extLst>
                <a:ext uri="{FF2B5EF4-FFF2-40B4-BE49-F238E27FC236}">
                  <a16:creationId xmlns:a16="http://schemas.microsoft.com/office/drawing/2014/main" id="{4739488B-F45B-4B9E-A554-55FC03EFD444}"/>
                </a:ext>
              </a:extLst>
            </p:cNvPr>
            <p:cNvSpPr>
              <a:spLocks noChangeArrowheads="1"/>
            </p:cNvSpPr>
            <p:nvPr/>
          </p:nvSpPr>
          <p:spPr bwMode="auto">
            <a:xfrm>
              <a:off x="6248400" y="4953000"/>
              <a:ext cx="2743200" cy="1371600"/>
            </a:xfrm>
            <a:prstGeom prst="cloudCallout">
              <a:avLst>
                <a:gd name="adj1" fmla="val 96329"/>
                <a:gd name="adj2" fmla="val -9065"/>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eaLnBrk="0" hangingPunct="0">
                <a:defRPr/>
              </a:pP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75A66668-F49C-401C-A286-61E93B0090E6}"/>
                </a:ext>
              </a:extLst>
            </p:cNvPr>
            <p:cNvSpPr/>
            <p:nvPr/>
          </p:nvSpPr>
          <p:spPr>
            <a:xfrm>
              <a:off x="6374786" y="5361156"/>
              <a:ext cx="2638997" cy="809325"/>
            </a:xfrm>
            <a:prstGeom prst="rect">
              <a:avLst/>
            </a:prstGeom>
          </p:spPr>
          <p:txBody>
            <a:bodyPr>
              <a:spAutoFit/>
            </a:bodyPr>
            <a:lstStyle/>
            <a:p>
              <a:pPr algn="ctr" eaLnBrk="0" hangingPunct="0">
                <a:defRPr/>
              </a:pPr>
              <a:r>
                <a:rPr lang="vi-VN" sz="2800" b="1" dirty="0">
                  <a:ln w="18415" cmpd="sng">
                    <a:solidFill>
                      <a:srgbClr val="FFFFFF"/>
                    </a:solidFill>
                    <a:prstDash val="solid"/>
                  </a:ln>
                  <a:solidFill>
                    <a:srgbClr val="0000FF"/>
                  </a:solidFill>
                  <a:latin typeface="Arial" panose="020B0604020202020204" pitchFamily="34" charset="0"/>
                  <a:cs typeface="Arial" panose="020B0604020202020204" pitchFamily="34" charset="0"/>
                </a:rPr>
                <a:t>Hoạt động nhóm </a:t>
              </a:r>
            </a:p>
            <a:p>
              <a:pPr algn="ctr" eaLnBrk="0" hangingPunct="0">
                <a:defRPr/>
              </a:pPr>
              <a:r>
                <a:rPr lang="vi-VN" sz="2800" b="1" dirty="0">
                  <a:ln w="18415" cmpd="sng">
                    <a:solidFill>
                      <a:srgbClr val="FFFFFF"/>
                    </a:solidFill>
                    <a:prstDash val="solid"/>
                  </a:ln>
                  <a:solidFill>
                    <a:srgbClr val="0000FF"/>
                  </a:solidFill>
                  <a:latin typeface="Arial" panose="020B0604020202020204" pitchFamily="34" charset="0"/>
                  <a:cs typeface="Arial" panose="020B0604020202020204" pitchFamily="34" charset="0"/>
                </a:rPr>
                <a:t>3 phút</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up)">
                                      <p:cBhvr>
                                        <p:cTn id="7" dur="500"/>
                                        <p:tgtEl>
                                          <p:spTgt spid="23554"/>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 calcmode="lin" valueType="num">
                                      <p:cBhvr additive="base">
                                        <p:cTn id="11" dur="20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24579">
                                            <p:txEl>
                                              <p:pRg st="0" end="0"/>
                                            </p:txEl>
                                          </p:spTgt>
                                        </p:tgtEl>
                                        <p:attrNameLst>
                                          <p:attrName>ppt_y</p:attrName>
                                        </p:attrNameLst>
                                      </p:cBhvr>
                                      <p:tavLst>
                                        <p:tav tm="0">
                                          <p:val>
                                            <p:strVal val="#ppt_y"/>
                                          </p:val>
                                        </p:tav>
                                        <p:tav tm="100000">
                                          <p:val>
                                            <p:strVal val="#ppt_y"/>
                                          </p:val>
                                        </p:tav>
                                      </p:tavLst>
                                    </p:anim>
                                  </p:childTnLst>
                                  <p:subTnLst>
                                    <p:audio>
                                      <p:cMediaNode vol="90000">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par>
                          <p:cTn id="13" fill="hold" nodeType="afterGroup">
                            <p:stCondLst>
                              <p:cond delay="2500"/>
                            </p:stCondLst>
                            <p:childTnLst>
                              <p:par>
                                <p:cTn id="14" presetID="2" presetClass="entr" presetSubtype="8" fill="hold" nodeType="afterEffect">
                                  <p:stCondLst>
                                    <p:cond delay="0"/>
                                  </p:stCondLst>
                                  <p:childTnLst>
                                    <p:set>
                                      <p:cBhvr>
                                        <p:cTn id="15" dur="1" fill="hold">
                                          <p:stCondLst>
                                            <p:cond delay="0"/>
                                          </p:stCondLst>
                                        </p:cTn>
                                        <p:tgtEl>
                                          <p:spTgt spid="24579">
                                            <p:txEl>
                                              <p:pRg st="1" end="1"/>
                                            </p:txEl>
                                          </p:spTgt>
                                        </p:tgtEl>
                                        <p:attrNameLst>
                                          <p:attrName>style.visibility</p:attrName>
                                        </p:attrNameLst>
                                      </p:cBhvr>
                                      <p:to>
                                        <p:strVal val="visible"/>
                                      </p:to>
                                    </p:set>
                                    <p:anim calcmode="lin" valueType="num">
                                      <p:cBhvr additive="base">
                                        <p:cTn id="16" dur="20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24579">
                                            <p:txEl>
                                              <p:pRg st="1" end="1"/>
                                            </p:txEl>
                                          </p:spTgt>
                                        </p:tgtEl>
                                        <p:attrNameLst>
                                          <p:attrName>ppt_y</p:attrName>
                                        </p:attrNameLst>
                                      </p:cBhvr>
                                      <p:tavLst>
                                        <p:tav tm="0">
                                          <p:val>
                                            <p:strVal val="#ppt_y"/>
                                          </p:val>
                                        </p:tav>
                                        <p:tav tm="100000">
                                          <p:val>
                                            <p:strVal val="#ppt_y"/>
                                          </p:val>
                                        </p:tav>
                                      </p:tavLst>
                                    </p:anim>
                                  </p:childTnLst>
                                  <p:subTnLst>
                                    <p:audio>
                                      <p:cMediaNode vol="90000">
                                        <p:cTn display="0" masterRel="sameClick">
                                          <p:stCondLst>
                                            <p:cond evt="begin" delay="0">
                                              <p:tn val="14"/>
                                            </p:cond>
                                          </p:stCondLst>
                                          <p:endCondLst>
                                            <p:cond evt="onStopAudio" delay="0">
                                              <p:tgtEl>
                                                <p:sldTgt/>
                                              </p:tgtEl>
                                            </p:cond>
                                          </p:endCondLst>
                                        </p:cTn>
                                        <p:tgtEl>
                                          <p:sndTgt r:embed="rId2" name="cashreg.wav"/>
                                        </p:tgtEl>
                                      </p:cMediaNode>
                                    </p:audio>
                                  </p:subTnLst>
                                </p:cTn>
                              </p:par>
                            </p:childTnLst>
                          </p:cTn>
                        </p:par>
                        <p:par>
                          <p:cTn id="18" fill="hold" nodeType="afterGroup">
                            <p:stCondLst>
                              <p:cond delay="4500"/>
                            </p:stCondLst>
                            <p:childTnLst>
                              <p:par>
                                <p:cTn id="19" presetID="2" presetClass="entr" presetSubtype="8" fill="hold" nodeType="after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 calcmode="lin" valueType="num">
                                      <p:cBhvr additive="base">
                                        <p:cTn id="21" dur="20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24579">
                                            <p:txEl>
                                              <p:pRg st="2" end="2"/>
                                            </p:txEl>
                                          </p:spTgt>
                                        </p:tgtEl>
                                        <p:attrNameLst>
                                          <p:attrName>ppt_y</p:attrName>
                                        </p:attrNameLst>
                                      </p:cBhvr>
                                      <p:tavLst>
                                        <p:tav tm="0">
                                          <p:val>
                                            <p:strVal val="#ppt_y"/>
                                          </p:val>
                                        </p:tav>
                                        <p:tav tm="100000">
                                          <p:val>
                                            <p:strVal val="#ppt_y"/>
                                          </p:val>
                                        </p:tav>
                                      </p:tavLst>
                                    </p:anim>
                                  </p:childTnLst>
                                  <p:subTnLst>
                                    <p:audio>
                                      <p:cMediaNode vol="90000">
                                        <p:cTn display="0" masterRel="sameClick">
                                          <p:stCondLst>
                                            <p:cond evt="begin" delay="0">
                                              <p:tn val="19"/>
                                            </p:cond>
                                          </p:stCondLst>
                                          <p:endCondLst>
                                            <p:cond evt="onStopAudio" delay="0">
                                              <p:tgtEl>
                                                <p:sldTgt/>
                                              </p:tgtEl>
                                            </p:cond>
                                          </p:endCondLst>
                                        </p:cTn>
                                        <p:tgtEl>
                                          <p:sndTgt r:embed="rId2"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AFF191A-B78C-4C36-BD4F-24A3EEFBB5BC}"/>
              </a:ext>
            </a:extLst>
          </p:cNvPr>
          <p:cNvSpPr>
            <a:spLocks noGrp="1" noChangeArrowheads="1"/>
          </p:cNvSpPr>
          <p:nvPr>
            <p:ph idx="1"/>
          </p:nvPr>
        </p:nvSpPr>
        <p:spPr>
          <a:xfrm>
            <a:off x="1524000" y="1440767"/>
            <a:ext cx="9144000" cy="914400"/>
          </a:xfrm>
        </p:spPr>
        <p:txBody>
          <a:bodyPr rtlCol="0">
            <a:normAutofit lnSpcReduction="10000"/>
          </a:bodyPr>
          <a:lstStyle/>
          <a:p>
            <a:pPr marL="0" indent="0" eaLnBrk="1" fontAlgn="auto" hangingPunct="1">
              <a:spcBef>
                <a:spcPts val="0"/>
              </a:spcBef>
              <a:spcAft>
                <a:spcPts val="0"/>
              </a:spcAft>
              <a:buNone/>
              <a:defRPr/>
            </a:pPr>
            <a:r>
              <a:rPr lang="en-US" altLang="en-US" sz="2800" b="1" dirty="0">
                <a:latin typeface="Arial" panose="020B0604020202020204" pitchFamily="34" charset="0"/>
                <a:cs typeface="Arial" panose="020B0604020202020204" pitchFamily="34" charset="0"/>
              </a:rPr>
              <a:t>  1.Nhân </a:t>
            </a:r>
            <a:r>
              <a:rPr lang="en-US" altLang="en-US" sz="2800" b="1" dirty="0" err="1">
                <a:latin typeface="Arial" panose="020B0604020202020204" pitchFamily="34" charset="0"/>
                <a:cs typeface="Arial" panose="020B0604020202020204" pitchFamily="34" charset="0"/>
              </a:rPr>
              <a:t>ngày</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tết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cổ</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truyền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bố</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của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Việt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đã</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làm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gì</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để</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tỏ</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lòng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biết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ơn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tổ</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tiên</a:t>
            </a:r>
            <a:r>
              <a:rPr lang="en-US" altLang="en-US" sz="2800" b="1" dirty="0">
                <a:latin typeface="Arial" panose="020B0604020202020204" pitchFamily="34" charset="0"/>
                <a:cs typeface="Arial" panose="020B0604020202020204" pitchFamily="34" charset="0"/>
              </a:rPr>
              <a:t>?</a:t>
            </a:r>
          </a:p>
        </p:txBody>
      </p:sp>
      <p:sp>
        <p:nvSpPr>
          <p:cNvPr id="26633" name="Text Box 9">
            <a:extLst>
              <a:ext uri="{FF2B5EF4-FFF2-40B4-BE49-F238E27FC236}">
                <a16:creationId xmlns:a16="http://schemas.microsoft.com/office/drawing/2014/main" id="{B7D64397-C6DC-4126-A11F-D10513DA1962}"/>
              </a:ext>
            </a:extLst>
          </p:cNvPr>
          <p:cNvSpPr txBox="1">
            <a:spLocks noChangeArrowheads="1"/>
          </p:cNvSpPr>
          <p:nvPr/>
        </p:nvSpPr>
        <p:spPr bwMode="auto">
          <a:xfrm>
            <a:off x="1423792" y="2198688"/>
            <a:ext cx="914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36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Bố</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Việt</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dẫn</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Việt</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đi</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thăm</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và</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sửa</a:t>
            </a:r>
            <a:r>
              <a:rPr lang="en-US" altLang="en-US" sz="2800" b="1" dirty="0">
                <a:solidFill>
                  <a:srgbClr val="FF0000"/>
                </a:solidFill>
                <a:latin typeface="Arial" panose="020B0604020202020204" pitchFamily="34" charset="0"/>
                <a:cs typeface="Arial" panose="020B0604020202020204" pitchFamily="34" charset="0"/>
              </a:rPr>
              <a:t> sang </a:t>
            </a:r>
            <a:r>
              <a:rPr lang="en-US" altLang="en-US" sz="2800" b="1" dirty="0" err="1">
                <a:solidFill>
                  <a:srgbClr val="FF0000"/>
                </a:solidFill>
                <a:latin typeface="Arial" panose="020B0604020202020204" pitchFamily="34" charset="0"/>
                <a:cs typeface="Arial" panose="020B0604020202020204" pitchFamily="34" charset="0"/>
              </a:rPr>
              <a:t>lại</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mộ</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phần</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ông</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nội</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sau</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đó</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kể</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cho</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Việt</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nghe</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về</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truyền</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thống</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gia</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đình</a:t>
            </a:r>
            <a:r>
              <a:rPr lang="en-US" altLang="en-US" sz="2800" b="1" dirty="0">
                <a:solidFill>
                  <a:srgbClr val="FF0000"/>
                </a:solidFill>
                <a:latin typeface="Arial" panose="020B0604020202020204" pitchFamily="34" charset="0"/>
                <a:cs typeface="Arial" panose="020B0604020202020204" pitchFamily="34" charset="0"/>
              </a:rPr>
              <a:t>.</a:t>
            </a:r>
          </a:p>
        </p:txBody>
      </p:sp>
      <p:sp>
        <p:nvSpPr>
          <p:cNvPr id="8200" name="Rectangle 16">
            <a:extLst>
              <a:ext uri="{FF2B5EF4-FFF2-40B4-BE49-F238E27FC236}">
                <a16:creationId xmlns:a16="http://schemas.microsoft.com/office/drawing/2014/main" id="{2371C9F7-EC85-425D-B68B-9D9F17AC16AA}"/>
              </a:ext>
            </a:extLst>
          </p:cNvPr>
          <p:cNvSpPr>
            <a:spLocks noChangeArrowheads="1"/>
          </p:cNvSpPr>
          <p:nvPr/>
        </p:nvSpPr>
        <p:spPr bwMode="auto">
          <a:xfrm>
            <a:off x="2425109" y="485134"/>
            <a:ext cx="704785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buFont typeface="Wingdings" panose="05000000000000000000" pitchFamily="2" charset="2"/>
              <a:buChar char="v"/>
            </a:pPr>
            <a:r>
              <a:rPr lang="en-US" altLang="en-US" b="1" dirty="0" err="1">
                <a:latin typeface="Arial" panose="020B0604020202020204" pitchFamily="34" charset="0"/>
                <a:cs typeface="Arial" panose="020B0604020202020204" pitchFamily="34" charset="0"/>
              </a:rPr>
              <a:t>Tìm</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hiểu</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truyện</a:t>
            </a:r>
            <a:r>
              <a:rPr lang="en-US" altLang="en-US" b="1" dirty="0">
                <a:latin typeface="Arial" panose="020B0604020202020204" pitchFamily="34" charset="0"/>
                <a:cs typeface="Arial" panose="020B0604020202020204" pitchFamily="34" charset="0"/>
              </a:rPr>
              <a:t>: </a:t>
            </a:r>
            <a:r>
              <a:rPr lang="en-US" altLang="en-US" b="1" i="1" dirty="0" err="1">
                <a:solidFill>
                  <a:srgbClr val="FF0000"/>
                </a:solidFill>
                <a:latin typeface="Arial" panose="020B0604020202020204" pitchFamily="34" charset="0"/>
                <a:cs typeface="Arial" panose="020B0604020202020204" pitchFamily="34" charset="0"/>
              </a:rPr>
              <a:t>Thăm</a:t>
            </a:r>
            <a:r>
              <a:rPr lang="en-US" altLang="en-US" b="1" i="1" dirty="0">
                <a:solidFill>
                  <a:srgbClr val="FF0000"/>
                </a:solidFill>
                <a:latin typeface="Arial" panose="020B0604020202020204" pitchFamily="34" charset="0"/>
                <a:cs typeface="Arial" panose="020B0604020202020204" pitchFamily="34" charset="0"/>
              </a:rPr>
              <a:t> </a:t>
            </a:r>
            <a:r>
              <a:rPr lang="en-US" altLang="en-US" b="1" i="1" dirty="0" err="1">
                <a:solidFill>
                  <a:srgbClr val="FF0000"/>
                </a:solidFill>
                <a:latin typeface="Arial" panose="020B0604020202020204" pitchFamily="34" charset="0"/>
                <a:cs typeface="Arial" panose="020B0604020202020204" pitchFamily="34" charset="0"/>
              </a:rPr>
              <a:t>mộ</a:t>
            </a:r>
            <a:endParaRPr lang="en-US" altLang="en-US" b="1" dirty="0">
              <a:solidFill>
                <a:srgbClr val="FF0000"/>
              </a:solidFill>
              <a:latin typeface="Arial" panose="020B0604020202020204" pitchFamily="34" charset="0"/>
              <a:cs typeface="Arial" panose="020B0604020202020204" pitchFamily="34" charset="0"/>
            </a:endParaRPr>
          </a:p>
        </p:txBody>
      </p:sp>
      <p:sp>
        <p:nvSpPr>
          <p:cNvPr id="27650" name="Rectangle 2">
            <a:extLst>
              <a:ext uri="{FF2B5EF4-FFF2-40B4-BE49-F238E27FC236}">
                <a16:creationId xmlns:a16="http://schemas.microsoft.com/office/drawing/2014/main" id="{070BB7B9-9E6B-44CA-BD77-CAD3337B7DE6}"/>
              </a:ext>
            </a:extLst>
          </p:cNvPr>
          <p:cNvSpPr>
            <a:spLocks noChangeArrowheads="1"/>
          </p:cNvSpPr>
          <p:nvPr/>
        </p:nvSpPr>
        <p:spPr bwMode="auto">
          <a:xfrm>
            <a:off x="1524000" y="3962001"/>
            <a:ext cx="9144000" cy="91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latin typeface="Arial" panose="020B0604020202020204" pitchFamily="34" charset="0"/>
                <a:cs typeface="Arial" panose="020B0604020202020204" pitchFamily="34" charset="0"/>
              </a:rPr>
              <a:t>2.Theo </a:t>
            </a:r>
            <a:r>
              <a:rPr lang="en-US" altLang="en-US" sz="2800" b="1" dirty="0" err="1">
                <a:latin typeface="Arial" panose="020B0604020202020204" pitchFamily="34" charset="0"/>
                <a:cs typeface="Arial" panose="020B0604020202020204" pitchFamily="34" charset="0"/>
              </a:rPr>
              <a:t>em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bố</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Việt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muốn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nhắc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nhở</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Việt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điều</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gì</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khi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kể</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về</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tổ</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tiên</a:t>
            </a:r>
            <a:r>
              <a:rPr lang="en-US" altLang="en-US" sz="2800" b="1" dirty="0">
                <a:latin typeface="Arial" panose="020B0604020202020204" pitchFamily="34" charset="0"/>
                <a:cs typeface="Arial" panose="020B0604020202020204" pitchFamily="34" charset="0"/>
              </a:rPr>
              <a:t>?</a:t>
            </a:r>
          </a:p>
        </p:txBody>
      </p:sp>
      <p:sp>
        <p:nvSpPr>
          <p:cNvPr id="27660" name="Text Box 12">
            <a:extLst>
              <a:ext uri="{FF2B5EF4-FFF2-40B4-BE49-F238E27FC236}">
                <a16:creationId xmlns:a16="http://schemas.microsoft.com/office/drawing/2014/main" id="{F853A787-595E-4DD4-A6D5-6B303B7C86C1}"/>
              </a:ext>
            </a:extLst>
          </p:cNvPr>
          <p:cNvSpPr txBox="1">
            <a:spLocks noChangeArrowheads="1"/>
          </p:cNvSpPr>
          <p:nvPr/>
        </p:nvSpPr>
        <p:spPr bwMode="auto">
          <a:xfrm>
            <a:off x="1524000" y="4740765"/>
            <a:ext cx="914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36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Bố</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Việt</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muốn</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Việt</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cố</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gắng</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học</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hành</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để</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nên</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người</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và</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phát</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huy</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truyền</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thống</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gia</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đình</a:t>
            </a:r>
            <a:r>
              <a:rPr lang="en-US" altLang="en-US" sz="2800" b="1" dirty="0">
                <a:solidFill>
                  <a:srgbClr val="FF0000"/>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slide(fromTop)">
                                      <p:cBhvr>
                                        <p:cTn id="7" dur="500"/>
                                        <p:tgtEl>
                                          <p:spTgt spid="820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626">
                                            <p:txEl>
                                              <p:pRg st="0" end="0"/>
                                            </p:txEl>
                                          </p:spTgt>
                                        </p:tgtEl>
                                        <p:attrNameLst>
                                          <p:attrName>style.visibility</p:attrName>
                                        </p:attrNameLst>
                                      </p:cBhvr>
                                      <p:to>
                                        <p:strVal val="visible"/>
                                      </p:to>
                                    </p:set>
                                    <p:animEffect transition="in" filter="wipe(down)">
                                      <p:cBhvr>
                                        <p:cTn id="10" dur="500"/>
                                        <p:tgtEl>
                                          <p:spTgt spid="2662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26633"/>
                                        </p:tgtEl>
                                        <p:attrNameLst>
                                          <p:attrName>style.visibility</p:attrName>
                                        </p:attrNameLst>
                                      </p:cBhvr>
                                      <p:to>
                                        <p:strVal val="visible"/>
                                      </p:to>
                                    </p:set>
                                    <p:animEffect transition="in" filter="wheel(4)">
                                      <p:cBhvr>
                                        <p:cTn id="15" dur="2000"/>
                                        <p:tgtEl>
                                          <p:spTgt spid="26633"/>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7650"/>
                                        </p:tgtEl>
                                        <p:attrNameLst>
                                          <p:attrName>style.visibility</p:attrName>
                                        </p:attrNameLst>
                                      </p:cBhvr>
                                      <p:to>
                                        <p:strVal val="visible"/>
                                      </p:to>
                                    </p:set>
                                    <p:animEffect transition="in" filter="barn(inVertical)">
                                      <p:cBhvr>
                                        <p:cTn id="20" dur="500"/>
                                        <p:tgtEl>
                                          <p:spTgt spid="2765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660"/>
                                        </p:tgtEl>
                                        <p:attrNameLst>
                                          <p:attrName>style.visibility</p:attrName>
                                        </p:attrNameLst>
                                      </p:cBhvr>
                                      <p:to>
                                        <p:strVal val="visible"/>
                                      </p:to>
                                    </p:set>
                                    <p:animEffect transition="in" filter="barn(inVertical)">
                                      <p:cBhvr>
                                        <p:cTn id="25" dur="500"/>
                                        <p:tgtEl>
                                          <p:spTgt spid="27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P spid="26633" grpId="0"/>
      <p:bldP spid="8200" grpId="0"/>
      <p:bldP spid="27650" grpId="0"/>
      <p:bldP spid="276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E875806-F2EE-4FA7-B27B-2DD5DD432C08}"/>
              </a:ext>
            </a:extLst>
          </p:cNvPr>
          <p:cNvSpPr>
            <a:spLocks noGrp="1" noChangeArrowheads="1"/>
          </p:cNvSpPr>
          <p:nvPr>
            <p:ph type="title"/>
          </p:nvPr>
        </p:nvSpPr>
        <p:spPr>
          <a:xfrm>
            <a:off x="1608873" y="967434"/>
            <a:ext cx="10972800" cy="1143000"/>
          </a:xfrm>
        </p:spPr>
        <p:txBody>
          <a:bodyPr rtlCol="0">
            <a:normAutofit/>
          </a:bodyPr>
          <a:lstStyle/>
          <a:p>
            <a:pPr marL="609600" indent="-609600" algn="just" eaLnBrk="1" fontAlgn="auto" hangingPunct="1">
              <a:lnSpc>
                <a:spcPct val="90000"/>
              </a:lnSpc>
              <a:spcAft>
                <a:spcPts val="0"/>
              </a:spcAft>
              <a:buFontTx/>
              <a:buNone/>
              <a:defRPr/>
            </a:pPr>
            <a:r>
              <a:rPr lang="en-US" altLang="en-US" sz="3200" b="1" dirty="0">
                <a:latin typeface="Arial" panose="020B0604020202020204" pitchFamily="34" charset="0"/>
                <a:cs typeface="Arial" panose="020B0604020202020204" pitchFamily="34" charset="0"/>
              </a:rPr>
              <a:t>3.Vì </a:t>
            </a:r>
            <a:r>
              <a:rPr lang="en-US" altLang="en-US" sz="3200" b="1" dirty="0" err="1">
                <a:latin typeface="Arial" panose="020B0604020202020204" pitchFamily="34" charset="0"/>
                <a:cs typeface="Arial" panose="020B0604020202020204" pitchFamily="34" charset="0"/>
              </a:rPr>
              <a:t>sao</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Việt</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muốn</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lau</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dọn</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bàn</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thờ</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giúp</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mẹ</a:t>
            </a:r>
            <a:r>
              <a:rPr lang="en-US" altLang="en-US" sz="3200" b="1" dirty="0">
                <a:latin typeface="Arial" panose="020B0604020202020204" pitchFamily="34" charset="0"/>
                <a:cs typeface="Arial" panose="020B0604020202020204" pitchFamily="34" charset="0"/>
              </a:rPr>
              <a:t>?</a:t>
            </a:r>
          </a:p>
        </p:txBody>
      </p:sp>
      <p:sp>
        <p:nvSpPr>
          <p:cNvPr id="5" name="Text Box 12">
            <a:extLst>
              <a:ext uri="{FF2B5EF4-FFF2-40B4-BE49-F238E27FC236}">
                <a16:creationId xmlns:a16="http://schemas.microsoft.com/office/drawing/2014/main" id="{6A073125-9C3B-4B47-91BE-4712E97A5AD6}"/>
              </a:ext>
            </a:extLst>
          </p:cNvPr>
          <p:cNvSpPr txBox="1">
            <a:spLocks noGrp="1" noChangeArrowheads="1"/>
          </p:cNvSpPr>
          <p:nvPr>
            <p:ph idx="1"/>
          </p:nvPr>
        </p:nvSpPr>
        <p:spPr bwMode="auto">
          <a:xfrm>
            <a:off x="1366025" y="1802908"/>
            <a:ext cx="912169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Việt</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muốn</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thể</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hiện</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lòng</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biết</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ơn</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tổ</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tiên</a:t>
            </a:r>
            <a:r>
              <a:rPr lang="en-US" altLang="en-US" b="1" dirty="0">
                <a:solidFill>
                  <a:srgbClr val="FF0000"/>
                </a:solidFill>
                <a:latin typeface="Arial" panose="020B0604020202020204" pitchFamily="34" charset="0"/>
                <a:cs typeface="Arial" panose="020B0604020202020204" pitchFamily="34" charset="0"/>
              </a:rPr>
              <a:t> qua </a:t>
            </a:r>
            <a:r>
              <a:rPr lang="en-US" altLang="en-US" b="1" dirty="0" err="1">
                <a:solidFill>
                  <a:srgbClr val="FF0000"/>
                </a:solidFill>
                <a:latin typeface="Arial" panose="020B0604020202020204" pitchFamily="34" charset="0"/>
                <a:cs typeface="Arial" panose="020B0604020202020204" pitchFamily="34" charset="0"/>
              </a:rPr>
              <a:t>việc</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làm</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cụ</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thể</a:t>
            </a:r>
            <a:r>
              <a:rPr lang="en-US" altLang="en-US" b="1" dirty="0">
                <a:solidFill>
                  <a:srgbClr val="FF0000"/>
                </a:solidFill>
                <a:latin typeface="Arial" panose="020B0604020202020204" pitchFamily="34" charset="0"/>
                <a:cs typeface="Arial" panose="020B0604020202020204" pitchFamily="34" charset="0"/>
              </a:rPr>
              <a:t>.</a:t>
            </a:r>
          </a:p>
        </p:txBody>
      </p:sp>
      <p:sp>
        <p:nvSpPr>
          <p:cNvPr id="11" name="Double Wave 10">
            <a:extLst>
              <a:ext uri="{FF2B5EF4-FFF2-40B4-BE49-F238E27FC236}">
                <a16:creationId xmlns:a16="http://schemas.microsoft.com/office/drawing/2014/main" id="{DAFBFC54-E07A-4658-B604-70BA0265DA8A}"/>
              </a:ext>
            </a:extLst>
          </p:cNvPr>
          <p:cNvSpPr/>
          <p:nvPr/>
        </p:nvSpPr>
        <p:spPr>
          <a:xfrm>
            <a:off x="1421781" y="3339791"/>
            <a:ext cx="9519835" cy="2674305"/>
          </a:xfrm>
          <a:prstGeom prst="doubleWav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12" name="Rectangle 2">
            <a:extLst>
              <a:ext uri="{FF2B5EF4-FFF2-40B4-BE49-F238E27FC236}">
                <a16:creationId xmlns:a16="http://schemas.microsoft.com/office/drawing/2014/main" id="{628B58C0-ADC9-407B-A0E8-6A09232E95A7}"/>
              </a:ext>
            </a:extLst>
          </p:cNvPr>
          <p:cNvSpPr>
            <a:spLocks noChangeArrowheads="1"/>
          </p:cNvSpPr>
          <p:nvPr/>
        </p:nvSpPr>
        <p:spPr bwMode="auto">
          <a:xfrm>
            <a:off x="1524000" y="3923305"/>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0000FF"/>
                </a:solidFill>
                <a:latin typeface="Arial" panose="020B0604020202020204" pitchFamily="34" charset="0"/>
                <a:cs typeface="Arial" panose="020B0604020202020204" pitchFamily="34" charset="0"/>
              </a:rPr>
              <a:t>        </a:t>
            </a:r>
            <a:r>
              <a:rPr lang="en-US" altLang="en-US" b="1" dirty="0">
                <a:solidFill>
                  <a:srgbClr val="FF0000"/>
                </a:solidFill>
                <a:latin typeface="Arial" panose="020B0604020202020204" pitchFamily="34" charset="0"/>
                <a:cs typeface="Arial" panose="020B0604020202020204" pitchFamily="34" charset="0"/>
              </a:rPr>
              <a:t>Ai </a:t>
            </a:r>
            <a:r>
              <a:rPr lang="en-US" altLang="en-US" b="1" dirty="0" err="1">
                <a:solidFill>
                  <a:srgbClr val="FF0000"/>
                </a:solidFill>
                <a:latin typeface="Arial" panose="020B0604020202020204" pitchFamily="34" charset="0"/>
                <a:cs typeface="Arial" panose="020B0604020202020204" pitchFamily="34" charset="0"/>
              </a:rPr>
              <a:t>cũng</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có</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tổ</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tiên</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gia</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đình</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dòng</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họ</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Mỗi</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người</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đều</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phải</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biết</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ơn</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tổ</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tiên</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và</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biết</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thể</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hiện</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điều</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đó</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bằng</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những</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việc</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làm</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cụ</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thể</a:t>
            </a:r>
            <a:r>
              <a:rPr lang="en-US" altLang="en-US"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70705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78D2FB-2213-4355-9A8E-4A46717C8755}"/>
              </a:ext>
            </a:extLst>
          </p:cNvPr>
          <p:cNvSpPr/>
          <p:nvPr/>
        </p:nvSpPr>
        <p:spPr>
          <a:xfrm>
            <a:off x="4496043" y="947253"/>
            <a:ext cx="319991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GHI NHỚ</a:t>
            </a:r>
          </a:p>
        </p:txBody>
      </p:sp>
      <p:sp>
        <p:nvSpPr>
          <p:cNvPr id="10" name="Scroll: Horizontal 9">
            <a:extLst>
              <a:ext uri="{FF2B5EF4-FFF2-40B4-BE49-F238E27FC236}">
                <a16:creationId xmlns:a16="http://schemas.microsoft.com/office/drawing/2014/main" id="{31EE8CAA-F851-4636-89CE-2C3E7908880F}"/>
              </a:ext>
            </a:extLst>
          </p:cNvPr>
          <p:cNvSpPr/>
          <p:nvPr/>
        </p:nvSpPr>
        <p:spPr>
          <a:xfrm>
            <a:off x="1067386" y="1648002"/>
            <a:ext cx="10496811" cy="3878024"/>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11" name="Text Box 10">
            <a:extLst>
              <a:ext uri="{FF2B5EF4-FFF2-40B4-BE49-F238E27FC236}">
                <a16:creationId xmlns:a16="http://schemas.microsoft.com/office/drawing/2014/main" id="{85C09EFC-E59E-4A95-A6CD-B72DCD0D3CC8}"/>
              </a:ext>
            </a:extLst>
          </p:cNvPr>
          <p:cNvSpPr txBox="1">
            <a:spLocks noChangeArrowheads="1"/>
          </p:cNvSpPr>
          <p:nvPr/>
        </p:nvSpPr>
        <p:spPr bwMode="auto">
          <a:xfrm>
            <a:off x="2037567" y="2230593"/>
            <a:ext cx="91440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Mỗi</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người</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phải</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biết</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ơn</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tổ</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tiên</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và</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có</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trách</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nhiệm</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giữ</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gìn</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phát</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huy</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truyền</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thống</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tốt</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đẹp</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của</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gia</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đình</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dòng</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họ</a:t>
            </a:r>
            <a:r>
              <a:rPr lang="en-US" altLang="en-US" sz="3000" b="1" i="1" dirty="0">
                <a:latin typeface="Arial" panose="020B0604020202020204" pitchFamily="34" charset="0"/>
                <a:cs typeface="Arial" panose="020B0604020202020204" pitchFamily="34" charset="0"/>
              </a:rPr>
              <a:t>.</a:t>
            </a:r>
          </a:p>
        </p:txBody>
      </p:sp>
      <p:sp>
        <p:nvSpPr>
          <p:cNvPr id="12" name="Text Box 13">
            <a:extLst>
              <a:ext uri="{FF2B5EF4-FFF2-40B4-BE49-F238E27FC236}">
                <a16:creationId xmlns:a16="http://schemas.microsoft.com/office/drawing/2014/main" id="{58C8B386-7D4A-4A6E-AA47-E4846A94B92D}"/>
              </a:ext>
            </a:extLst>
          </p:cNvPr>
          <p:cNvSpPr txBox="1">
            <a:spLocks noChangeArrowheads="1"/>
          </p:cNvSpPr>
          <p:nvPr/>
        </p:nvSpPr>
        <p:spPr bwMode="auto">
          <a:xfrm>
            <a:off x="2362200" y="3566355"/>
            <a:ext cx="7467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FF0000"/>
                </a:solidFill>
                <a:latin typeface="Arial" panose="020B0604020202020204" pitchFamily="34" charset="0"/>
                <a:cs typeface="Arial" panose="020B0604020202020204" pitchFamily="34" charset="0"/>
              </a:rPr>
              <a:t>Con </a:t>
            </a:r>
            <a:r>
              <a:rPr lang="en-US" altLang="en-US" sz="2800" b="1" dirty="0" err="1">
                <a:solidFill>
                  <a:srgbClr val="FF0000"/>
                </a:solidFill>
                <a:latin typeface="Arial" panose="020B0604020202020204" pitchFamily="34" charset="0"/>
                <a:cs typeface="Arial" panose="020B0604020202020204" pitchFamily="34" charset="0"/>
              </a:rPr>
              <a:t>người</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có</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tổ</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có</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tông</a:t>
            </a:r>
            <a:endParaRPr lang="vi-VN" altLang="en-US" sz="2800" b="1" dirty="0">
              <a:solidFill>
                <a:srgbClr val="FF0000"/>
              </a:solidFill>
              <a:latin typeface="Arial" panose="020B0604020202020204" pitchFamily="34" charset="0"/>
              <a:cs typeface="Arial" panose="020B0604020202020204" pitchFamily="34" charset="0"/>
            </a:endParaRPr>
          </a:p>
          <a:p>
            <a:pPr algn="ctr" eaLnBrk="1" hangingPunct="1">
              <a:spcBef>
                <a:spcPct val="0"/>
              </a:spcBef>
              <a:buFontTx/>
              <a:buNone/>
            </a:pPr>
            <a:r>
              <a:rPr lang="en-US" altLang="en-US" sz="2800" b="1" dirty="0" err="1">
                <a:solidFill>
                  <a:srgbClr val="FF0000"/>
                </a:solidFill>
                <a:latin typeface="Arial" panose="020B0604020202020204" pitchFamily="34" charset="0"/>
                <a:cs typeface="Arial" panose="020B0604020202020204" pitchFamily="34" charset="0"/>
              </a:rPr>
              <a:t>Như</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cây</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có</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cội</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như</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sông</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có</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nguồn</a:t>
            </a:r>
            <a:r>
              <a:rPr lang="en-US" altLang="en-US" sz="2800" b="1" dirty="0">
                <a:solidFill>
                  <a:srgbClr val="FF0000"/>
                </a:solidFill>
                <a:latin typeface="Arial" panose="020B0604020202020204" pitchFamily="34" charset="0"/>
                <a:cs typeface="Arial" panose="020B0604020202020204" pitchFamily="34" charset="0"/>
              </a:rPr>
              <a:t>.</a:t>
            </a:r>
            <a:endParaRPr lang="vi-VN" altLang="en-US" sz="2800" b="1" dirty="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r>
              <a:rPr lang="vi-VN" altLang="en-US" sz="2800" b="1" dirty="0">
                <a:solidFill>
                  <a:srgbClr val="FF0000"/>
                </a:solidFill>
                <a:latin typeface="Arial" panose="020B0604020202020204" pitchFamily="34" charset="0"/>
                <a:cs typeface="Arial" panose="020B0604020202020204" pitchFamily="34" charset="0"/>
              </a:rPr>
              <a:t>					Ca dao</a:t>
            </a:r>
            <a:endParaRPr lang="en-US" alt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646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4559899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1024</Words>
  <Application>Microsoft Office PowerPoint</Application>
  <PresentationFormat>Widescreen</PresentationFormat>
  <Paragraphs>74</Paragraphs>
  <Slides>21</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21</vt:i4>
      </vt:variant>
    </vt:vector>
  </HeadingPairs>
  <TitlesOfParts>
    <vt:vector size="30" baseType="lpstr">
      <vt:lpstr>Arial</vt:lpstr>
      <vt:lpstr>Calibri</vt:lpstr>
      <vt:lpstr>Calibri Light</vt:lpstr>
      <vt:lpstr>Times New Roman</vt:lpstr>
      <vt:lpstr>Wingdings</vt:lpstr>
      <vt:lpstr>Office Theme</vt:lpstr>
      <vt:lpstr>Default Design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3.Vì sao Việt muốn lau dọn bàn thờ giúp mẹ?</vt:lpstr>
      <vt:lpstr>PowerPoint Presentation</vt:lpstr>
      <vt:lpstr>  </vt:lpstr>
      <vt:lpstr>2. Nêu một số truyền thống tốt đẹp của gia đình em.</vt:lpstr>
      <vt:lpstr>PowerPoint Presentation</vt:lpstr>
      <vt:lpstr>PowerPoint Presentation</vt:lpstr>
      <vt:lpstr>PowerPoint Presentation</vt:lpstr>
      <vt:lpstr>PowerPoint Presentation</vt:lpstr>
      <vt:lpstr>PowerPoint Presentation</vt:lpstr>
      <vt:lpstr>Đền Hùng</vt:lpstr>
      <vt:lpstr>GIỖ TỔ HÙNG VƯƠNG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Ñaïo ñöùc</dc:title>
  <dc:creator>21AK22</dc:creator>
  <cp:lastModifiedBy>Vũ Kim Ngân</cp:lastModifiedBy>
  <cp:revision>52</cp:revision>
  <dcterms:created xsi:type="dcterms:W3CDTF">2021-10-09T07:47:07Z</dcterms:created>
  <dcterms:modified xsi:type="dcterms:W3CDTF">2022-10-09T09:42:33Z</dcterms:modified>
</cp:coreProperties>
</file>