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371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522B1-BE29-4C40-9616-772825F6226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44C03-87EB-48F9-85DE-5F9BDED340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25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69D7F2BD-4A92-272B-830B-C242BF4E8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vi-VN" altLang="en-US" sz="18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B52E4DA-7102-D662-2C2B-23158105342B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73700" cy="4103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vi-V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5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6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6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6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1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3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7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A039-CA3F-418A-B121-337C33DF6F55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AAF82-A2A4-4504-BC83-DB4EA6B019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8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5">
            <a:extLst>
              <a:ext uri="{FF2B5EF4-FFF2-40B4-BE49-F238E27FC236}">
                <a16:creationId xmlns:a16="http://schemas.microsoft.com/office/drawing/2014/main" id="{6711BEEF-2E0C-422C-B7DB-AA056FDC9217}"/>
              </a:ext>
            </a:extLst>
          </p:cNvPr>
          <p:cNvSpPr txBox="1"/>
          <p:nvPr/>
        </p:nvSpPr>
        <p:spPr>
          <a:xfrm>
            <a:off x="558165" y="3740750"/>
            <a:ext cx="83100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altLang="zh-CN" sz="4800" b="1" dirty="0">
                <a:solidFill>
                  <a:srgbClr val="274789"/>
                </a:solidFill>
                <a:latin typeface="Times New Roman" panose="02020603050405020304" pitchFamily="18" charset="0"/>
                <a:ea typeface="inpin heiti" panose="00000500000000000000" pitchFamily="2" charset="-122"/>
                <a:cs typeface="Times New Roman" panose="02020603050405020304" pitchFamily="18" charset="0"/>
                <a:sym typeface="inpin heiti" panose="00000500000000000000" pitchFamily="2" charset="-122"/>
              </a:rPr>
              <a:t>LUYỆN TẬP CHUNG (</a:t>
            </a:r>
            <a:r>
              <a:rPr lang="en-US" altLang="zh-CN" sz="4800" b="1" dirty="0">
                <a:solidFill>
                  <a:srgbClr val="274789"/>
                </a:solidFill>
                <a:latin typeface="Times New Roman" panose="02020603050405020304" pitchFamily="18" charset="0"/>
                <a:ea typeface="inpin heiti" panose="00000500000000000000" pitchFamily="2" charset="-122"/>
                <a:cs typeface="Times New Roman" panose="02020603050405020304" pitchFamily="18" charset="0"/>
                <a:sym typeface="inpin heiti" panose="00000500000000000000" pitchFamily="2" charset="-122"/>
              </a:rPr>
              <a:t>TR.</a:t>
            </a:r>
            <a:r>
              <a:rPr lang="vi-VN" altLang="zh-CN" sz="4800" b="1" dirty="0">
                <a:solidFill>
                  <a:srgbClr val="274789"/>
                </a:solidFill>
                <a:latin typeface="Times New Roman" panose="02020603050405020304" pitchFamily="18" charset="0"/>
                <a:ea typeface="inpin heiti" panose="00000500000000000000" pitchFamily="2" charset="-122"/>
                <a:cs typeface="Times New Roman" panose="02020603050405020304" pitchFamily="18" charset="0"/>
                <a:sym typeface="inpin heiti" panose="00000500000000000000" pitchFamily="2" charset="-122"/>
              </a:rPr>
              <a:t>4</a:t>
            </a:r>
            <a:r>
              <a:rPr lang="en-US" altLang="zh-CN" sz="4800" b="1" dirty="0">
                <a:solidFill>
                  <a:srgbClr val="274789"/>
                </a:solidFill>
                <a:latin typeface="Times New Roman" panose="02020603050405020304" pitchFamily="18" charset="0"/>
                <a:ea typeface="inpin heiti" panose="00000500000000000000" pitchFamily="2" charset="-122"/>
                <a:cs typeface="Times New Roman" panose="02020603050405020304" pitchFamily="18" charset="0"/>
                <a:sym typeface="inpin heiti" panose="00000500000000000000" pitchFamily="2" charset="-122"/>
              </a:rPr>
              <a:t>7</a:t>
            </a:r>
            <a:r>
              <a:rPr lang="vi-VN" altLang="zh-CN" sz="4800" b="1" dirty="0">
                <a:solidFill>
                  <a:srgbClr val="274789"/>
                </a:solidFill>
                <a:latin typeface="Times New Roman" panose="02020603050405020304" pitchFamily="18" charset="0"/>
                <a:ea typeface="inpin heiti" panose="00000500000000000000" pitchFamily="2" charset="-122"/>
                <a:cs typeface="Times New Roman" panose="02020603050405020304" pitchFamily="18" charset="0"/>
                <a:sym typeface="inpin heiti" panose="00000500000000000000" pitchFamily="2" charset="-122"/>
              </a:rPr>
              <a:t>)</a:t>
            </a:r>
            <a:endParaRPr lang="zh-CN" altLang="en-US" sz="4800" b="1" dirty="0">
              <a:solidFill>
                <a:srgbClr val="274789"/>
              </a:solidFill>
              <a:latin typeface="Times New Roman" panose="02020603050405020304" pitchFamily="18" charset="0"/>
              <a:ea typeface="inpin heiti" panose="00000500000000000000" pitchFamily="2" charset="-122"/>
              <a:cs typeface="Times New Roman" panose="02020603050405020304" pitchFamily="18" charset="0"/>
              <a:sym typeface="inpin heiti" panose="00000500000000000000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7AC28B-EFAF-45DF-8F07-9342016ADD07}"/>
              </a:ext>
            </a:extLst>
          </p:cNvPr>
          <p:cNvSpPr txBox="1"/>
          <p:nvPr/>
        </p:nvSpPr>
        <p:spPr>
          <a:xfrm>
            <a:off x="4036789" y="2794239"/>
            <a:ext cx="15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294">
            <a:extLst>
              <a:ext uri="{FF2B5EF4-FFF2-40B4-BE49-F238E27FC236}">
                <a16:creationId xmlns:a16="http://schemas.microsoft.com/office/drawing/2014/main" id="{4E434FC4-132A-436C-8B2A-F907FC910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987" y="380139"/>
            <a:ext cx="4870450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7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1956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2282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C6A61B-5BD7-40B4-8BF1-9C8FA3D3D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207" y="1276842"/>
            <a:ext cx="1255005" cy="125500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2862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300" fill="hold"/>
                                        <p:tgtEl>
                                          <p:spTgt spid="4"/>
                                        </p:tgtEl>
                                      </p:cBhvr>
                                      <p:by x="500000" y="50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66">
            <a:extLst>
              <a:ext uri="{FF2B5EF4-FFF2-40B4-BE49-F238E27FC236}">
                <a16:creationId xmlns:a16="http://schemas.microsoft.com/office/drawing/2014/main" id="{20730693-77A4-572A-FB3D-4DB3002B4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1298575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15" name="Picture 734">
            <a:extLst>
              <a:ext uri="{FF2B5EF4-FFF2-40B4-BE49-F238E27FC236}">
                <a16:creationId xmlns:a16="http://schemas.microsoft.com/office/drawing/2014/main" id="{E899E2AF-35F3-D024-56C7-25FBA5682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9017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16" name="Picture 1466">
            <a:extLst>
              <a:ext uri="{FF2B5EF4-FFF2-40B4-BE49-F238E27FC236}">
                <a16:creationId xmlns:a16="http://schemas.microsoft.com/office/drawing/2014/main" id="{4A481C52-3384-819D-CF4F-299035292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88" y="46196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17" name="Picture 1468">
            <a:extLst>
              <a:ext uri="{FF2B5EF4-FFF2-40B4-BE49-F238E27FC236}">
                <a16:creationId xmlns:a16="http://schemas.microsoft.com/office/drawing/2014/main" id="{6D0E7B49-ECCD-105C-8505-4CEA9DF89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54244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3318" name="WordArt 1471">
            <a:extLst>
              <a:ext uri="{FF2B5EF4-FFF2-40B4-BE49-F238E27FC236}">
                <a16:creationId xmlns:a16="http://schemas.microsoft.com/office/drawing/2014/main" id="{0B72C614-B311-17D5-18F2-A81EC04110C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3275" y="2843213"/>
            <a:ext cx="7215188" cy="735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ngoan, học tốt!</a:t>
            </a:r>
          </a:p>
        </p:txBody>
      </p:sp>
      <p:pic>
        <p:nvPicPr>
          <p:cNvPr id="13319" name="Picture 1468">
            <a:extLst>
              <a:ext uri="{FF2B5EF4-FFF2-40B4-BE49-F238E27FC236}">
                <a16:creationId xmlns:a16="http://schemas.microsoft.com/office/drawing/2014/main" id="{FDEC21BC-2DBD-AACD-4952-82B91A0DA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425" y="354965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20" name="Picture 1468">
            <a:extLst>
              <a:ext uri="{FF2B5EF4-FFF2-40B4-BE49-F238E27FC236}">
                <a16:creationId xmlns:a16="http://schemas.microsoft.com/office/drawing/2014/main" id="{3F19A922-753C-7592-3F14-C8B8F97B4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550" y="361156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21" name="Picture 1468">
            <a:extLst>
              <a:ext uri="{FF2B5EF4-FFF2-40B4-BE49-F238E27FC236}">
                <a16:creationId xmlns:a16="http://schemas.microsoft.com/office/drawing/2014/main" id="{1BD07B17-EC0F-08F3-13FD-FB1A26076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113" y="467836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22" name="Picture 1468">
            <a:extLst>
              <a:ext uri="{FF2B5EF4-FFF2-40B4-BE49-F238E27FC236}">
                <a16:creationId xmlns:a16="http://schemas.microsoft.com/office/drawing/2014/main" id="{429924B1-8233-000D-688A-B822DE704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350" y="34925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23" name="Picture 1468">
            <a:extLst>
              <a:ext uri="{FF2B5EF4-FFF2-40B4-BE49-F238E27FC236}">
                <a16:creationId xmlns:a16="http://schemas.microsoft.com/office/drawing/2014/main" id="{2BC7668E-3402-AFD8-A2EF-6E048B8CF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0" y="16906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24" name="Picture 1468">
            <a:extLst>
              <a:ext uri="{FF2B5EF4-FFF2-40B4-BE49-F238E27FC236}">
                <a16:creationId xmlns:a16="http://schemas.microsoft.com/office/drawing/2014/main" id="{0E1B0DBE-9AD7-E44C-E28F-D105C141B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361156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25" name="Picture 1468">
            <a:extLst>
              <a:ext uri="{FF2B5EF4-FFF2-40B4-BE49-F238E27FC236}">
                <a16:creationId xmlns:a16="http://schemas.microsoft.com/office/drawing/2014/main" id="{773BBD9F-22B2-EA06-A2AF-9ECA9193D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50" y="5318125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26" name="Picture 1468">
            <a:extLst>
              <a:ext uri="{FF2B5EF4-FFF2-40B4-BE49-F238E27FC236}">
                <a16:creationId xmlns:a16="http://schemas.microsoft.com/office/drawing/2014/main" id="{57DC74E1-2CD0-968D-9426-CD7908AD8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14620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27" name="Picture 1468">
            <a:extLst>
              <a:ext uri="{FF2B5EF4-FFF2-40B4-BE49-F238E27FC236}">
                <a16:creationId xmlns:a16="http://schemas.microsoft.com/office/drawing/2014/main" id="{E83973A4-083F-1D2F-26E2-5AD6C8481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350" y="537845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28" name="Picture 1468">
            <a:extLst>
              <a:ext uri="{FF2B5EF4-FFF2-40B4-BE49-F238E27FC236}">
                <a16:creationId xmlns:a16="http://schemas.microsoft.com/office/drawing/2014/main" id="{63365E4A-E521-BC2A-3C84-EF51A00BD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713" y="16906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29" name="Picture 1468">
            <a:extLst>
              <a:ext uri="{FF2B5EF4-FFF2-40B4-BE49-F238E27FC236}">
                <a16:creationId xmlns:a16="http://schemas.microsoft.com/office/drawing/2014/main" id="{32E7DCAA-DD45-0E75-BFD1-6AEBEABD6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13" y="3565525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30" name="Picture 1468">
            <a:extLst>
              <a:ext uri="{FF2B5EF4-FFF2-40B4-BE49-F238E27FC236}">
                <a16:creationId xmlns:a16="http://schemas.microsoft.com/office/drawing/2014/main" id="{FB04DF2E-51FB-E95B-BCCD-E5385C181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313" y="490696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31" name="Picture 1468">
            <a:extLst>
              <a:ext uri="{FF2B5EF4-FFF2-40B4-BE49-F238E27FC236}">
                <a16:creationId xmlns:a16="http://schemas.microsoft.com/office/drawing/2014/main" id="{6F997985-BA2D-5A56-FAEC-E606A59B9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788" y="42814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32" name="Picture 1468">
            <a:extLst>
              <a:ext uri="{FF2B5EF4-FFF2-40B4-BE49-F238E27FC236}">
                <a16:creationId xmlns:a16="http://schemas.microsoft.com/office/drawing/2014/main" id="{B8478AC7-5BE0-669B-1F04-138C151DF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025" y="354965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33" name="Picture 1468">
            <a:extLst>
              <a:ext uri="{FF2B5EF4-FFF2-40B4-BE49-F238E27FC236}">
                <a16:creationId xmlns:a16="http://schemas.microsoft.com/office/drawing/2014/main" id="{945AE107-D611-2B57-A931-6D2E7A975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150" y="5470525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34" name="Picture 1468">
            <a:extLst>
              <a:ext uri="{FF2B5EF4-FFF2-40B4-BE49-F238E27FC236}">
                <a16:creationId xmlns:a16="http://schemas.microsoft.com/office/drawing/2014/main" id="{FD81A5CB-ADD4-F52E-9D71-3A402E9F0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950" y="760413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335" name="Picture 1468">
            <a:extLst>
              <a:ext uri="{FF2B5EF4-FFF2-40B4-BE49-F238E27FC236}">
                <a16:creationId xmlns:a16="http://schemas.microsoft.com/office/drawing/2014/main" id="{EBFAF99D-EAAF-55CE-0357-EC9DE1356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35083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001000" cy="1143000"/>
          </a:xfrm>
        </p:spPr>
        <p:txBody>
          <a:bodyPr anchor="ctr"/>
          <a:lstStyle/>
          <a:p>
            <a:pPr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752600" y="1676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42m 34cm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962400" y="1676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m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752600" y="24384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56m 29cm   =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3962400" y="2438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dm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752600" y="3128963"/>
            <a:ext cx="358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 6m 2cm      =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848100" y="30480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m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676400" y="38862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d) 4352m          =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733800" y="38481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km</a:t>
            </a:r>
          </a:p>
        </p:txBody>
      </p:sp>
    </p:spTree>
    <p:extLst>
      <p:ext uri="{BB962C8B-B14F-4D97-AF65-F5344CB8AC3E}">
        <p14:creationId xmlns:p14="http://schemas.microsoft.com/office/powerpoint/2010/main" val="417806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4" grpId="0"/>
      <p:bldP spid="16" grpId="0"/>
      <p:bldP spid="18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447800" y="16764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42m 34cm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962400" y="1676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m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4495800" y="1676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42,34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447800" y="24384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56m 29cm =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4114800" y="24384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dm</a:t>
            </a:r>
          </a:p>
        </p:txBody>
      </p:sp>
      <p:sp>
        <p:nvSpPr>
          <p:cNvPr id="15" name="Text Box 50"/>
          <p:cNvSpPr txBox="1">
            <a:spLocks noChangeArrowheads="1"/>
          </p:cNvSpPr>
          <p:nvPr/>
        </p:nvSpPr>
        <p:spPr bwMode="auto">
          <a:xfrm>
            <a:off x="4495800" y="2438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562,9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447800" y="3124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 6m 2cm    =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886200" y="30480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m</a:t>
            </a:r>
          </a:p>
        </p:txBody>
      </p:sp>
      <p:sp>
        <p:nvSpPr>
          <p:cNvPr id="19" name="Text Box 50"/>
          <p:cNvSpPr txBox="1">
            <a:spLocks noChangeArrowheads="1"/>
          </p:cNvSpPr>
          <p:nvPr/>
        </p:nvSpPr>
        <p:spPr bwMode="auto">
          <a:xfrm>
            <a:off x="4495800" y="30480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6,02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447800" y="3881438"/>
            <a:ext cx="3505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4352m      =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3962400" y="38862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km</a:t>
            </a:r>
          </a:p>
        </p:txBody>
      </p:sp>
      <p:sp>
        <p:nvSpPr>
          <p:cNvPr id="23" name="Text Box 50"/>
          <p:cNvSpPr txBox="1">
            <a:spLocks noChangeArrowheads="1"/>
          </p:cNvSpPr>
          <p:nvPr/>
        </p:nvSpPr>
        <p:spPr bwMode="auto">
          <a:xfrm>
            <a:off x="4495800" y="38862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4,352</a:t>
            </a:r>
          </a:p>
        </p:txBody>
      </p:sp>
    </p:spTree>
    <p:extLst>
      <p:ext uri="{BB962C8B-B14F-4D97-AF65-F5344CB8AC3E}">
        <p14:creationId xmlns:p14="http://schemas.microsoft.com/office/powerpoint/2010/main" val="341442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914400" y="304800"/>
            <a:ext cx="7315200" cy="1143000"/>
          </a:xfrm>
        </p:spPr>
        <p:txBody>
          <a:bodyPr anchor="ctr"/>
          <a:lstStyle/>
          <a:p>
            <a:pPr algn="just"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-gam: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1701800" y="1600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500g   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378200" y="16002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kg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1676400" y="28194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347g      =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3581400" y="2794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kg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1676400" y="41148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1,5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=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191000" y="414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4267200" y="4064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kg</a:t>
            </a:r>
          </a:p>
        </p:txBody>
      </p:sp>
    </p:spTree>
    <p:extLst>
      <p:ext uri="{BB962C8B-B14F-4D97-AF65-F5344CB8AC3E}">
        <p14:creationId xmlns:p14="http://schemas.microsoft.com/office/powerpoint/2010/main" val="22414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4" grpId="0"/>
      <p:bldP spid="26" grpId="0"/>
      <p:bldP spid="28" grpId="0"/>
      <p:bldP spid="30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763000" cy="1143000"/>
          </a:xfrm>
        </p:spPr>
        <p:txBody>
          <a:bodyPr anchor="ctr"/>
          <a:lstStyle/>
          <a:p>
            <a:pPr algn="just"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ki-lô-gam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838200" y="1600200"/>
            <a:ext cx="358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500g      =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429000" y="16002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kg</a:t>
            </a:r>
          </a:p>
        </p:txBody>
      </p:sp>
      <p:sp>
        <p:nvSpPr>
          <p:cNvPr id="10" name="Text Box 50"/>
          <p:cNvSpPr txBox="1">
            <a:spLocks noChangeArrowheads="1"/>
          </p:cNvSpPr>
          <p:nvPr/>
        </p:nvSpPr>
        <p:spPr bwMode="auto">
          <a:xfrm>
            <a:off x="3581400" y="16002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0,5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838200" y="28194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347g      =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4038600" y="28194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kg</a:t>
            </a:r>
          </a:p>
        </p:txBody>
      </p:sp>
      <p:sp>
        <p:nvSpPr>
          <p:cNvPr id="27" name="Text Box 50"/>
          <p:cNvSpPr txBox="1">
            <a:spLocks noChangeArrowheads="1"/>
          </p:cNvSpPr>
          <p:nvPr/>
        </p:nvSpPr>
        <p:spPr bwMode="auto">
          <a:xfrm>
            <a:off x="3581400" y="28194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0,347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838200" y="4114800"/>
            <a:ext cx="3962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1,5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=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4724400" y="4140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sp>
        <p:nvSpPr>
          <p:cNvPr id="31" name="Text Box 50"/>
          <p:cNvSpPr txBox="1">
            <a:spLocks noChangeArrowheads="1"/>
          </p:cNvSpPr>
          <p:nvPr/>
        </p:nvSpPr>
        <p:spPr bwMode="auto">
          <a:xfrm>
            <a:off x="3505200" y="4114800"/>
            <a:ext cx="2590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tấn 500 kg</a:t>
            </a: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5867400" y="4191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1500 kg</a:t>
            </a:r>
          </a:p>
        </p:txBody>
      </p:sp>
    </p:spTree>
    <p:extLst>
      <p:ext uri="{BB962C8B-B14F-4D97-AF65-F5344CB8AC3E}">
        <p14:creationId xmlns:p14="http://schemas.microsoft.com/office/powerpoint/2010/main" val="29398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24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457200" y="122238"/>
            <a:ext cx="8229600" cy="1295400"/>
          </a:xfrm>
        </p:spPr>
        <p:txBody>
          <a:bodyPr anchor="ctr">
            <a:normAutofit/>
          </a:bodyPr>
          <a:lstStyle/>
          <a:p>
            <a:pPr algn="just"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243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a/ 7km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4ha 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8,5ha 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482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b/ 30dm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300dm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515dm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66900" y="1981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0" y="32766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66900" y="45085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315200" y="1981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91400" y="32004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391400" y="44196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400" baseline="30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58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457200" y="122238"/>
            <a:ext cx="8382000" cy="1295400"/>
          </a:xfrm>
        </p:spPr>
        <p:txBody>
          <a:bodyPr anchor="ctr">
            <a:normAutofit/>
          </a:bodyPr>
          <a:lstStyle/>
          <a:p>
            <a:pPr algn="just" eaLnBrk="1" hangingPunct="1"/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3.Viết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" y="2057400"/>
            <a:ext cx="243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a/ 7km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4ha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8,5ha=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48200" y="20574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b/ 30dm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300dm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3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515dm</a:t>
            </a:r>
            <a:r>
              <a:rPr lang="en-US" sz="3400" kern="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33600" y="19812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7000000m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5000" y="32766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40000m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66900" y="4508500"/>
            <a:ext cx="297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85000m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315200" y="19812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391400" y="32004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391400" y="4546600"/>
            <a:ext cx="1752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5,15m</a:t>
            </a:r>
            <a:r>
              <a:rPr lang="en-US" sz="34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700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914400" y="3733800"/>
            <a:ext cx="8382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chu vi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 km</a:t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m</a:t>
            </a:r>
            <a:r>
              <a:rPr lang="en-US" sz="2800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ha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EF9137-803A-27ED-F957-F8316FF4BC25}"/>
              </a:ext>
            </a:extLst>
          </p:cNvPr>
          <p:cNvSpPr txBox="1"/>
          <p:nvPr/>
        </p:nvSpPr>
        <p:spPr>
          <a:xfrm>
            <a:off x="762000" y="1524000"/>
            <a:ext cx="81534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chu vi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0,15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kmvà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2/3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héc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-ta?</a:t>
            </a:r>
          </a:p>
        </p:txBody>
      </p:sp>
    </p:spTree>
    <p:extLst>
      <p:ext uri="{BB962C8B-B14F-4D97-AF65-F5344CB8AC3E}">
        <p14:creationId xmlns:p14="http://schemas.microsoft.com/office/powerpoint/2010/main" val="44124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362200" y="76200"/>
            <a:ext cx="4495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600200" y="429161"/>
            <a:ext cx="6629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0,15km = 150 m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Ta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505200" y="14478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505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4724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5715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6858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3505200" y="1752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35052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7244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57150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2133600" y="1219200"/>
            <a:ext cx="18669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1828800" y="1524000"/>
            <a:ext cx="2057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>
            <a:off x="7086600" y="1295400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7315200" y="1371600"/>
            <a:ext cx="1295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150m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-381000" y="2374642"/>
            <a:ext cx="89154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Theo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3   +   2      =    5 (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150  :   5  x  3   = 90  (m)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150     -    90     = 60(m)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90      x    60      = 5400 (m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)= 0,54 (ha)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5400 m</a:t>
            </a:r>
            <a:r>
              <a:rPr lang="en-US" sz="2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; 0,54 ha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algn="ctr" eaLnBrk="1" hangingPunct="1">
              <a:spcBef>
                <a:spcPct val="50000"/>
              </a:spcBef>
            </a:pP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2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 animBg="1"/>
      <p:bldP spid="31754" grpId="0" animBg="1"/>
      <p:bldP spid="31756" grpId="0" animBg="1"/>
      <p:bldP spid="31757" grpId="0" animBg="1"/>
      <p:bldP spid="31759" grpId="0" animBg="1"/>
      <p:bldP spid="31761" grpId="0" animBg="1"/>
      <p:bldP spid="31763" grpId="0" animBg="1"/>
      <p:bldP spid="31764" grpId="0" animBg="1"/>
      <p:bldP spid="31765" grpId="0" animBg="1"/>
      <p:bldP spid="31766" grpId="0"/>
      <p:bldP spid="31767" grpId="0"/>
      <p:bldP spid="31768" grpId="0" animBg="1"/>
      <p:bldP spid="31769" grpId="0"/>
      <p:bldP spid="3177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b8e5a9856eb39a9d8cdf5e227f590ae92b91112"/>
  <p:tag name="MMPROD_UIDATA" val="&lt;database version=&quot;10.0&quot;&gt;&lt;object type=&quot;1&quot; unique_id=&quot;10001&quot;&gt;&lt;object type=&quot;8&quot; unique_id=&quot;10040&quot;&gt;&lt;/object&gt;&lt;object type=&quot;2&quot; unique_id=&quot;10041&quot;&gt;&lt;object type=&quot;3&quot; unique_id=&quot;10042&quot;&gt;&lt;property id=&quot;20148&quot; value=&quot;5&quot;/&gt;&lt;property id=&quot;20300&quot; value=&quot;Slide 1&quot;/&gt;&lt;property id=&quot;20307&quot; value=&quot;257&quot;/&gt;&lt;/object&gt;&lt;object type=&quot;3&quot; unique_id=&quot;10043&quot;&gt;&lt;property id=&quot;20148&quot; value=&quot;5&quot;/&gt;&lt;property id=&quot;20300&quot; value=&quot;Slide 2 - &amp;quot;   TOÁN &amp;quot;&quot;/&gt;&lt;property id=&quot;20307&quot; value=&quot;258&quot;/&gt;&lt;/object&gt;&lt;object type=&quot;3&quot; unique_id=&quot;10044&quot;&gt;&lt;property id=&quot;20148&quot; value=&quot;5&quot;/&gt;&lt;property id=&quot;20300&quot; value=&quot;Slide 3 - &amp;quot;1. Viết số thập phân thích hợp vào chỗ chấm&amp;quot;&quot;/&gt;&lt;property id=&quot;20307&quot; value=&quot;259&quot;/&gt;&lt;/object&gt;&lt;object type=&quot;3&quot; unique_id=&quot;10045&quot;&gt;&lt;property id=&quot;20148&quot; value=&quot;5&quot;/&gt;&lt;property id=&quot;20300&quot; value=&quot;Slide 4 - &amp;quot;1. Viết số thập phân thích hợp vào chỗ chấm&amp;quot;&quot;/&gt;&lt;property id=&quot;20307&quot; value=&quot;260&quot;/&gt;&lt;/object&gt;&lt;object type=&quot;3&quot; unique_id=&quot;10046&quot;&gt;&lt;property id=&quot;20148&quot; value=&quot;5&quot;/&gt;&lt;property id=&quot;20300&quot; value=&quot;Slide 5 - &amp;quot;2. Viết các số đo sau dưới dạng số đo  có đơn vị là ki-lô-gam:&amp;quot;&quot;/&gt;&lt;property id=&quot;20307&quot; value=&quot;261&quot;/&gt;&lt;/object&gt;&lt;object type=&quot;3&quot; unique_id=&quot;10047&quot;&gt;&lt;property id=&quot;20148&quot; value=&quot;5&quot;/&gt;&lt;property id=&quot;20300&quot; value=&quot;Slide 6 - &amp;quot;2. Viết các số đo sau dưới dạng số đo có  đơn vị là ki-lô-gam:&amp;quot;&quot;/&gt;&lt;property id=&quot;20307&quot; value=&quot;262&quot;/&gt;&lt;/object&gt;&lt;object type=&quot;3&quot; unique_id=&quot;10048&quot;&gt;&lt;property id=&quot;20148&quot; value=&quot;5&quot;/&gt;&lt;property id=&quot;20300&quot; value=&quot;Slide 7 - &amp;quot;3. Viết các số đo sau dưới dạng số đo có  đơn vị là mét vuông&amp;quot;&quot;/&gt;&lt;property id=&quot;20307&quot; value=&quot;263&quot;/&gt;&lt;/object&gt;&lt;object type=&quot;3&quot; unique_id=&quot;10049&quot;&gt;&lt;property id=&quot;20148&quot; value=&quot;5&quot;/&gt;&lt;property id=&quot;20300&quot; value=&quot;Slide 8 - &amp;quot;3. Viết các số đo sau dưới dạng số đo có  đơn vị là mét vuông&amp;quot;&quot;/&gt;&lt;property id=&quot;20307&quot; value=&quot;264&quot;/&gt;&lt;/object&gt;&lt;object type=&quot;3&quot; unique_id=&quot;10050&quot;&gt;&lt;property id=&quot;20148&quot; value=&quot;5&quot;/&gt;&lt;property id=&quot;20300&quot; value=&quot;Slide 9&quot;/&gt;&lt;property id=&quot;20307&quot; value=&quot;265&quot;/&gt;&lt;/object&gt;&lt;object type=&quot;3&quot; unique_id=&quot;10051&quot;&gt;&lt;property id=&quot;20148&quot; value=&quot;5&quot;/&gt;&lt;property id=&quot;20300&quot; value=&quot;Slide 10&quot;/&gt;&lt;property id=&quot;20307&quot; value=&quot;266&quot;/&gt;&lt;/object&gt;&lt;object type=&quot;3&quot; unique_id=&quot;10052&quot;&gt;&lt;property id=&quot;20148&quot; value=&quot;5&quot;/&gt;&lt;property id=&quot;20300&quot; value=&quot;Slide 11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481</Words>
  <Application>Microsoft Office PowerPoint</Application>
  <PresentationFormat>On-screen Show (4:3)</PresentationFormat>
  <Paragraphs>102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1. Viết số thập phân thích hợp vào chỗ chấm: </vt:lpstr>
      <vt:lpstr>1. Viết số thập phân thích hợp vào chỗ chấm</vt:lpstr>
      <vt:lpstr>2. Viết các số đo sau dưới dạng số đo  có đơn vị là ki-lô-gam:</vt:lpstr>
      <vt:lpstr>2. Viết các số đo sau dưới dạng số đo có  đơn vị là ki-lô-gam:</vt:lpstr>
      <vt:lpstr>3. Viết các số đo sau dưới dạng số đo có  đơn vị là mét vuông:</vt:lpstr>
      <vt:lpstr>3.Viết các số đo sau dưới dạng số đo có  đơn vị là mét vuông: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Admin</cp:lastModifiedBy>
  <cp:revision>15</cp:revision>
  <dcterms:created xsi:type="dcterms:W3CDTF">2017-10-26T01:57:45Z</dcterms:created>
  <dcterms:modified xsi:type="dcterms:W3CDTF">2023-10-27T04:58:29Z</dcterms:modified>
</cp:coreProperties>
</file>