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6" r:id="rId2"/>
    <p:sldId id="288" r:id="rId3"/>
    <p:sldId id="289" r:id="rId4"/>
    <p:sldId id="294" r:id="rId5"/>
    <p:sldId id="290" r:id="rId6"/>
    <p:sldId id="291" r:id="rId7"/>
    <p:sldId id="261" r:id="rId8"/>
    <p:sldId id="263" r:id="rId9"/>
    <p:sldId id="302" r:id="rId10"/>
    <p:sldId id="269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  <p:sldId id="283" r:id="rId21"/>
    <p:sldId id="267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00"/>
    <a:srgbClr val="0000FF"/>
    <a:srgbClr val="00FFFF"/>
    <a:srgbClr val="663300"/>
    <a:srgbClr val="FFCC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6" autoAdjust="0"/>
    <p:restoredTop sz="92248" autoAdjust="0"/>
  </p:normalViewPr>
  <p:slideViewPr>
    <p:cSldViewPr>
      <p:cViewPr varScale="1">
        <p:scale>
          <a:sx n="81" d="100"/>
          <a:sy n="81" d="100"/>
        </p:scale>
        <p:origin x="166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0191A8-DCED-420C-A059-F229E00C8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CCB737-EDB2-4A65-8863-EFDA595E72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E7AA-1725-4028-92D7-56068B9BB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DD02-426A-4211-B724-3C0139830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4AFC8AD-7912-414F-86DC-0BF7E5633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7114-8D66-4E40-954B-719C8DC10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C49F8-9072-48C1-B931-1722E97D3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4FB92-E012-42D0-9340-2D8B355B0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4904-9776-40D8-B9FC-4C2FE734E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5A25-D6AA-48D8-8B2D-5481EEB9C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7DF5-52B3-41EB-B254-7C252486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61D6-A32F-416F-AE75-79CFB7E7B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6E55-E8B2-4B69-8F6A-BF789A218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0665BA-6453-45CE-8271-C5C5C5520E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743200"/>
            <a:ext cx="9448800" cy="29979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ĐẠO ĐỨC LỚP 5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16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  <a:p>
            <a:pPr lvl="2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HỢP TÁC VỚI NGƯỜI XUNG QUANH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9338-A2AA-40F6-83BE-1A2F8AA5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75266"/>
            <a:ext cx="1371600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9DBB3-0D77-45B8-9DBF-860ECA0AB850}"/>
              </a:ext>
            </a:extLst>
          </p:cNvPr>
          <p:cNvSpPr txBox="1"/>
          <p:nvPr/>
        </p:nvSpPr>
        <p:spPr>
          <a:xfrm>
            <a:off x="2628900" y="240268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404735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19400" y="2667001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3" name="Picture 13" descr="ho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8577943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095500" y="1981200"/>
            <a:ext cx="8001000" cy="1569660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em trong công việc chung, để công việc đạt kết quả tốt, chúng ta phải làm việc như thế nào?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191636" y="2890391"/>
            <a:ext cx="7808728" cy="107721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Chúng ta phải làm việc cùng nhau, cùng hợp tác với mọi người xung quanh.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191636" y="3276600"/>
            <a:ext cx="7808728" cy="1077218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 hợp tác với những người xung quanh công việc sẽ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6" grpId="1" animBg="1"/>
      <p:bldP spid="56327" grpId="0" animBg="1"/>
      <p:bldP spid="56327" grpId="1" animBg="1"/>
      <p:bldP spid="56328" grpId="0" animBg="1"/>
      <p:bldP spid="563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05000" y="2057400"/>
            <a:ext cx="8229600" cy="1077218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hợp tác với những người xung quanh, công việc sẽ thuận lợi và đạt kết quả tốt hơn.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048000" y="3276600"/>
            <a:ext cx="6651171" cy="1569660"/>
          </a:xfrm>
          <a:prstGeom prst="rect">
            <a:avLst/>
          </a:prstGeom>
          <a:solidFill>
            <a:schemeClr val="bg1">
              <a:alpha val="9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4267200" y="685801"/>
            <a:ext cx="31242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975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Ba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905000" y="2286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thêm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ngữ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ngữ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, ca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dao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nghĩa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ngữ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219200" y="1066800"/>
            <a:ext cx="9677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 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Bẻ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đũa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bẻ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nắm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 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bè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nứa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 Chung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lưng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– Chung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lưng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 Khi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đói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dạ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 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 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; </a:t>
            </a:r>
          </a:p>
          <a:p>
            <a:pPr algn="ctr"/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667000" y="35267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ca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467168" y="4866307"/>
            <a:ext cx="9257663" cy="107721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Đoàn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gắn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499547" y="238780"/>
            <a:ext cx="280808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u="sng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914400" y="809685"/>
            <a:ext cx="106830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787237" y="1842255"/>
            <a:ext cx="98736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787237" y="3809804"/>
            <a:ext cx="100763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 Khi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828800" y="4489239"/>
            <a:ext cx="94206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787237" y="2324647"/>
            <a:ext cx="10054770" cy="13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808019" y="5189456"/>
            <a:ext cx="8074348" cy="553998"/>
          </a:xfrm>
          <a:prstGeom prst="rect">
            <a:avLst/>
          </a:prstGeom>
          <a:solidFill>
            <a:schemeClr val="bg1">
              <a:alpha val="9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3" grpId="1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447800" y="579565"/>
            <a:ext cx="937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việc làm thể hiện sự hợp tác với những người xung quanh: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29989" y="1797467"/>
            <a:ext cx="10437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219200" y="2607487"/>
            <a:ext cx="1082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Khi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219200" y="3810000"/>
            <a:ext cx="1082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35152" y="462244"/>
            <a:ext cx="10363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835152" y="1024729"/>
            <a:ext cx="10823448" cy="70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38200" y="1942381"/>
            <a:ext cx="109240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35152" y="2779393"/>
            <a:ext cx="9558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835152" y="3429000"/>
            <a:ext cx="10442448" cy="13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build="allAtOnce"/>
      <p:bldP spid="66566" grpId="1" build="allAtOnce"/>
      <p:bldP spid="66567" grpId="0"/>
      <p:bldP spid="66567" grpId="1"/>
      <p:bldP spid="66568" grpId="0"/>
      <p:bldP spid="66568" grpId="1"/>
      <p:bldP spid="66569" grpId="0"/>
      <p:bldP spid="665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00399" y="1447801"/>
            <a:ext cx="76977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00400" y="2667001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295400" y="455952"/>
            <a:ext cx="1036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200399" y="3886201"/>
            <a:ext cx="7355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399" y="5029201"/>
            <a:ext cx="7697755" cy="954107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752600" y="1600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1752600" y="2819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752600" y="3962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828800" y="5105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6" grpId="0"/>
      <p:bldP spid="39947" grpId="0"/>
      <p:bldP spid="39948" grpId="0" animBg="1"/>
      <p:bldP spid="39949" grpId="0" animBg="1"/>
      <p:bldP spid="39950" grpId="0" animBg="1"/>
      <p:bldP spid="399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4082946" y="609600"/>
            <a:ext cx="381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BÀI 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270500" y="3365500"/>
            <a:ext cx="18415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8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25646" y="3243263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Vì sao chúng ta phải tôn trọng  phụ nữ?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792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Họ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đáng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6" grpId="1"/>
      <p:bldP spid="49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286000" y="990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Tán thành với những ý kiến sau: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752600" y="2362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352800" y="3733800"/>
            <a:ext cx="693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752600" y="3962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752600" y="1981200"/>
            <a:ext cx="9144000" cy="3200876"/>
          </a:xfrm>
          <a:prstGeom prst="roundRect">
            <a:avLst/>
          </a:prstGeom>
          <a:solidFill>
            <a:schemeClr val="lt1">
              <a:alpha val="77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6400" indent="-406400"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non,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4038600" y="483270"/>
            <a:ext cx="441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9144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HỢP TÁC 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VỚI NHỮNG NGƯỜI</a:t>
            </a:r>
          </a:p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XUNG QUANH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43100" y="2130504"/>
            <a:ext cx="8305800" cy="28007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5A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991429" y="1066800"/>
            <a:ext cx="3857172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TÌNH HUỐNG 1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3657600" y="5410201"/>
            <a:ext cx="4876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SGK TRANG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10000" y="1447801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429000" y="4800601"/>
            <a:ext cx="5128986" cy="1200329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 VÀ THẢO LUẬN NHÓM 2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286000" y="1828801"/>
            <a:ext cx="7772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2.Với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67414" y="1155413"/>
            <a:ext cx="3857172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TÌNH HUỐNG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895600" y="5410200"/>
            <a:ext cx="7010400" cy="1143000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2" name="Picture 6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5486400" cy="49815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848600" y="4725942"/>
            <a:ext cx="1066800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971800" y="5486401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trồng không thẳng hàng, đổ xiên xẹo, mỗi bạn trồng một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152400"/>
            <a:ext cx="6172200" cy="5352669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153400" y="4981849"/>
            <a:ext cx="1066800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90800" y="5638800"/>
            <a:ext cx="7239000" cy="107721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Cây trồng đứng ngay ngắn, thẳng hàng. Các bạn cùng giúp nhau trồng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op tac voi nhung nguoi xung qu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685800"/>
            <a:ext cx="3101975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222" name="Picture 6" descr="Hop tac voi nhung nguoi xung qu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85800"/>
            <a:ext cx="3155950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495800" y="3962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934200" y="396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82702" y="4568456"/>
            <a:ext cx="7162800" cy="523220"/>
          </a:xfrm>
          <a:prstGeom prst="rect">
            <a:avLst/>
          </a:prstGeom>
          <a:solidFill>
            <a:schemeClr val="bg1">
              <a:alpha val="8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 sao tổ 2 cây trồng đẹp hơn cây trồng tổ 1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09801" y="4495800"/>
            <a:ext cx="7924800" cy="1477328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 2 trồng cây đẹp hơn vì các bạn hợp tác làm việc với nhau. Ngược lại tổ 1, việc ai nấy làm nên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quả công việc không được tốt.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8" grpId="1" animBg="1"/>
      <p:bldP spid="9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3467100" y="1066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THỰC TẾ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514600" y="27432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971800" y="3886200"/>
            <a:ext cx="697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2"/>
  <p:tag name="VIOLETTITLE" val="HỢP TÁC VỚI NHỮNG NGƯỜI XUNG QUANH(T1)"/>
  <p:tag name="VIOLETLESSON" val="8"/>
  <p:tag name="VIOLETCATID" val="8048934"/>
  <p:tag name="VIOLETSUBJECT" val="Đạo đức 5"/>
  <p:tag name="VIOLETAUTHORID" val="3466747"/>
  <p:tag name="VIOLETAUTHORNAME" val="Chu Thị Soa"/>
  <p:tag name="VIOLETAUTHORAVATAR" val="3466747.jpg"/>
  <p:tag name="VIOLETAUTHORADDRESS" val="Trường TH Thị Trấn - Nghệ An"/>
  <p:tag name="VIOLETDATE" val="2011-12-01 06:02:10"/>
  <p:tag name="VIOLETHIT" val="430"/>
  <p:tag name="VIOLETLIKE" val="0"/>
  <p:tag name="MMPROD_NEXTUNIQUEID" val="10012"/>
  <p:tag name="MMPROD_UIDATA" val="&lt;database version=&quot;10.0&quot;&gt;&lt;object type=&quot;1&quot; unique_id=&quot;10001&quot;&gt;&lt;object type=&quot;8&quot; unique_id=&quot;11219&quot;&gt;&lt;/object&gt;&lt;object type=&quot;2&quot; unique_id=&quot;11220&quot;&gt;&lt;object type=&quot;3&quot; unique_id=&quot;11222&quot;&gt;&lt;property id=&quot;20148&quot; value=&quot;5&quot;/&gt;&lt;property id=&quot;20300&quot; value=&quot;Slide 2&quot;/&gt;&lt;property id=&quot;20307&quot; value=&quot;288&quot;/&gt;&lt;/object&gt;&lt;object type=&quot;3&quot; unique_id=&quot;11223&quot;&gt;&lt;property id=&quot;20148&quot; value=&quot;5&quot;/&gt;&lt;property id=&quot;20300&quot; value=&quot;Slide 3&quot;/&gt;&lt;property id=&quot;20307&quot; value=&quot;289&quot;/&gt;&lt;/object&gt;&lt;object type=&quot;3&quot; unique_id=&quot;11224&quot;&gt;&lt;property id=&quot;20148&quot; value=&quot;5&quot;/&gt;&lt;property id=&quot;20300&quot; value=&quot;Slide 4&quot;/&gt;&lt;property id=&quot;20307&quot; value=&quot;294&quot;/&gt;&lt;/object&gt;&lt;object type=&quot;3&quot; unique_id=&quot;11225&quot;&gt;&lt;property id=&quot;20148&quot; value=&quot;5&quot;/&gt;&lt;property id=&quot;20300&quot; value=&quot;Slide 5&quot;/&gt;&lt;property id=&quot;20307&quot; value=&quot;290&quot;/&gt;&lt;/object&gt;&lt;object type=&quot;3&quot; unique_id=&quot;11226&quot;&gt;&lt;property id=&quot;20148&quot; value=&quot;5&quot;/&gt;&lt;property id=&quot;20300&quot; value=&quot;Slide 6&quot;/&gt;&lt;property id=&quot;20307&quot; value=&quot;291&quot;/&gt;&lt;/object&gt;&lt;object type=&quot;3&quot; unique_id=&quot;11227&quot;&gt;&lt;property id=&quot;20148&quot; value=&quot;5&quot;/&gt;&lt;property id=&quot;20300&quot; value=&quot;Slide 7&quot;/&gt;&lt;property id=&quot;20307&quot; value=&quot;261&quot;/&gt;&lt;/object&gt;&lt;object type=&quot;3&quot; unique_id=&quot;11228&quot;&gt;&lt;property id=&quot;20148&quot; value=&quot;5&quot;/&gt;&lt;property id=&quot;20300&quot; value=&quot;Slide 8&quot;/&gt;&lt;property id=&quot;20307&quot; value=&quot;263&quot;/&gt;&lt;/object&gt;&lt;object type=&quot;3&quot; unique_id=&quot;11229&quot;&gt;&lt;property id=&quot;20148&quot; value=&quot;5&quot;/&gt;&lt;property id=&quot;20300&quot; value=&quot;Slide 9&quot;/&gt;&lt;property id=&quot;20307&quot; value=&quot;302&quot;/&gt;&lt;/object&gt;&lt;object type=&quot;3&quot; unique_id=&quot;11230&quot;&gt;&lt;property id=&quot;20148&quot; value=&quot;5&quot;/&gt;&lt;property id=&quot;20300&quot; value=&quot;Slide 10&quot;/&gt;&lt;property id=&quot;20307&quot; value=&quot;269&quot;/&gt;&lt;/object&gt;&lt;object type=&quot;3&quot; unique_id=&quot;11231&quot;&gt;&lt;property id=&quot;20148&quot; value=&quot;5&quot;/&gt;&lt;property id=&quot;20300&quot; value=&quot;Slide 11&quot;/&gt;&lt;property id=&quot;20307&quot; value=&quot;292&quot;/&gt;&lt;/object&gt;&lt;object type=&quot;3&quot; unique_id=&quot;11232&quot;&gt;&lt;property id=&quot;20148&quot; value=&quot;5&quot;/&gt;&lt;property id=&quot;20300&quot; value=&quot;Slide 12&quot;/&gt;&lt;property id=&quot;20307&quot; value=&quot;295&quot;/&gt;&lt;/object&gt;&lt;object type=&quot;3&quot; unique_id=&quot;11233&quot;&gt;&lt;property id=&quot;20148&quot; value=&quot;5&quot;/&gt;&lt;property id=&quot;20300&quot; value=&quot;Slide 13&quot;/&gt;&lt;property id=&quot;20307&quot; value=&quot;296&quot;/&gt;&lt;/object&gt;&lt;object type=&quot;3&quot; unique_id=&quot;11234&quot;&gt;&lt;property id=&quot;20148&quot; value=&quot;5&quot;/&gt;&lt;property id=&quot;20300&quot; value=&quot;Slide 14&quot;/&gt;&lt;property id=&quot;20307&quot; value=&quot;297&quot;/&gt;&lt;/object&gt;&lt;object type=&quot;3&quot; unique_id=&quot;11235&quot;&gt;&lt;property id=&quot;20148&quot; value=&quot;5&quot;/&gt;&lt;property id=&quot;20300&quot; value=&quot;Slide 15&quot;/&gt;&lt;property id=&quot;20307&quot; value=&quot;298&quot;/&gt;&lt;/object&gt;&lt;object type=&quot;3&quot; unique_id=&quot;11236&quot;&gt;&lt;property id=&quot;20148&quot; value=&quot;5&quot;/&gt;&lt;property id=&quot;20300&quot; value=&quot;Slide 16&quot;/&gt;&lt;property id=&quot;20307&quot; value=&quot;299&quot;/&gt;&lt;/object&gt;&lt;object type=&quot;3&quot; unique_id=&quot;11237&quot;&gt;&lt;property id=&quot;20148&quot; value=&quot;5&quot;/&gt;&lt;property id=&quot;20300&quot; value=&quot;Slide 17&quot;/&gt;&lt;property id=&quot;20307&quot; value=&quot;300&quot;/&gt;&lt;/object&gt;&lt;object type=&quot;3&quot; unique_id=&quot;11238&quot;&gt;&lt;property id=&quot;20148&quot; value=&quot;5&quot;/&gt;&lt;property id=&quot;20300&quot; value=&quot;Slide 18&quot;/&gt;&lt;property id=&quot;20307&quot; value=&quot;301&quot;/&gt;&lt;/object&gt;&lt;object type=&quot;3&quot; unique_id=&quot;11239&quot;&gt;&lt;property id=&quot;20148&quot; value=&quot;5&quot;/&gt;&lt;property id=&quot;20300&quot; value=&quot;Slide 19&quot;/&gt;&lt;property id=&quot;20307&quot; value=&quot;282&quot;/&gt;&lt;/object&gt;&lt;object type=&quot;3&quot; unique_id=&quot;11240&quot;&gt;&lt;property id=&quot;20148&quot; value=&quot;5&quot;/&gt;&lt;property id=&quot;20300&quot; value=&quot;Slide 20&quot;/&gt;&lt;property id=&quot;20307&quot; value=&quot;283&quot;/&gt;&lt;/object&gt;&lt;object type=&quot;3&quot; unique_id=&quot;11241&quot;&gt;&lt;property id=&quot;20148&quot; value=&quot;5&quot;/&gt;&lt;property id=&quot;20300&quot; value=&quot;Slide 21&quot;/&gt;&lt;property id=&quot;20307&quot; value=&quot;267&quot;/&gt;&lt;/object&gt;&lt;object type=&quot;3&quot; unique_id=&quot;11242&quot;&gt;&lt;property id=&quot;20148&quot; value=&quot;5&quot;/&gt;&lt;property id=&quot;20300&quot; value=&quot;Slide 1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1226</TotalTime>
  <Words>948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JACK_PARROW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</dc:creator>
  <cp:lastModifiedBy>Vũ Kim Ngân (420001771)</cp:lastModifiedBy>
  <cp:revision>118</cp:revision>
  <dcterms:created xsi:type="dcterms:W3CDTF">2008-11-29T14:55:02Z</dcterms:created>
  <dcterms:modified xsi:type="dcterms:W3CDTF">2021-12-17T12:09:05Z</dcterms:modified>
</cp:coreProperties>
</file>